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tiff" ContentType="image/tiff"/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
<Relationship Id="rId1" Type="http://schemas.openxmlformats.org/officeDocument/2006/relationships/officeDocument" Target="ppt/presentation.xml"/>
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Sm"/>
  </p:sldMasterIdLst>
  <p:sldIdLst>
    <p:sldId id="2561" r:id="rId1"/>
  </p:sldIdLst>
  <p:sldSz cx="10693400" cy="7556500" type="custom"/>
  <p:notesSz cx="6858000" cy="9144000"/>
</p:presentation>
</file>

<file path=ppt/_rels/presentation.xml.rels><?xml version="1.0" encoding="UTF-8" standalone="yes"?>
<Relationships xmlns="http://schemas.openxmlformats.org/package/2006/relationships">
<Relationship Id="rIdTh" Type="http://schemas.openxmlformats.org/officeDocument/2006/relationships/theme" Target="theme/theme1.xml"/>
<Relationship Id="rIdSm" Type="http://schemas.openxmlformats.org/officeDocument/2006/relationships/slideMaster" Target="slideMasters/slideMaster1.xml"/>
<Relationship Id="rId1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
<Relationship Id="rIdSm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<Relationship Id="rIdTh" Type="http://schemas.openxmlformats.org/officeDocument/2006/relationships/theme" Target="../theme/theme1.xml"/>
<Relationship Id="rIdSl" Type="http://schemas.openxmlformats.org/officeDocument/2006/relationships/slideLayout" Target="../slideLayouts/slideLayout1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Sl"/>
  </p:sldLayoutIdLst>
</p:sldMaster>
</file>

<file path=ppt/slides/_rels/slide1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 <Relationship Id="img_0_0_1.jpeg" Type="http://schemas.openxmlformats.org/officeDocument/2006/relationships/image" Target="../media/img_0_0_1.jpe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65270" name="Text">
    </p:cNvPr>
          <p:cNvSpPr>
            <a:spLocks noGrp="1"/>
          </p:cNvSpPr>
          <p:nvPr/>
        </p:nvSpPr>
        <p:spPr>
          <a:xfrm rot="0">
            <a:off x="4318000" y="1003300"/>
            <a:ext cx="22225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 b="1">
                <a:solidFill>
                  <a:srgbClr val="000066"/>
                </a:solidFill>
                <a:latin typeface="SansSerif"/>
                <a:ea typeface="SansSerif"/>
                <a:cs typeface="SansSerif"/>
              </a:defRPr>
            </a:pPr>
            <a:r>
              <a:rPr sz="1400" b="1">
                <a:solidFill>
                  <a:srgbClr val="000066"/>
                </a:solidFill>
              </a:rPr>
              <a:t>LISTA DE EMPLEADOS</a:t>
            </a:r>
          </a:p>
        </p:txBody>
      </p:sp>
      <p:pic>
        <p:nvPicPr>
          <p:cNvPr id="1860591867" name="Picture">
    </p:cNvPr>
          <p:cNvPicPr>
            <a:picLocks noChangeAspect="1"/>
          </p:cNvPicPr>
          <p:nvPr/>
        </p:nvPicPr>
        <p:blipFill>
          <a:blip r:embed="img_0_0_1.jpeg"/>
          <a:srcRect/>
          <a:stretch>
            <a:fillRect l="0" t="0" r="0" b="6329"/>
          </a:stretch>
        </p:blipFill>
        <p:spPr>
          <a:xfrm>
            <a:off x="7696200" y="254000"/>
            <a:ext cx="1574800" cy="1003300"/>
          </a:xfrm>
          <a:prstGeom prst="rect">
            <a:avLst/>
          </a:prstGeom>
        </p:spPr>
      </p:pic>
      <p:sp>
        <p:nvSpPr>
          <p:cNvPr id="811207775" name="Frame"/>
          <p:cNvSpPr>
            <a:spLocks noGrp="1"/>
          </p:cNvSpPr>
          <p:nvPr/>
        </p:nvSpPr>
        <p:spPr>
          <a:xfrm>
            <a:off x="596900" y="1638300"/>
            <a:ext cx="9144000" cy="1143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161148117" name="Frame"/>
          <p:cNvSpPr>
            <a:spLocks noGrp="1"/>
          </p:cNvSpPr>
          <p:nvPr/>
        </p:nvSpPr>
        <p:spPr>
          <a:xfrm>
            <a:off x="596900" y="1638300"/>
            <a:ext cx="1143000" cy="381000"/>
          </a:xfrm>
          <a:prstGeom prst="rect">
            <a:avLst/>
          </a:prstGeom>
          <a:solidFill>
            <a:srgbClr val="F0F8FF"/>
          </a:solidFill>
          <a:ln w="635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516875052" name="Text">
    </p:cNvPr>
          <p:cNvSpPr>
            <a:spLocks noGrp="1"/>
          </p:cNvSpPr>
          <p:nvPr/>
        </p:nvSpPr>
        <p:spPr>
          <a:xfrm rot="0">
            <a:off x="596900" y="1638300"/>
            <a:ext cx="1143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NOMBRE</a:t>
            </a:r>
          </a:p>
        </p:txBody>
      </p:sp>
      <p:sp>
        <p:nvSpPr>
          <p:cNvPr id="1131592118" name="Frame"/>
          <p:cNvSpPr>
            <a:spLocks noGrp="1"/>
          </p:cNvSpPr>
          <p:nvPr/>
        </p:nvSpPr>
        <p:spPr>
          <a:xfrm>
            <a:off x="1739900" y="1638300"/>
            <a:ext cx="1143000" cy="381000"/>
          </a:xfrm>
          <a:prstGeom prst="rect">
            <a:avLst/>
          </a:prstGeom>
          <a:solidFill>
            <a:srgbClr val="F0F8FF"/>
          </a:solidFill>
          <a:ln w="635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589987187" name="Text">
    </p:cNvPr>
          <p:cNvSpPr>
            <a:spLocks noGrp="1"/>
          </p:cNvSpPr>
          <p:nvPr/>
        </p:nvSpPr>
        <p:spPr>
          <a:xfrm rot="0">
            <a:off x="1739900" y="1638300"/>
            <a:ext cx="1143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PATERNO</a:t>
            </a:r>
          </a:p>
        </p:txBody>
      </p:sp>
      <p:sp>
        <p:nvSpPr>
          <p:cNvPr id="1262609629" name="Frame"/>
          <p:cNvSpPr>
            <a:spLocks noGrp="1"/>
          </p:cNvSpPr>
          <p:nvPr/>
        </p:nvSpPr>
        <p:spPr>
          <a:xfrm>
            <a:off x="2882900" y="1638300"/>
            <a:ext cx="1143000" cy="381000"/>
          </a:xfrm>
          <a:prstGeom prst="rect">
            <a:avLst/>
          </a:prstGeom>
          <a:solidFill>
            <a:srgbClr val="F0F8FF"/>
          </a:solidFill>
          <a:ln w="635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587180314" name="Text">
    </p:cNvPr>
          <p:cNvSpPr>
            <a:spLocks noGrp="1"/>
          </p:cNvSpPr>
          <p:nvPr/>
        </p:nvSpPr>
        <p:spPr>
          <a:xfrm rot="0">
            <a:off x="2882900" y="1638300"/>
            <a:ext cx="1143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MATERNO</a:t>
            </a:r>
          </a:p>
        </p:txBody>
      </p:sp>
      <p:sp>
        <p:nvSpPr>
          <p:cNvPr id="1955990522" name="Frame"/>
          <p:cNvSpPr>
            <a:spLocks noGrp="1"/>
          </p:cNvSpPr>
          <p:nvPr/>
        </p:nvSpPr>
        <p:spPr>
          <a:xfrm>
            <a:off x="4025900" y="1638300"/>
            <a:ext cx="1143000" cy="381000"/>
          </a:xfrm>
          <a:prstGeom prst="rect">
            <a:avLst/>
          </a:prstGeom>
          <a:solidFill>
            <a:srgbClr val="F0F8FF"/>
          </a:solidFill>
          <a:ln w="635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69673470" name="Text">
    </p:cNvPr>
          <p:cNvSpPr>
            <a:spLocks noGrp="1"/>
          </p:cNvSpPr>
          <p:nvPr/>
        </p:nvSpPr>
        <p:spPr>
          <a:xfrm rot="0">
            <a:off x="4025900" y="1638300"/>
            <a:ext cx="1143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C.I.</a:t>
            </a:r>
          </a:p>
        </p:txBody>
      </p:sp>
      <p:sp>
        <p:nvSpPr>
          <p:cNvPr id="1082411691" name="Frame"/>
          <p:cNvSpPr>
            <a:spLocks noGrp="1"/>
          </p:cNvSpPr>
          <p:nvPr/>
        </p:nvSpPr>
        <p:spPr>
          <a:xfrm>
            <a:off x="5168900" y="1638300"/>
            <a:ext cx="1143000" cy="381000"/>
          </a:xfrm>
          <a:prstGeom prst="rect">
            <a:avLst/>
          </a:prstGeom>
          <a:solidFill>
            <a:srgbClr val="F0F8FF"/>
          </a:solidFill>
          <a:ln w="635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527211736" name="Text">
    </p:cNvPr>
          <p:cNvSpPr>
            <a:spLocks noGrp="1"/>
          </p:cNvSpPr>
          <p:nvPr/>
        </p:nvSpPr>
        <p:spPr>
          <a:xfrm rot="0">
            <a:off x="5168900" y="1638300"/>
            <a:ext cx="1143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TELEFONO</a:t>
            </a:r>
          </a:p>
        </p:txBody>
      </p:sp>
      <p:sp>
        <p:nvSpPr>
          <p:cNvPr id="1533123860" name="Frame"/>
          <p:cNvSpPr>
            <a:spLocks noGrp="1"/>
          </p:cNvSpPr>
          <p:nvPr/>
        </p:nvSpPr>
        <p:spPr>
          <a:xfrm>
            <a:off x="6311900" y="1638300"/>
            <a:ext cx="1143000" cy="381000"/>
          </a:xfrm>
          <a:prstGeom prst="rect">
            <a:avLst/>
          </a:prstGeom>
          <a:solidFill>
            <a:srgbClr val="F0F8FF"/>
          </a:solidFill>
          <a:ln w="635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718906711" name="Text">
    </p:cNvPr>
          <p:cNvSpPr>
            <a:spLocks noGrp="1"/>
          </p:cNvSpPr>
          <p:nvPr/>
        </p:nvSpPr>
        <p:spPr>
          <a:xfrm rot="0">
            <a:off x="6311900" y="1638300"/>
            <a:ext cx="1143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DIRECCION</a:t>
            </a:r>
          </a:p>
        </p:txBody>
      </p:sp>
      <p:sp>
        <p:nvSpPr>
          <p:cNvPr id="686349795" name="Frame"/>
          <p:cNvSpPr>
            <a:spLocks noGrp="1"/>
          </p:cNvSpPr>
          <p:nvPr/>
        </p:nvSpPr>
        <p:spPr>
          <a:xfrm>
            <a:off x="7454900" y="1638300"/>
            <a:ext cx="1143000" cy="381000"/>
          </a:xfrm>
          <a:prstGeom prst="rect">
            <a:avLst/>
          </a:prstGeom>
          <a:solidFill>
            <a:srgbClr val="F0F8FF"/>
          </a:solidFill>
          <a:ln w="635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831010686" name="Text">
    </p:cNvPr>
          <p:cNvSpPr>
            <a:spLocks noGrp="1"/>
          </p:cNvSpPr>
          <p:nvPr/>
        </p:nvSpPr>
        <p:spPr>
          <a:xfrm rot="0">
            <a:off x="7454900" y="1638300"/>
            <a:ext cx="1143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PAIS</a:t>
            </a:r>
          </a:p>
        </p:txBody>
      </p:sp>
      <p:sp>
        <p:nvSpPr>
          <p:cNvPr id="1423768154" name="Frame"/>
          <p:cNvSpPr>
            <a:spLocks noGrp="1"/>
          </p:cNvSpPr>
          <p:nvPr/>
        </p:nvSpPr>
        <p:spPr>
          <a:xfrm>
            <a:off x="8597900" y="1638300"/>
            <a:ext cx="1143000" cy="381000"/>
          </a:xfrm>
          <a:prstGeom prst="rect">
            <a:avLst/>
          </a:prstGeom>
          <a:solidFill>
            <a:srgbClr val="F0F8FF"/>
          </a:solidFill>
          <a:ln w="635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404222443" name="Text">
    </p:cNvPr>
          <p:cNvSpPr>
            <a:spLocks noGrp="1"/>
          </p:cNvSpPr>
          <p:nvPr/>
        </p:nvSpPr>
        <p:spPr>
          <a:xfrm rot="0">
            <a:off x="8597900" y="1638300"/>
            <a:ext cx="1143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FOTO</a:t>
            </a:r>
          </a:p>
        </p:txBody>
      </p:sp>
      <p:sp>
        <p:nvSpPr>
          <p:cNvPr id="1987977423" name="Frame"/>
          <p:cNvSpPr>
            <a:spLocks noGrp="1"/>
          </p:cNvSpPr>
          <p:nvPr/>
        </p:nvSpPr>
        <p:spPr>
          <a:xfrm>
            <a:off x="596900" y="2019300"/>
            <a:ext cx="1143000" cy="254000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61073295" name="Text">
    </p:cNvPr>
          <p:cNvSpPr>
            <a:spLocks noGrp="1"/>
          </p:cNvSpPr>
          <p:nvPr/>
        </p:nvSpPr>
        <p:spPr>
          <a:xfrm rot="0">
            <a:off x="596900" y="2019300"/>
            <a:ext cx="1143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KAREN </a:t>
            </a:r>
          </a:p>
        </p:txBody>
      </p:sp>
      <p:sp>
        <p:nvSpPr>
          <p:cNvPr id="807322507" name="Frame"/>
          <p:cNvSpPr>
            <a:spLocks noGrp="1"/>
          </p:cNvSpPr>
          <p:nvPr/>
        </p:nvSpPr>
        <p:spPr>
          <a:xfrm>
            <a:off x="1739900" y="2019300"/>
            <a:ext cx="1143000" cy="254000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396485834" name="Text">
    </p:cNvPr>
          <p:cNvSpPr>
            <a:spLocks noGrp="1"/>
          </p:cNvSpPr>
          <p:nvPr/>
        </p:nvSpPr>
        <p:spPr>
          <a:xfrm rot="0">
            <a:off x="1739900" y="2019300"/>
            <a:ext cx="1143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SOLAREZ</a:t>
            </a:r>
          </a:p>
        </p:txBody>
      </p:sp>
      <p:sp>
        <p:nvSpPr>
          <p:cNvPr id="283039401" name="Frame"/>
          <p:cNvSpPr>
            <a:spLocks noGrp="1"/>
          </p:cNvSpPr>
          <p:nvPr/>
        </p:nvSpPr>
        <p:spPr>
          <a:xfrm>
            <a:off x="2882900" y="2019300"/>
            <a:ext cx="1143000" cy="254000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207471778" name="Text">
    </p:cNvPr>
          <p:cNvSpPr>
            <a:spLocks noGrp="1"/>
          </p:cNvSpPr>
          <p:nvPr/>
        </p:nvSpPr>
        <p:spPr>
          <a:xfrm rot="0">
            <a:off x="2882900" y="2019300"/>
            <a:ext cx="1143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QUISBERT</a:t>
            </a:r>
          </a:p>
        </p:txBody>
      </p:sp>
      <p:sp>
        <p:nvSpPr>
          <p:cNvPr id="1243171897" name="Frame"/>
          <p:cNvSpPr>
            <a:spLocks noGrp="1"/>
          </p:cNvSpPr>
          <p:nvPr/>
        </p:nvSpPr>
        <p:spPr>
          <a:xfrm>
            <a:off x="4025900" y="2019300"/>
            <a:ext cx="1143000" cy="254000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376151044" name="Text">
    </p:cNvPr>
          <p:cNvSpPr>
            <a:spLocks noGrp="1"/>
          </p:cNvSpPr>
          <p:nvPr/>
        </p:nvSpPr>
        <p:spPr>
          <a:xfrm rot="0">
            <a:off x="4025900" y="2019300"/>
            <a:ext cx="1143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34562712</a:t>
            </a:r>
          </a:p>
        </p:txBody>
      </p:sp>
      <p:sp>
        <p:nvSpPr>
          <p:cNvPr id="873175411" name="Frame"/>
          <p:cNvSpPr>
            <a:spLocks noGrp="1"/>
          </p:cNvSpPr>
          <p:nvPr/>
        </p:nvSpPr>
        <p:spPr>
          <a:xfrm>
            <a:off x="5168900" y="2019300"/>
            <a:ext cx="1143000" cy="254000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443967876" name="Text">
    </p:cNvPr>
          <p:cNvSpPr>
            <a:spLocks noGrp="1"/>
          </p:cNvSpPr>
          <p:nvPr/>
        </p:nvSpPr>
        <p:spPr>
          <a:xfrm rot="0">
            <a:off x="5168900" y="2019300"/>
            <a:ext cx="1143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76845123</a:t>
            </a:r>
          </a:p>
        </p:txBody>
      </p:sp>
      <p:sp>
        <p:nvSpPr>
          <p:cNvPr id="1449772539" name="Frame"/>
          <p:cNvSpPr>
            <a:spLocks noGrp="1"/>
          </p:cNvSpPr>
          <p:nvPr/>
        </p:nvSpPr>
        <p:spPr>
          <a:xfrm>
            <a:off x="6311900" y="2019300"/>
            <a:ext cx="1143000" cy="254000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926859124" name="Text">
    </p:cNvPr>
          <p:cNvSpPr>
            <a:spLocks noGrp="1"/>
          </p:cNvSpPr>
          <p:nvPr/>
        </p:nvSpPr>
        <p:spPr>
          <a:xfrm rot="0">
            <a:off x="6311900" y="2019300"/>
            <a:ext cx="1143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AV. BLANCO </a:t>
            </a:r>
          </a:p>
        </p:txBody>
      </p:sp>
      <p:sp>
        <p:nvSpPr>
          <p:cNvPr id="1603696865" name="Frame"/>
          <p:cNvSpPr>
            <a:spLocks noGrp="1"/>
          </p:cNvSpPr>
          <p:nvPr/>
        </p:nvSpPr>
        <p:spPr>
          <a:xfrm>
            <a:off x="7454900" y="2019300"/>
            <a:ext cx="1143000" cy="254000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2905860" name="Text">
    </p:cNvPr>
          <p:cNvSpPr>
            <a:spLocks noGrp="1"/>
          </p:cNvSpPr>
          <p:nvPr/>
        </p:nvSpPr>
        <p:spPr>
          <a:xfrm rot="0">
            <a:off x="7454900" y="2019300"/>
            <a:ext cx="1143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COCHABAMBA</a:t>
            </a:r>
          </a:p>
        </p:txBody>
      </p:sp>
      <p:sp>
        <p:nvSpPr>
          <p:cNvPr id="412788346" name="Frame"/>
          <p:cNvSpPr>
            <a:spLocks noGrp="1"/>
          </p:cNvSpPr>
          <p:nvPr/>
        </p:nvSpPr>
        <p:spPr>
          <a:xfrm>
            <a:off x="8597900" y="2019300"/>
            <a:ext cx="1143000" cy="254000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520267010" name="Text">
    </p:cNvPr>
          <p:cNvSpPr>
            <a:spLocks noGrp="1"/>
          </p:cNvSpPr>
          <p:nvPr/>
        </p:nvSpPr>
        <p:spPr>
          <a:xfrm rot="0">
            <a:off x="8597900" y="2019300"/>
            <a:ext cx="1143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</a:p>
        </p:txBody>
      </p:sp>
      <p:sp>
        <p:nvSpPr>
          <p:cNvPr id="908084672" name="Frame"/>
          <p:cNvSpPr>
            <a:spLocks noGrp="1"/>
          </p:cNvSpPr>
          <p:nvPr/>
        </p:nvSpPr>
        <p:spPr>
          <a:xfrm>
            <a:off x="596900" y="2273300"/>
            <a:ext cx="1143000" cy="254000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288306765" name="Text">
    </p:cNvPr>
          <p:cNvSpPr>
            <a:spLocks noGrp="1"/>
          </p:cNvSpPr>
          <p:nvPr/>
        </p:nvSpPr>
        <p:spPr>
          <a:xfrm rot="0">
            <a:off x="596900" y="2273300"/>
            <a:ext cx="1143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LLUVIA</a:t>
            </a:r>
          </a:p>
        </p:txBody>
      </p:sp>
      <p:sp>
        <p:nvSpPr>
          <p:cNvPr id="1556867940" name="Frame"/>
          <p:cNvSpPr>
            <a:spLocks noGrp="1"/>
          </p:cNvSpPr>
          <p:nvPr/>
        </p:nvSpPr>
        <p:spPr>
          <a:xfrm>
            <a:off x="1739900" y="2273300"/>
            <a:ext cx="1143000" cy="254000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839168128" name="Text">
    </p:cNvPr>
          <p:cNvSpPr>
            <a:spLocks noGrp="1"/>
          </p:cNvSpPr>
          <p:nvPr/>
        </p:nvSpPr>
        <p:spPr>
          <a:xfrm rot="0">
            <a:off x="1739900" y="2273300"/>
            <a:ext cx="1143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VALERIANO</a:t>
            </a:r>
          </a:p>
        </p:txBody>
      </p:sp>
      <p:sp>
        <p:nvSpPr>
          <p:cNvPr id="1495608502" name="Frame"/>
          <p:cNvSpPr>
            <a:spLocks noGrp="1"/>
          </p:cNvSpPr>
          <p:nvPr/>
        </p:nvSpPr>
        <p:spPr>
          <a:xfrm>
            <a:off x="2882900" y="2273300"/>
            <a:ext cx="1143000" cy="254000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835773569" name="Text">
    </p:cNvPr>
          <p:cNvSpPr>
            <a:spLocks noGrp="1"/>
          </p:cNvSpPr>
          <p:nvPr/>
        </p:nvSpPr>
        <p:spPr>
          <a:xfrm rot="0">
            <a:off x="2882900" y="2273300"/>
            <a:ext cx="1143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MAMANI</a:t>
            </a:r>
          </a:p>
        </p:txBody>
      </p:sp>
      <p:sp>
        <p:nvSpPr>
          <p:cNvPr id="843299092" name="Frame"/>
          <p:cNvSpPr>
            <a:spLocks noGrp="1"/>
          </p:cNvSpPr>
          <p:nvPr/>
        </p:nvSpPr>
        <p:spPr>
          <a:xfrm>
            <a:off x="4025900" y="2273300"/>
            <a:ext cx="1143000" cy="254000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605982374" name="Text">
    </p:cNvPr>
          <p:cNvSpPr>
            <a:spLocks noGrp="1"/>
          </p:cNvSpPr>
          <p:nvPr/>
        </p:nvSpPr>
        <p:spPr>
          <a:xfrm rot="0">
            <a:off x="4025900" y="2273300"/>
            <a:ext cx="1143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456723-AV</a:t>
            </a:r>
          </a:p>
        </p:txBody>
      </p:sp>
      <p:sp>
        <p:nvSpPr>
          <p:cNvPr id="1412322831" name="Frame"/>
          <p:cNvSpPr>
            <a:spLocks noGrp="1"/>
          </p:cNvSpPr>
          <p:nvPr/>
        </p:nvSpPr>
        <p:spPr>
          <a:xfrm>
            <a:off x="5168900" y="2273300"/>
            <a:ext cx="1143000" cy="254000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651262695" name="Text">
    </p:cNvPr>
          <p:cNvSpPr>
            <a:spLocks noGrp="1"/>
          </p:cNvSpPr>
          <p:nvPr/>
        </p:nvSpPr>
        <p:spPr>
          <a:xfrm rot="0">
            <a:off x="5168900" y="2273300"/>
            <a:ext cx="1143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76478462</a:t>
            </a:r>
          </a:p>
        </p:txBody>
      </p:sp>
      <p:sp>
        <p:nvSpPr>
          <p:cNvPr id="1305004711" name="Frame"/>
          <p:cNvSpPr>
            <a:spLocks noGrp="1"/>
          </p:cNvSpPr>
          <p:nvPr/>
        </p:nvSpPr>
        <p:spPr>
          <a:xfrm>
            <a:off x="6311900" y="2273300"/>
            <a:ext cx="1143000" cy="254000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494077446" name="Text">
    </p:cNvPr>
          <p:cNvSpPr>
            <a:spLocks noGrp="1"/>
          </p:cNvSpPr>
          <p:nvPr/>
        </p:nvSpPr>
        <p:spPr>
          <a:xfrm rot="0">
            <a:off x="6311900" y="2273300"/>
            <a:ext cx="1143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AV. COPACABANA</a:t>
            </a:r>
          </a:p>
        </p:txBody>
      </p:sp>
      <p:sp>
        <p:nvSpPr>
          <p:cNvPr id="1003206025" name="Frame"/>
          <p:cNvSpPr>
            <a:spLocks noGrp="1"/>
          </p:cNvSpPr>
          <p:nvPr/>
        </p:nvSpPr>
        <p:spPr>
          <a:xfrm>
            <a:off x="7454900" y="2273300"/>
            <a:ext cx="1143000" cy="254000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989889899" name="Text">
    </p:cNvPr>
          <p:cNvSpPr>
            <a:spLocks noGrp="1"/>
          </p:cNvSpPr>
          <p:nvPr/>
        </p:nvSpPr>
        <p:spPr>
          <a:xfrm rot="0">
            <a:off x="7454900" y="2273300"/>
            <a:ext cx="1143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COCHABAMBA</a:t>
            </a:r>
          </a:p>
        </p:txBody>
      </p:sp>
      <p:sp>
        <p:nvSpPr>
          <p:cNvPr id="806813022" name="Frame"/>
          <p:cNvSpPr>
            <a:spLocks noGrp="1"/>
          </p:cNvSpPr>
          <p:nvPr/>
        </p:nvSpPr>
        <p:spPr>
          <a:xfrm>
            <a:off x="8597900" y="2273300"/>
            <a:ext cx="1143000" cy="254000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902860396" name="Text">
    </p:cNvPr>
          <p:cNvSpPr>
            <a:spLocks noGrp="1"/>
          </p:cNvSpPr>
          <p:nvPr/>
        </p:nvSpPr>
        <p:spPr>
          <a:xfrm rot="0">
            <a:off x="8597900" y="2273300"/>
            <a:ext cx="1143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0FIPks7p9d96EVG</a:t>
            </a:r>
          </a:p>
        </p:txBody>
      </p:sp>
      <p:sp>
        <p:nvSpPr>
          <p:cNvPr id="1406206626" name="Frame"/>
          <p:cNvSpPr>
            <a:spLocks noGrp="1"/>
          </p:cNvSpPr>
          <p:nvPr/>
        </p:nvSpPr>
        <p:spPr>
          <a:xfrm>
            <a:off x="596900" y="2527300"/>
            <a:ext cx="1143000" cy="254000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816522350" name="Text">
    </p:cNvPr>
          <p:cNvSpPr>
            <a:spLocks noGrp="1"/>
          </p:cNvSpPr>
          <p:nvPr/>
        </p:nvSpPr>
        <p:spPr>
          <a:xfrm rot="0">
            <a:off x="596900" y="2527300"/>
            <a:ext cx="1143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GABY</a:t>
            </a:r>
          </a:p>
        </p:txBody>
      </p:sp>
      <p:sp>
        <p:nvSpPr>
          <p:cNvPr id="1799230133" name="Frame"/>
          <p:cNvSpPr>
            <a:spLocks noGrp="1"/>
          </p:cNvSpPr>
          <p:nvPr/>
        </p:nvSpPr>
        <p:spPr>
          <a:xfrm>
            <a:off x="1739900" y="2527300"/>
            <a:ext cx="1143000" cy="254000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521238608" name="Text">
    </p:cNvPr>
          <p:cNvSpPr>
            <a:spLocks noGrp="1"/>
          </p:cNvSpPr>
          <p:nvPr/>
        </p:nvSpPr>
        <p:spPr>
          <a:xfrm rot="0">
            <a:off x="1739900" y="2527300"/>
            <a:ext cx="1143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CHIPANA</a:t>
            </a:r>
          </a:p>
        </p:txBody>
      </p:sp>
      <p:sp>
        <p:nvSpPr>
          <p:cNvPr id="20156341" name="Frame"/>
          <p:cNvSpPr>
            <a:spLocks noGrp="1"/>
          </p:cNvSpPr>
          <p:nvPr/>
        </p:nvSpPr>
        <p:spPr>
          <a:xfrm>
            <a:off x="2882900" y="2527300"/>
            <a:ext cx="1143000" cy="254000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111897955" name="Text">
    </p:cNvPr>
          <p:cNvSpPr>
            <a:spLocks noGrp="1"/>
          </p:cNvSpPr>
          <p:nvPr/>
        </p:nvSpPr>
        <p:spPr>
          <a:xfrm rot="0">
            <a:off x="2882900" y="2527300"/>
            <a:ext cx="1143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LOVERA</a:t>
            </a:r>
          </a:p>
        </p:txBody>
      </p:sp>
      <p:sp>
        <p:nvSpPr>
          <p:cNvPr id="1509309988" name="Frame"/>
          <p:cNvSpPr>
            <a:spLocks noGrp="1"/>
          </p:cNvSpPr>
          <p:nvPr/>
        </p:nvSpPr>
        <p:spPr>
          <a:xfrm>
            <a:off x="4025900" y="2527300"/>
            <a:ext cx="1143000" cy="254000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643141512" name="Text">
    </p:cNvPr>
          <p:cNvSpPr>
            <a:spLocks noGrp="1"/>
          </p:cNvSpPr>
          <p:nvPr/>
        </p:nvSpPr>
        <p:spPr>
          <a:xfrm rot="0">
            <a:off x="4025900" y="2527300"/>
            <a:ext cx="1143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4563123</a:t>
            </a:r>
          </a:p>
        </p:txBody>
      </p:sp>
      <p:sp>
        <p:nvSpPr>
          <p:cNvPr id="2091072548" name="Frame"/>
          <p:cNvSpPr>
            <a:spLocks noGrp="1"/>
          </p:cNvSpPr>
          <p:nvPr/>
        </p:nvSpPr>
        <p:spPr>
          <a:xfrm>
            <a:off x="5168900" y="2527300"/>
            <a:ext cx="1143000" cy="254000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263053820" name="Text">
    </p:cNvPr>
          <p:cNvSpPr>
            <a:spLocks noGrp="1"/>
          </p:cNvSpPr>
          <p:nvPr/>
        </p:nvSpPr>
        <p:spPr>
          <a:xfrm rot="0">
            <a:off x="5168900" y="2527300"/>
            <a:ext cx="1143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76545123</a:t>
            </a:r>
          </a:p>
        </p:txBody>
      </p:sp>
      <p:sp>
        <p:nvSpPr>
          <p:cNvPr id="1740826931" name="Frame"/>
          <p:cNvSpPr>
            <a:spLocks noGrp="1"/>
          </p:cNvSpPr>
          <p:nvPr/>
        </p:nvSpPr>
        <p:spPr>
          <a:xfrm>
            <a:off x="6311900" y="2527300"/>
            <a:ext cx="1143000" cy="254000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69062746" name="Text">
    </p:cNvPr>
          <p:cNvSpPr>
            <a:spLocks noGrp="1"/>
          </p:cNvSpPr>
          <p:nvPr/>
        </p:nvSpPr>
        <p:spPr>
          <a:xfrm rot="0">
            <a:off x="6311900" y="2527300"/>
            <a:ext cx="1143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AV. VENTILLA</a:t>
            </a:r>
          </a:p>
        </p:txBody>
      </p:sp>
      <p:sp>
        <p:nvSpPr>
          <p:cNvPr id="1631227617" name="Frame"/>
          <p:cNvSpPr>
            <a:spLocks noGrp="1"/>
          </p:cNvSpPr>
          <p:nvPr/>
        </p:nvSpPr>
        <p:spPr>
          <a:xfrm>
            <a:off x="7454900" y="2527300"/>
            <a:ext cx="1143000" cy="254000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24650043" name="Text">
    </p:cNvPr>
          <p:cNvSpPr>
            <a:spLocks noGrp="1"/>
          </p:cNvSpPr>
          <p:nvPr/>
        </p:nvSpPr>
        <p:spPr>
          <a:xfrm rot="0">
            <a:off x="7454900" y="2527300"/>
            <a:ext cx="1143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LA PAZ</a:t>
            </a:r>
          </a:p>
        </p:txBody>
      </p:sp>
      <p:sp>
        <p:nvSpPr>
          <p:cNvPr id="1896074070" name="Frame"/>
          <p:cNvSpPr>
            <a:spLocks noGrp="1"/>
          </p:cNvSpPr>
          <p:nvPr/>
        </p:nvSpPr>
        <p:spPr>
          <a:xfrm>
            <a:off x="8597900" y="2527300"/>
            <a:ext cx="1143000" cy="254000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460741164" name="Text">
    </p:cNvPr>
          <p:cNvSpPr>
            <a:spLocks noGrp="1"/>
          </p:cNvSpPr>
          <p:nvPr/>
        </p:nvSpPr>
        <p:spPr>
          <a:xfrm rot="0">
            <a:off x="8597900" y="2527300"/>
            <a:ext cx="1143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BF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