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042185" name="Text">
    </p:cNvPr>
          <p:cNvSpPr>
            <a:spLocks noGrp="1"/>
          </p:cNvSpPr>
          <p:nvPr/>
        </p:nvSpPr>
        <p:spPr>
          <a:xfrm rot="0">
            <a:off x="2908300" y="774700"/>
            <a:ext cx="1879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 b="1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0066"/>
                </a:solidFill>
              </a:rPr>
              <a:t>LISTA DE CUIDADES</a:t>
            </a:r>
          </a:p>
        </p:txBody>
      </p:sp>
      <p:sp>
        <p:nvSpPr>
          <p:cNvPr id="406994458" name="Frame"/>
          <p:cNvSpPr>
            <a:spLocks noGrp="1"/>
          </p:cNvSpPr>
          <p:nvPr/>
        </p:nvSpPr>
        <p:spPr>
          <a:xfrm>
            <a:off x="1257300" y="1409700"/>
            <a:ext cx="5715000" cy="1905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00477992" name="Frame"/>
          <p:cNvSpPr>
            <a:spLocks noGrp="1"/>
          </p:cNvSpPr>
          <p:nvPr/>
        </p:nvSpPr>
        <p:spPr>
          <a:xfrm>
            <a:off x="1257300" y="1409700"/>
            <a:ext cx="1143000" cy="381000"/>
          </a:xfrm>
          <a:prstGeom prst="rect">
            <a:avLst/>
          </a:prstGeom>
          <a:solidFill>
            <a:srgbClr val="009999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33548897" name="Text">
    </p:cNvPr>
          <p:cNvSpPr>
            <a:spLocks noGrp="1"/>
          </p:cNvSpPr>
          <p:nvPr/>
        </p:nvSpPr>
        <p:spPr>
          <a:xfrm rot="0">
            <a:off x="1257300" y="14097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ID CIUDAD</a:t>
            </a:r>
          </a:p>
        </p:txBody>
      </p:sp>
      <p:sp>
        <p:nvSpPr>
          <p:cNvPr id="781087351" name="Frame"/>
          <p:cNvSpPr>
            <a:spLocks noGrp="1"/>
          </p:cNvSpPr>
          <p:nvPr/>
        </p:nvSpPr>
        <p:spPr>
          <a:xfrm>
            <a:off x="2400300" y="1409700"/>
            <a:ext cx="1143000" cy="381000"/>
          </a:xfrm>
          <a:prstGeom prst="rect">
            <a:avLst/>
          </a:prstGeom>
          <a:solidFill>
            <a:srgbClr val="009999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67610605" name="Text">
    </p:cNvPr>
          <p:cNvSpPr>
            <a:spLocks noGrp="1"/>
          </p:cNvSpPr>
          <p:nvPr/>
        </p:nvSpPr>
        <p:spPr>
          <a:xfrm rot="0">
            <a:off x="2400300" y="14097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CODIGO</a:t>
            </a:r>
          </a:p>
        </p:txBody>
      </p:sp>
      <p:sp>
        <p:nvSpPr>
          <p:cNvPr id="1245299006" name="Frame"/>
          <p:cNvSpPr>
            <a:spLocks noGrp="1"/>
          </p:cNvSpPr>
          <p:nvPr/>
        </p:nvSpPr>
        <p:spPr>
          <a:xfrm>
            <a:off x="3543300" y="1409700"/>
            <a:ext cx="1143000" cy="381000"/>
          </a:xfrm>
          <a:prstGeom prst="rect">
            <a:avLst/>
          </a:prstGeom>
          <a:solidFill>
            <a:srgbClr val="009999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74086722" name="Text">
    </p:cNvPr>
          <p:cNvSpPr>
            <a:spLocks noGrp="1"/>
          </p:cNvSpPr>
          <p:nvPr/>
        </p:nvSpPr>
        <p:spPr>
          <a:xfrm rot="0">
            <a:off x="3543300" y="14097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NOMBRE</a:t>
            </a:r>
          </a:p>
        </p:txBody>
      </p:sp>
      <p:sp>
        <p:nvSpPr>
          <p:cNvPr id="829015157" name="Frame"/>
          <p:cNvSpPr>
            <a:spLocks noGrp="1"/>
          </p:cNvSpPr>
          <p:nvPr/>
        </p:nvSpPr>
        <p:spPr>
          <a:xfrm>
            <a:off x="4686300" y="1409700"/>
            <a:ext cx="1143000" cy="381000"/>
          </a:xfrm>
          <a:prstGeom prst="rect">
            <a:avLst/>
          </a:prstGeom>
          <a:solidFill>
            <a:srgbClr val="009999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0996553" name="Text">
    </p:cNvPr>
          <p:cNvSpPr>
            <a:spLocks noGrp="1"/>
          </p:cNvSpPr>
          <p:nvPr/>
        </p:nvSpPr>
        <p:spPr>
          <a:xfrm rot="0">
            <a:off x="4686300" y="14097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ESTADO</a:t>
            </a:r>
          </a:p>
        </p:txBody>
      </p:sp>
      <p:sp>
        <p:nvSpPr>
          <p:cNvPr id="267552889" name="Frame"/>
          <p:cNvSpPr>
            <a:spLocks noGrp="1"/>
          </p:cNvSpPr>
          <p:nvPr/>
        </p:nvSpPr>
        <p:spPr>
          <a:xfrm>
            <a:off x="5829300" y="1409700"/>
            <a:ext cx="1143000" cy="381000"/>
          </a:xfrm>
          <a:prstGeom prst="rect">
            <a:avLst/>
          </a:prstGeom>
          <a:solidFill>
            <a:srgbClr val="009999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94724556" name="Text">
    </p:cNvPr>
          <p:cNvSpPr>
            <a:spLocks noGrp="1"/>
          </p:cNvSpPr>
          <p:nvPr/>
        </p:nvSpPr>
        <p:spPr>
          <a:xfrm rot="0">
            <a:off x="5829300" y="14097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NOMBRE PAIS</a:t>
            </a:r>
          </a:p>
        </p:txBody>
      </p:sp>
      <p:sp>
        <p:nvSpPr>
          <p:cNvPr id="1796047913" name="Frame"/>
          <p:cNvSpPr>
            <a:spLocks noGrp="1"/>
          </p:cNvSpPr>
          <p:nvPr/>
        </p:nvSpPr>
        <p:spPr>
          <a:xfrm>
            <a:off x="1257300" y="1790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79412994" name="Text">
    </p:cNvPr>
          <p:cNvSpPr>
            <a:spLocks noGrp="1"/>
          </p:cNvSpPr>
          <p:nvPr/>
        </p:nvSpPr>
        <p:spPr>
          <a:xfrm rot="0">
            <a:off x="1257300" y="1790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23</a:t>
            </a:r>
          </a:p>
        </p:txBody>
      </p:sp>
      <p:sp>
        <p:nvSpPr>
          <p:cNvPr id="511714790" name="Frame"/>
          <p:cNvSpPr>
            <a:spLocks noGrp="1"/>
          </p:cNvSpPr>
          <p:nvPr/>
        </p:nvSpPr>
        <p:spPr>
          <a:xfrm>
            <a:off x="2400300" y="1790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67399053" name="Text">
    </p:cNvPr>
          <p:cNvSpPr>
            <a:spLocks noGrp="1"/>
          </p:cNvSpPr>
          <p:nvPr/>
        </p:nvSpPr>
        <p:spPr>
          <a:xfrm rot="0">
            <a:off x="2400300" y="1790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591</a:t>
            </a:r>
          </a:p>
        </p:txBody>
      </p:sp>
      <p:sp>
        <p:nvSpPr>
          <p:cNvPr id="2020095235" name="Frame"/>
          <p:cNvSpPr>
            <a:spLocks noGrp="1"/>
          </p:cNvSpPr>
          <p:nvPr/>
        </p:nvSpPr>
        <p:spPr>
          <a:xfrm>
            <a:off x="3543300" y="1790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8339742" name="Text">
    </p:cNvPr>
          <p:cNvSpPr>
            <a:spLocks noGrp="1"/>
          </p:cNvSpPr>
          <p:nvPr/>
        </p:nvSpPr>
        <p:spPr>
          <a:xfrm rot="0">
            <a:off x="3543300" y="1790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COCHABAMBA</a:t>
            </a:r>
          </a:p>
        </p:txBody>
      </p:sp>
      <p:sp>
        <p:nvSpPr>
          <p:cNvPr id="65887568" name="Frame"/>
          <p:cNvSpPr>
            <a:spLocks noGrp="1"/>
          </p:cNvSpPr>
          <p:nvPr/>
        </p:nvSpPr>
        <p:spPr>
          <a:xfrm>
            <a:off x="4686300" y="1790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63414944" name="Text">
    </p:cNvPr>
          <p:cNvSpPr>
            <a:spLocks noGrp="1"/>
          </p:cNvSpPr>
          <p:nvPr/>
        </p:nvSpPr>
        <p:spPr>
          <a:xfrm rot="0">
            <a:off x="4686300" y="1790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true</a:t>
            </a:r>
          </a:p>
        </p:txBody>
      </p:sp>
      <p:sp>
        <p:nvSpPr>
          <p:cNvPr id="1622027117" name="Frame"/>
          <p:cNvSpPr>
            <a:spLocks noGrp="1"/>
          </p:cNvSpPr>
          <p:nvPr/>
        </p:nvSpPr>
        <p:spPr>
          <a:xfrm>
            <a:off x="5829300" y="1790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97895360" name="Text">
    </p:cNvPr>
          <p:cNvSpPr>
            <a:spLocks noGrp="1"/>
          </p:cNvSpPr>
          <p:nvPr/>
        </p:nvSpPr>
        <p:spPr>
          <a:xfrm rot="0">
            <a:off x="5829300" y="1790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BOLIVIA</a:t>
            </a:r>
          </a:p>
        </p:txBody>
      </p:sp>
      <p:sp>
        <p:nvSpPr>
          <p:cNvPr id="419751689" name="Frame"/>
          <p:cNvSpPr>
            <a:spLocks noGrp="1"/>
          </p:cNvSpPr>
          <p:nvPr/>
        </p:nvSpPr>
        <p:spPr>
          <a:xfrm>
            <a:off x="1257300" y="2044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90035985" name="Text">
    </p:cNvPr>
          <p:cNvSpPr>
            <a:spLocks noGrp="1"/>
          </p:cNvSpPr>
          <p:nvPr/>
        </p:nvSpPr>
        <p:spPr>
          <a:xfrm rot="0">
            <a:off x="1257300" y="2044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22</a:t>
            </a:r>
          </a:p>
        </p:txBody>
      </p:sp>
      <p:sp>
        <p:nvSpPr>
          <p:cNvPr id="1148776313" name="Frame"/>
          <p:cNvSpPr>
            <a:spLocks noGrp="1"/>
          </p:cNvSpPr>
          <p:nvPr/>
        </p:nvSpPr>
        <p:spPr>
          <a:xfrm>
            <a:off x="2400300" y="2044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08342672" name="Text">
    </p:cNvPr>
          <p:cNvSpPr>
            <a:spLocks noGrp="1"/>
          </p:cNvSpPr>
          <p:nvPr/>
        </p:nvSpPr>
        <p:spPr>
          <a:xfrm rot="0">
            <a:off x="2400300" y="2044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591</a:t>
            </a:r>
          </a:p>
        </p:txBody>
      </p:sp>
      <p:sp>
        <p:nvSpPr>
          <p:cNvPr id="1090886625" name="Frame"/>
          <p:cNvSpPr>
            <a:spLocks noGrp="1"/>
          </p:cNvSpPr>
          <p:nvPr/>
        </p:nvSpPr>
        <p:spPr>
          <a:xfrm>
            <a:off x="3543300" y="2044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48115614" name="Text">
    </p:cNvPr>
          <p:cNvSpPr>
            <a:spLocks noGrp="1"/>
          </p:cNvSpPr>
          <p:nvPr/>
        </p:nvSpPr>
        <p:spPr>
          <a:xfrm rot="0">
            <a:off x="3543300" y="2044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LA PAZ</a:t>
            </a:r>
          </a:p>
        </p:txBody>
      </p:sp>
      <p:sp>
        <p:nvSpPr>
          <p:cNvPr id="1008837032" name="Frame"/>
          <p:cNvSpPr>
            <a:spLocks noGrp="1"/>
          </p:cNvSpPr>
          <p:nvPr/>
        </p:nvSpPr>
        <p:spPr>
          <a:xfrm>
            <a:off x="4686300" y="2044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88344391" name="Text">
    </p:cNvPr>
          <p:cNvSpPr>
            <a:spLocks noGrp="1"/>
          </p:cNvSpPr>
          <p:nvPr/>
        </p:nvSpPr>
        <p:spPr>
          <a:xfrm rot="0">
            <a:off x="4686300" y="2044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true</a:t>
            </a:r>
          </a:p>
        </p:txBody>
      </p:sp>
      <p:sp>
        <p:nvSpPr>
          <p:cNvPr id="1752477717" name="Frame"/>
          <p:cNvSpPr>
            <a:spLocks noGrp="1"/>
          </p:cNvSpPr>
          <p:nvPr/>
        </p:nvSpPr>
        <p:spPr>
          <a:xfrm>
            <a:off x="5829300" y="2044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26714359" name="Text">
    </p:cNvPr>
          <p:cNvSpPr>
            <a:spLocks noGrp="1"/>
          </p:cNvSpPr>
          <p:nvPr/>
        </p:nvSpPr>
        <p:spPr>
          <a:xfrm rot="0">
            <a:off x="5829300" y="2044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BOLIVIA</a:t>
            </a:r>
          </a:p>
        </p:txBody>
      </p:sp>
      <p:sp>
        <p:nvSpPr>
          <p:cNvPr id="203914794" name="Frame"/>
          <p:cNvSpPr>
            <a:spLocks noGrp="1"/>
          </p:cNvSpPr>
          <p:nvPr/>
        </p:nvSpPr>
        <p:spPr>
          <a:xfrm>
            <a:off x="1257300" y="2298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88276206" name="Text">
    </p:cNvPr>
          <p:cNvSpPr>
            <a:spLocks noGrp="1"/>
          </p:cNvSpPr>
          <p:nvPr/>
        </p:nvSpPr>
        <p:spPr>
          <a:xfrm rot="0">
            <a:off x="1257300" y="2298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</a:t>
            </a:r>
          </a:p>
        </p:txBody>
      </p:sp>
      <p:sp>
        <p:nvSpPr>
          <p:cNvPr id="363446543" name="Frame"/>
          <p:cNvSpPr>
            <a:spLocks noGrp="1"/>
          </p:cNvSpPr>
          <p:nvPr/>
        </p:nvSpPr>
        <p:spPr>
          <a:xfrm>
            <a:off x="2400300" y="2298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04232969" name="Text">
    </p:cNvPr>
          <p:cNvSpPr>
            <a:spLocks noGrp="1"/>
          </p:cNvSpPr>
          <p:nvPr/>
        </p:nvSpPr>
        <p:spPr>
          <a:xfrm rot="0">
            <a:off x="2400300" y="2298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505</a:t>
            </a:r>
          </a:p>
        </p:txBody>
      </p:sp>
      <p:sp>
        <p:nvSpPr>
          <p:cNvPr id="1920004106" name="Frame"/>
          <p:cNvSpPr>
            <a:spLocks noGrp="1"/>
          </p:cNvSpPr>
          <p:nvPr/>
        </p:nvSpPr>
        <p:spPr>
          <a:xfrm>
            <a:off x="3543300" y="2298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06602223" name="Text">
    </p:cNvPr>
          <p:cNvSpPr>
            <a:spLocks noGrp="1"/>
          </p:cNvSpPr>
          <p:nvPr/>
        </p:nvSpPr>
        <p:spPr>
          <a:xfrm rot="0">
            <a:off x="3543300" y="2298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CABAÑAS</a:t>
            </a:r>
          </a:p>
        </p:txBody>
      </p:sp>
      <p:sp>
        <p:nvSpPr>
          <p:cNvPr id="1096213756" name="Frame"/>
          <p:cNvSpPr>
            <a:spLocks noGrp="1"/>
          </p:cNvSpPr>
          <p:nvPr/>
        </p:nvSpPr>
        <p:spPr>
          <a:xfrm>
            <a:off x="4686300" y="2298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10154040" name="Text">
    </p:cNvPr>
          <p:cNvSpPr>
            <a:spLocks noGrp="1"/>
          </p:cNvSpPr>
          <p:nvPr/>
        </p:nvSpPr>
        <p:spPr>
          <a:xfrm rot="0">
            <a:off x="4686300" y="2298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true</a:t>
            </a:r>
          </a:p>
        </p:txBody>
      </p:sp>
      <p:sp>
        <p:nvSpPr>
          <p:cNvPr id="637818832" name="Frame"/>
          <p:cNvSpPr>
            <a:spLocks noGrp="1"/>
          </p:cNvSpPr>
          <p:nvPr/>
        </p:nvSpPr>
        <p:spPr>
          <a:xfrm>
            <a:off x="5829300" y="2298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30227247" name="Text">
    </p:cNvPr>
          <p:cNvSpPr>
            <a:spLocks noGrp="1"/>
          </p:cNvSpPr>
          <p:nvPr/>
        </p:nvSpPr>
        <p:spPr>
          <a:xfrm rot="0">
            <a:off x="5829300" y="2298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EL SALVADOR</a:t>
            </a:r>
          </a:p>
        </p:txBody>
      </p:sp>
      <p:sp>
        <p:nvSpPr>
          <p:cNvPr id="853276302" name="Frame"/>
          <p:cNvSpPr>
            <a:spLocks noGrp="1"/>
          </p:cNvSpPr>
          <p:nvPr/>
        </p:nvSpPr>
        <p:spPr>
          <a:xfrm>
            <a:off x="1257300" y="2552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9013048" name="Text">
    </p:cNvPr>
          <p:cNvSpPr>
            <a:spLocks noGrp="1"/>
          </p:cNvSpPr>
          <p:nvPr/>
        </p:nvSpPr>
        <p:spPr>
          <a:xfrm rot="0">
            <a:off x="1257300" y="2552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</a:t>
            </a:r>
          </a:p>
        </p:txBody>
      </p:sp>
      <p:sp>
        <p:nvSpPr>
          <p:cNvPr id="945022379" name="Frame"/>
          <p:cNvSpPr>
            <a:spLocks noGrp="1"/>
          </p:cNvSpPr>
          <p:nvPr/>
        </p:nvSpPr>
        <p:spPr>
          <a:xfrm>
            <a:off x="2400300" y="2552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2070641" name="Text">
    </p:cNvPr>
          <p:cNvSpPr>
            <a:spLocks noGrp="1"/>
          </p:cNvSpPr>
          <p:nvPr/>
        </p:nvSpPr>
        <p:spPr>
          <a:xfrm rot="0">
            <a:off x="2400300" y="2552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505</a:t>
            </a:r>
          </a:p>
        </p:txBody>
      </p:sp>
      <p:sp>
        <p:nvSpPr>
          <p:cNvPr id="1029617380" name="Frame"/>
          <p:cNvSpPr>
            <a:spLocks noGrp="1"/>
          </p:cNvSpPr>
          <p:nvPr/>
        </p:nvSpPr>
        <p:spPr>
          <a:xfrm>
            <a:off x="3543300" y="2552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56078134" name="Text">
    </p:cNvPr>
          <p:cNvSpPr>
            <a:spLocks noGrp="1"/>
          </p:cNvSpPr>
          <p:nvPr/>
        </p:nvSpPr>
        <p:spPr>
          <a:xfrm rot="0">
            <a:off x="3543300" y="2552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SAN MIGUEL</a:t>
            </a:r>
          </a:p>
        </p:txBody>
      </p:sp>
      <p:sp>
        <p:nvSpPr>
          <p:cNvPr id="1715757596" name="Frame"/>
          <p:cNvSpPr>
            <a:spLocks noGrp="1"/>
          </p:cNvSpPr>
          <p:nvPr/>
        </p:nvSpPr>
        <p:spPr>
          <a:xfrm>
            <a:off x="4686300" y="2552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27504056" name="Text">
    </p:cNvPr>
          <p:cNvSpPr>
            <a:spLocks noGrp="1"/>
          </p:cNvSpPr>
          <p:nvPr/>
        </p:nvSpPr>
        <p:spPr>
          <a:xfrm rot="0">
            <a:off x="4686300" y="2552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true</a:t>
            </a:r>
          </a:p>
        </p:txBody>
      </p:sp>
      <p:sp>
        <p:nvSpPr>
          <p:cNvPr id="360081931" name="Frame"/>
          <p:cNvSpPr>
            <a:spLocks noGrp="1"/>
          </p:cNvSpPr>
          <p:nvPr/>
        </p:nvSpPr>
        <p:spPr>
          <a:xfrm>
            <a:off x="5829300" y="2552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88097071" name="Text">
    </p:cNvPr>
          <p:cNvSpPr>
            <a:spLocks noGrp="1"/>
          </p:cNvSpPr>
          <p:nvPr/>
        </p:nvSpPr>
        <p:spPr>
          <a:xfrm rot="0">
            <a:off x="5829300" y="2552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EL SALVADOR</a:t>
            </a:r>
          </a:p>
        </p:txBody>
      </p:sp>
      <p:sp>
        <p:nvSpPr>
          <p:cNvPr id="1619331959" name="Frame"/>
          <p:cNvSpPr>
            <a:spLocks noGrp="1"/>
          </p:cNvSpPr>
          <p:nvPr/>
        </p:nvSpPr>
        <p:spPr>
          <a:xfrm>
            <a:off x="1257300" y="2806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51976482" name="Text">
    </p:cNvPr>
          <p:cNvSpPr>
            <a:spLocks noGrp="1"/>
          </p:cNvSpPr>
          <p:nvPr/>
        </p:nvSpPr>
        <p:spPr>
          <a:xfrm rot="0">
            <a:off x="1257300" y="2806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18</a:t>
            </a:r>
          </a:p>
        </p:txBody>
      </p:sp>
      <p:sp>
        <p:nvSpPr>
          <p:cNvPr id="335867223" name="Frame"/>
          <p:cNvSpPr>
            <a:spLocks noGrp="1"/>
          </p:cNvSpPr>
          <p:nvPr/>
        </p:nvSpPr>
        <p:spPr>
          <a:xfrm>
            <a:off x="2400300" y="2806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33392645" name="Text">
    </p:cNvPr>
          <p:cNvSpPr>
            <a:spLocks noGrp="1"/>
          </p:cNvSpPr>
          <p:nvPr/>
        </p:nvSpPr>
        <p:spPr>
          <a:xfrm rot="0">
            <a:off x="2400300" y="2806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502</a:t>
            </a:r>
          </a:p>
        </p:txBody>
      </p:sp>
      <p:sp>
        <p:nvSpPr>
          <p:cNvPr id="1338328070" name="Frame"/>
          <p:cNvSpPr>
            <a:spLocks noGrp="1"/>
          </p:cNvSpPr>
          <p:nvPr/>
        </p:nvSpPr>
        <p:spPr>
          <a:xfrm>
            <a:off x="3543300" y="2806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36153812" name="Text">
    </p:cNvPr>
          <p:cNvSpPr>
            <a:spLocks noGrp="1"/>
          </p:cNvSpPr>
          <p:nvPr/>
        </p:nvSpPr>
        <p:spPr>
          <a:xfrm rot="0">
            <a:off x="3543300" y="2806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SOLOLA</a:t>
            </a:r>
          </a:p>
        </p:txBody>
      </p:sp>
      <p:sp>
        <p:nvSpPr>
          <p:cNvPr id="295735472" name="Frame"/>
          <p:cNvSpPr>
            <a:spLocks noGrp="1"/>
          </p:cNvSpPr>
          <p:nvPr/>
        </p:nvSpPr>
        <p:spPr>
          <a:xfrm>
            <a:off x="4686300" y="2806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48918746" name="Text">
    </p:cNvPr>
          <p:cNvSpPr>
            <a:spLocks noGrp="1"/>
          </p:cNvSpPr>
          <p:nvPr/>
        </p:nvSpPr>
        <p:spPr>
          <a:xfrm rot="0">
            <a:off x="4686300" y="2806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true</a:t>
            </a:r>
          </a:p>
        </p:txBody>
      </p:sp>
      <p:sp>
        <p:nvSpPr>
          <p:cNvPr id="1851893845" name="Frame"/>
          <p:cNvSpPr>
            <a:spLocks noGrp="1"/>
          </p:cNvSpPr>
          <p:nvPr/>
        </p:nvSpPr>
        <p:spPr>
          <a:xfrm>
            <a:off x="5829300" y="2806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99356944" name="Text">
    </p:cNvPr>
          <p:cNvSpPr>
            <a:spLocks noGrp="1"/>
          </p:cNvSpPr>
          <p:nvPr/>
        </p:nvSpPr>
        <p:spPr>
          <a:xfrm rot="0">
            <a:off x="5829300" y="2806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GUATEMALA</a:t>
            </a:r>
          </a:p>
        </p:txBody>
      </p:sp>
      <p:sp>
        <p:nvSpPr>
          <p:cNvPr id="530951465" name="Frame"/>
          <p:cNvSpPr>
            <a:spLocks noGrp="1"/>
          </p:cNvSpPr>
          <p:nvPr/>
        </p:nvSpPr>
        <p:spPr>
          <a:xfrm>
            <a:off x="1257300" y="3060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06718970" name="Text">
    </p:cNvPr>
          <p:cNvSpPr>
            <a:spLocks noGrp="1"/>
          </p:cNvSpPr>
          <p:nvPr/>
        </p:nvSpPr>
        <p:spPr>
          <a:xfrm rot="0">
            <a:off x="1257300" y="3060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17</a:t>
            </a:r>
          </a:p>
        </p:txBody>
      </p:sp>
      <p:sp>
        <p:nvSpPr>
          <p:cNvPr id="681769678" name="Frame"/>
          <p:cNvSpPr>
            <a:spLocks noGrp="1"/>
          </p:cNvSpPr>
          <p:nvPr/>
        </p:nvSpPr>
        <p:spPr>
          <a:xfrm>
            <a:off x="2400300" y="3060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77721401" name="Text">
    </p:cNvPr>
          <p:cNvSpPr>
            <a:spLocks noGrp="1"/>
          </p:cNvSpPr>
          <p:nvPr/>
        </p:nvSpPr>
        <p:spPr>
          <a:xfrm rot="0">
            <a:off x="2400300" y="3060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502</a:t>
            </a:r>
          </a:p>
        </p:txBody>
      </p:sp>
      <p:sp>
        <p:nvSpPr>
          <p:cNvPr id="1003301497" name="Frame"/>
          <p:cNvSpPr>
            <a:spLocks noGrp="1"/>
          </p:cNvSpPr>
          <p:nvPr/>
        </p:nvSpPr>
        <p:spPr>
          <a:xfrm>
            <a:off x="3543300" y="3060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46663835" name="Text">
    </p:cNvPr>
          <p:cNvSpPr>
            <a:spLocks noGrp="1"/>
          </p:cNvSpPr>
          <p:nvPr/>
        </p:nvSpPr>
        <p:spPr>
          <a:xfrm rot="0">
            <a:off x="3543300" y="3060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TOTONICAPAN</a:t>
            </a:r>
          </a:p>
        </p:txBody>
      </p:sp>
      <p:sp>
        <p:nvSpPr>
          <p:cNvPr id="1623728580" name="Frame"/>
          <p:cNvSpPr>
            <a:spLocks noGrp="1"/>
          </p:cNvSpPr>
          <p:nvPr/>
        </p:nvSpPr>
        <p:spPr>
          <a:xfrm>
            <a:off x="4686300" y="3060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31541631" name="Text">
    </p:cNvPr>
          <p:cNvSpPr>
            <a:spLocks noGrp="1"/>
          </p:cNvSpPr>
          <p:nvPr/>
        </p:nvSpPr>
        <p:spPr>
          <a:xfrm rot="0">
            <a:off x="4686300" y="3060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true</a:t>
            </a:r>
          </a:p>
        </p:txBody>
      </p:sp>
      <p:sp>
        <p:nvSpPr>
          <p:cNvPr id="2057384165" name="Frame"/>
          <p:cNvSpPr>
            <a:spLocks noGrp="1"/>
          </p:cNvSpPr>
          <p:nvPr/>
        </p:nvSpPr>
        <p:spPr>
          <a:xfrm>
            <a:off x="5829300" y="30607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21460808" name="Text">
    </p:cNvPr>
          <p:cNvSpPr>
            <a:spLocks noGrp="1"/>
          </p:cNvSpPr>
          <p:nvPr/>
        </p:nvSpPr>
        <p:spPr>
          <a:xfrm rot="0">
            <a:off x="5829300" y="30607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GUATEMALA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