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84311" name="Rectangle"/>
          <p:cNvSpPr>
            <a:spLocks noGrp="1"/>
          </p:cNvSpPr>
          <p:nvPr/>
        </p:nvSpPr>
        <p:spPr>
          <a:xfrm>
            <a:off x="393700" y="2019300"/>
            <a:ext cx="6515100" cy="457200"/>
          </a:xfrm>
          <a:prstGeom prst="round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3971156" name="Text">
    </p:cNvPr>
          <p:cNvSpPr>
            <a:spLocks noGrp="1"/>
          </p:cNvSpPr>
          <p:nvPr/>
        </p:nvSpPr>
        <p:spPr>
          <a:xfrm rot="0">
            <a:off x="520700" y="22225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000">
                <a:solidFill>
                  <a:srgbClr val="000066"/>
                </a:solidFill>
              </a:rPr>
              <a:t>CODIGO DE PAIS</a:t>
            </a:r>
          </a:p>
        </p:txBody>
      </p:sp>
      <p:sp>
        <p:nvSpPr>
          <p:cNvPr id="994555258" name="Text">
    </p:cNvPr>
          <p:cNvSpPr>
            <a:spLocks noGrp="1"/>
          </p:cNvSpPr>
          <p:nvPr/>
        </p:nvSpPr>
        <p:spPr>
          <a:xfrm rot="0">
            <a:off x="5270500" y="2222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28</a:t>
            </a:r>
          </a:p>
        </p:txBody>
      </p:sp>
      <p:sp>
        <p:nvSpPr>
          <p:cNvPr id="1624996605" name="Text">
    </p:cNvPr>
          <p:cNvSpPr>
            <a:spLocks noGrp="1"/>
          </p:cNvSpPr>
          <p:nvPr/>
        </p:nvSpPr>
        <p:spPr>
          <a:xfrm rot="0">
            <a:off x="2984500" y="1765300"/>
            <a:ext cx="1536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000066"/>
                </a:solidFill>
              </a:rPr>
              <a:t>REGISTRO DE PAIS</a:t>
            </a:r>
          </a:p>
        </p:txBody>
      </p:sp>
      <p:sp>
        <p:nvSpPr>
          <p:cNvPr id="347579672" name="Rectangle"/>
          <p:cNvSpPr>
            <a:spLocks noGrp="1"/>
          </p:cNvSpPr>
          <p:nvPr/>
        </p:nvSpPr>
        <p:spPr>
          <a:xfrm>
            <a:off x="393700" y="2654300"/>
            <a:ext cx="6515100" cy="1409700"/>
          </a:xfrm>
          <a:prstGeom prst="round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16027464" name="Text">
    </p:cNvPr>
          <p:cNvSpPr>
            <a:spLocks noGrp="1"/>
          </p:cNvSpPr>
          <p:nvPr/>
        </p:nvSpPr>
        <p:spPr>
          <a:xfrm rot="0">
            <a:off x="520700" y="2806700"/>
            <a:ext cx="1270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000">
                <a:solidFill>
                  <a:srgbClr val="000066"/>
                </a:solidFill>
              </a:rPr>
              <a:t>NOMBRE</a:t>
            </a:r>
          </a:p>
        </p:txBody>
      </p:sp>
      <p:sp>
        <p:nvSpPr>
          <p:cNvPr id="554925261" name="Text">
    </p:cNvPr>
          <p:cNvSpPr>
            <a:spLocks noGrp="1"/>
          </p:cNvSpPr>
          <p:nvPr/>
        </p:nvSpPr>
        <p:spPr>
          <a:xfrm rot="0">
            <a:off x="533400" y="3213100"/>
            <a:ext cx="1257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000">
                <a:solidFill>
                  <a:srgbClr val="000066"/>
                </a:solidFill>
              </a:rPr>
              <a:t>ESTADO</a:t>
            </a:r>
          </a:p>
        </p:txBody>
      </p:sp>
      <p:sp>
        <p:nvSpPr>
          <p:cNvPr id="107382706" name="Text">
    </p:cNvPr>
          <p:cNvSpPr>
            <a:spLocks noGrp="1"/>
          </p:cNvSpPr>
          <p:nvPr/>
        </p:nvSpPr>
        <p:spPr>
          <a:xfrm rot="0">
            <a:off x="520700" y="3670300"/>
            <a:ext cx="1257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66"/>
                </a:solidFill>
                <a:latin typeface="SansSerif"/>
                <a:ea typeface="SansSerif"/>
                <a:cs typeface="SansSerif"/>
              </a:defRPr>
            </a:pPr>
            <a:r>
              <a:rPr sz="1000">
                <a:solidFill>
                  <a:srgbClr val="000066"/>
                </a:solidFill>
              </a:rPr>
              <a:t>CODIGO</a:t>
            </a:r>
          </a:p>
        </p:txBody>
      </p:sp>
      <p:sp>
        <p:nvSpPr>
          <p:cNvPr id="894876262" name="Text">
    </p:cNvPr>
          <p:cNvSpPr>
            <a:spLocks noGrp="1"/>
          </p:cNvSpPr>
          <p:nvPr/>
        </p:nvSpPr>
        <p:spPr>
          <a:xfrm rot="0">
            <a:off x="2730500" y="2806700"/>
            <a:ext cx="1320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GUATEMALA</a:t>
            </a:r>
          </a:p>
        </p:txBody>
      </p:sp>
      <p:sp>
        <p:nvSpPr>
          <p:cNvPr id="1357355493" name="Text">
    </p:cNvPr>
          <p:cNvSpPr>
            <a:spLocks noGrp="1"/>
          </p:cNvSpPr>
          <p:nvPr/>
        </p:nvSpPr>
        <p:spPr>
          <a:xfrm rot="0">
            <a:off x="2730500" y="3670300"/>
            <a:ext cx="1320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502</a:t>
            </a:r>
          </a:p>
        </p:txBody>
      </p:sp>
      <p:sp>
        <p:nvSpPr>
          <p:cNvPr id="354988770" name="Text">
    </p:cNvPr>
          <p:cNvSpPr>
            <a:spLocks noGrp="1"/>
          </p:cNvSpPr>
          <p:nvPr/>
        </p:nvSpPr>
        <p:spPr>
          <a:xfrm rot="0">
            <a:off x="2730500" y="3213100"/>
            <a:ext cx="1320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