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173583" name="Frame"/>
          <p:cNvSpPr>
            <a:spLocks noGrp="1"/>
          </p:cNvSpPr>
          <p:nvPr/>
        </p:nvSpPr>
        <p:spPr>
          <a:xfrm>
            <a:off x="1282700" y="622300"/>
            <a:ext cx="4572000" cy="4940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21199924" name="Frame"/>
          <p:cNvSpPr>
            <a:spLocks noGrp="1"/>
          </p:cNvSpPr>
          <p:nvPr/>
        </p:nvSpPr>
        <p:spPr>
          <a:xfrm>
            <a:off x="1282700" y="622300"/>
            <a:ext cx="1143000" cy="3683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0162288" name="Text">
    </p:cNvPr>
          <p:cNvSpPr>
            <a:spLocks noGrp="1"/>
          </p:cNvSpPr>
          <p:nvPr/>
        </p:nvSpPr>
        <p:spPr>
          <a:xfrm rot="0">
            <a:off x="1282700" y="622300"/>
            <a:ext cx="11430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ID CODIGO</a:t>
            </a:r>
          </a:p>
        </p:txBody>
      </p:sp>
      <p:sp>
        <p:nvSpPr>
          <p:cNvPr id="816798571" name="Frame"/>
          <p:cNvSpPr>
            <a:spLocks noGrp="1"/>
          </p:cNvSpPr>
          <p:nvPr/>
        </p:nvSpPr>
        <p:spPr>
          <a:xfrm>
            <a:off x="2425700" y="622300"/>
            <a:ext cx="1143000" cy="3683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8039780" name="Text">
    </p:cNvPr>
          <p:cNvSpPr>
            <a:spLocks noGrp="1"/>
          </p:cNvSpPr>
          <p:nvPr/>
        </p:nvSpPr>
        <p:spPr>
          <a:xfrm rot="0">
            <a:off x="2425700" y="622300"/>
            <a:ext cx="11430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CODIGOS</a:t>
            </a:r>
          </a:p>
        </p:txBody>
      </p:sp>
      <p:sp>
        <p:nvSpPr>
          <p:cNvPr id="1756573246" name="Frame"/>
          <p:cNvSpPr>
            <a:spLocks noGrp="1"/>
          </p:cNvSpPr>
          <p:nvPr/>
        </p:nvSpPr>
        <p:spPr>
          <a:xfrm>
            <a:off x="3568700" y="622300"/>
            <a:ext cx="1143000" cy="3683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112003" name="Text">
    </p:cNvPr>
          <p:cNvSpPr>
            <a:spLocks noGrp="1"/>
          </p:cNvSpPr>
          <p:nvPr/>
        </p:nvSpPr>
        <p:spPr>
          <a:xfrm rot="0">
            <a:off x="3568700" y="622300"/>
            <a:ext cx="11430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NOMBRE </a:t>
            </a:r>
          </a:p>
        </p:txBody>
      </p:sp>
      <p:sp>
        <p:nvSpPr>
          <p:cNvPr id="1097897234" name="Frame"/>
          <p:cNvSpPr>
            <a:spLocks noGrp="1"/>
          </p:cNvSpPr>
          <p:nvPr/>
        </p:nvSpPr>
        <p:spPr>
          <a:xfrm>
            <a:off x="4711700" y="622300"/>
            <a:ext cx="1143000" cy="368300"/>
          </a:xfrm>
          <a:prstGeom prst="rect">
            <a:avLst/>
          </a:prstGeom>
          <a:solidFill>
            <a:srgbClr val="F0F8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07530534" name="Text">
    </p:cNvPr>
          <p:cNvSpPr>
            <a:spLocks noGrp="1"/>
          </p:cNvSpPr>
          <p:nvPr/>
        </p:nvSpPr>
        <p:spPr>
          <a:xfrm rot="0">
            <a:off x="4711700" y="622300"/>
            <a:ext cx="1143000" cy="368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ESTADO</a:t>
            </a:r>
          </a:p>
        </p:txBody>
      </p:sp>
      <p:sp>
        <p:nvSpPr>
          <p:cNvPr id="858818438" name="Frame"/>
          <p:cNvSpPr>
            <a:spLocks noGrp="1"/>
          </p:cNvSpPr>
          <p:nvPr/>
        </p:nvSpPr>
        <p:spPr>
          <a:xfrm>
            <a:off x="1282700" y="99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5503880" name="Text">
    </p:cNvPr>
          <p:cNvSpPr>
            <a:spLocks noGrp="1"/>
          </p:cNvSpPr>
          <p:nvPr/>
        </p:nvSpPr>
        <p:spPr>
          <a:xfrm rot="0">
            <a:off x="1282700" y="99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233</a:t>
            </a:r>
          </a:p>
        </p:txBody>
      </p:sp>
      <p:sp>
        <p:nvSpPr>
          <p:cNvPr id="176683244" name="Frame"/>
          <p:cNvSpPr>
            <a:spLocks noGrp="1"/>
          </p:cNvSpPr>
          <p:nvPr/>
        </p:nvSpPr>
        <p:spPr>
          <a:xfrm>
            <a:off x="2425700" y="99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13730361" name="Text">
    </p:cNvPr>
          <p:cNvSpPr>
            <a:spLocks noGrp="1"/>
          </p:cNvSpPr>
          <p:nvPr/>
        </p:nvSpPr>
        <p:spPr>
          <a:xfrm rot="0">
            <a:off x="2425700" y="99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4333</a:t>
            </a:r>
          </a:p>
        </p:txBody>
      </p:sp>
      <p:sp>
        <p:nvSpPr>
          <p:cNvPr id="1668837760" name="Frame"/>
          <p:cNvSpPr>
            <a:spLocks noGrp="1"/>
          </p:cNvSpPr>
          <p:nvPr/>
        </p:nvSpPr>
        <p:spPr>
          <a:xfrm>
            <a:off x="3568700" y="99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99051403" name="Text">
    </p:cNvPr>
          <p:cNvSpPr>
            <a:spLocks noGrp="1"/>
          </p:cNvSpPr>
          <p:nvPr/>
        </p:nvSpPr>
        <p:spPr>
          <a:xfrm rot="0">
            <a:off x="3568700" y="99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ggff</a:t>
            </a:r>
          </a:p>
        </p:txBody>
      </p:sp>
      <p:sp>
        <p:nvSpPr>
          <p:cNvPr id="1223240796" name="Frame"/>
          <p:cNvSpPr>
            <a:spLocks noGrp="1"/>
          </p:cNvSpPr>
          <p:nvPr/>
        </p:nvSpPr>
        <p:spPr>
          <a:xfrm>
            <a:off x="4711700" y="99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361312" name="Text">
    </p:cNvPr>
          <p:cNvSpPr>
            <a:spLocks noGrp="1"/>
          </p:cNvSpPr>
          <p:nvPr/>
        </p:nvSpPr>
        <p:spPr>
          <a:xfrm rot="0">
            <a:off x="4711700" y="99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962944318" name="Frame"/>
          <p:cNvSpPr>
            <a:spLocks noGrp="1"/>
          </p:cNvSpPr>
          <p:nvPr/>
        </p:nvSpPr>
        <p:spPr>
          <a:xfrm>
            <a:off x="1282700" y="124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88287133" name="Text">
    </p:cNvPr>
          <p:cNvSpPr>
            <a:spLocks noGrp="1"/>
          </p:cNvSpPr>
          <p:nvPr/>
        </p:nvSpPr>
        <p:spPr>
          <a:xfrm rot="0">
            <a:off x="1282700" y="124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234</a:t>
            </a:r>
          </a:p>
        </p:txBody>
      </p:sp>
      <p:sp>
        <p:nvSpPr>
          <p:cNvPr id="1025001676" name="Frame"/>
          <p:cNvSpPr>
            <a:spLocks noGrp="1"/>
          </p:cNvSpPr>
          <p:nvPr/>
        </p:nvSpPr>
        <p:spPr>
          <a:xfrm>
            <a:off x="2425700" y="124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11457497" name="Text">
    </p:cNvPr>
          <p:cNvSpPr>
            <a:spLocks noGrp="1"/>
          </p:cNvSpPr>
          <p:nvPr/>
        </p:nvSpPr>
        <p:spPr>
          <a:xfrm rot="0">
            <a:off x="2425700" y="124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4333</a:t>
            </a:r>
          </a:p>
        </p:txBody>
      </p:sp>
      <p:sp>
        <p:nvSpPr>
          <p:cNvPr id="1850042097" name="Frame"/>
          <p:cNvSpPr>
            <a:spLocks noGrp="1"/>
          </p:cNvSpPr>
          <p:nvPr/>
        </p:nvSpPr>
        <p:spPr>
          <a:xfrm>
            <a:off x="3568700" y="124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5508963" name="Text">
    </p:cNvPr>
          <p:cNvSpPr>
            <a:spLocks noGrp="1"/>
          </p:cNvSpPr>
          <p:nvPr/>
        </p:nvSpPr>
        <p:spPr>
          <a:xfrm rot="0">
            <a:off x="3568700" y="124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ggff</a:t>
            </a:r>
          </a:p>
        </p:txBody>
      </p:sp>
      <p:sp>
        <p:nvSpPr>
          <p:cNvPr id="877612522" name="Frame"/>
          <p:cNvSpPr>
            <a:spLocks noGrp="1"/>
          </p:cNvSpPr>
          <p:nvPr/>
        </p:nvSpPr>
        <p:spPr>
          <a:xfrm>
            <a:off x="4711700" y="124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1129530" name="Text">
    </p:cNvPr>
          <p:cNvSpPr>
            <a:spLocks noGrp="1"/>
          </p:cNvSpPr>
          <p:nvPr/>
        </p:nvSpPr>
        <p:spPr>
          <a:xfrm rot="0">
            <a:off x="4711700" y="124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582028874" name="Frame"/>
          <p:cNvSpPr>
            <a:spLocks noGrp="1"/>
          </p:cNvSpPr>
          <p:nvPr/>
        </p:nvSpPr>
        <p:spPr>
          <a:xfrm>
            <a:off x="1282700" y="149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86934746" name="Text">
    </p:cNvPr>
          <p:cNvSpPr>
            <a:spLocks noGrp="1"/>
          </p:cNvSpPr>
          <p:nvPr/>
        </p:nvSpPr>
        <p:spPr>
          <a:xfrm rot="0">
            <a:off x="1282700" y="149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235</a:t>
            </a:r>
          </a:p>
        </p:txBody>
      </p:sp>
      <p:sp>
        <p:nvSpPr>
          <p:cNvPr id="711112124" name="Frame"/>
          <p:cNvSpPr>
            <a:spLocks noGrp="1"/>
          </p:cNvSpPr>
          <p:nvPr/>
        </p:nvSpPr>
        <p:spPr>
          <a:xfrm>
            <a:off x="2425700" y="149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7083101" name="Text">
    </p:cNvPr>
          <p:cNvSpPr>
            <a:spLocks noGrp="1"/>
          </p:cNvSpPr>
          <p:nvPr/>
        </p:nvSpPr>
        <p:spPr>
          <a:xfrm rot="0">
            <a:off x="2425700" y="149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222</a:t>
            </a:r>
          </a:p>
        </p:txBody>
      </p:sp>
      <p:sp>
        <p:nvSpPr>
          <p:cNvPr id="1398241764" name="Frame"/>
          <p:cNvSpPr>
            <a:spLocks noGrp="1"/>
          </p:cNvSpPr>
          <p:nvPr/>
        </p:nvSpPr>
        <p:spPr>
          <a:xfrm>
            <a:off x="3568700" y="149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9092880" name="Text">
    </p:cNvPr>
          <p:cNvSpPr>
            <a:spLocks noGrp="1"/>
          </p:cNvSpPr>
          <p:nvPr/>
        </p:nvSpPr>
        <p:spPr>
          <a:xfrm rot="0">
            <a:off x="3568700" y="149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fasd</a:t>
            </a:r>
          </a:p>
        </p:txBody>
      </p:sp>
      <p:sp>
        <p:nvSpPr>
          <p:cNvPr id="1812831622" name="Frame"/>
          <p:cNvSpPr>
            <a:spLocks noGrp="1"/>
          </p:cNvSpPr>
          <p:nvPr/>
        </p:nvSpPr>
        <p:spPr>
          <a:xfrm>
            <a:off x="4711700" y="149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89869008" name="Text">
    </p:cNvPr>
          <p:cNvSpPr>
            <a:spLocks noGrp="1"/>
          </p:cNvSpPr>
          <p:nvPr/>
        </p:nvSpPr>
        <p:spPr>
          <a:xfrm rot="0">
            <a:off x="4711700" y="149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605101809" name="Frame"/>
          <p:cNvSpPr>
            <a:spLocks noGrp="1"/>
          </p:cNvSpPr>
          <p:nvPr/>
        </p:nvSpPr>
        <p:spPr>
          <a:xfrm>
            <a:off x="1282700" y="175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4223214" name="Text">
    </p:cNvPr>
          <p:cNvSpPr>
            <a:spLocks noGrp="1"/>
          </p:cNvSpPr>
          <p:nvPr/>
        </p:nvSpPr>
        <p:spPr>
          <a:xfrm rot="0">
            <a:off x="1282700" y="175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236</a:t>
            </a:r>
          </a:p>
        </p:txBody>
      </p:sp>
      <p:sp>
        <p:nvSpPr>
          <p:cNvPr id="534666530" name="Frame"/>
          <p:cNvSpPr>
            <a:spLocks noGrp="1"/>
          </p:cNvSpPr>
          <p:nvPr/>
        </p:nvSpPr>
        <p:spPr>
          <a:xfrm>
            <a:off x="2425700" y="175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73605215" name="Text">
    </p:cNvPr>
          <p:cNvSpPr>
            <a:spLocks noGrp="1"/>
          </p:cNvSpPr>
          <p:nvPr/>
        </p:nvSpPr>
        <p:spPr>
          <a:xfrm rot="0">
            <a:off x="2425700" y="175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4333</a:t>
            </a:r>
          </a:p>
        </p:txBody>
      </p:sp>
      <p:sp>
        <p:nvSpPr>
          <p:cNvPr id="1904288897" name="Frame"/>
          <p:cNvSpPr>
            <a:spLocks noGrp="1"/>
          </p:cNvSpPr>
          <p:nvPr/>
        </p:nvSpPr>
        <p:spPr>
          <a:xfrm>
            <a:off x="3568700" y="175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2627885" name="Text">
    </p:cNvPr>
          <p:cNvSpPr>
            <a:spLocks noGrp="1"/>
          </p:cNvSpPr>
          <p:nvPr/>
        </p:nvSpPr>
        <p:spPr>
          <a:xfrm rot="0">
            <a:off x="3568700" y="175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asdjdla</a:t>
            </a:r>
          </a:p>
        </p:txBody>
      </p:sp>
      <p:sp>
        <p:nvSpPr>
          <p:cNvPr id="2073299099" name="Frame"/>
          <p:cNvSpPr>
            <a:spLocks noGrp="1"/>
          </p:cNvSpPr>
          <p:nvPr/>
        </p:nvSpPr>
        <p:spPr>
          <a:xfrm>
            <a:off x="4711700" y="175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90991873" name="Text">
    </p:cNvPr>
          <p:cNvSpPr>
            <a:spLocks noGrp="1"/>
          </p:cNvSpPr>
          <p:nvPr/>
        </p:nvSpPr>
        <p:spPr>
          <a:xfrm rot="0">
            <a:off x="4711700" y="175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75470648" name="Frame"/>
          <p:cNvSpPr>
            <a:spLocks noGrp="1"/>
          </p:cNvSpPr>
          <p:nvPr/>
        </p:nvSpPr>
        <p:spPr>
          <a:xfrm>
            <a:off x="1282700" y="200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3013890" name="Text">
    </p:cNvPr>
          <p:cNvSpPr>
            <a:spLocks noGrp="1"/>
          </p:cNvSpPr>
          <p:nvPr/>
        </p:nvSpPr>
        <p:spPr>
          <a:xfrm rot="0">
            <a:off x="1282700" y="200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237</a:t>
            </a:r>
          </a:p>
        </p:txBody>
      </p:sp>
      <p:sp>
        <p:nvSpPr>
          <p:cNvPr id="979291363" name="Frame"/>
          <p:cNvSpPr>
            <a:spLocks noGrp="1"/>
          </p:cNvSpPr>
          <p:nvPr/>
        </p:nvSpPr>
        <p:spPr>
          <a:xfrm>
            <a:off x="2425700" y="200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44440224" name="Text">
    </p:cNvPr>
          <p:cNvSpPr>
            <a:spLocks noGrp="1"/>
          </p:cNvSpPr>
          <p:nvPr/>
        </p:nvSpPr>
        <p:spPr>
          <a:xfrm rot="0">
            <a:off x="2425700" y="200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4333</a:t>
            </a:r>
          </a:p>
        </p:txBody>
      </p:sp>
      <p:sp>
        <p:nvSpPr>
          <p:cNvPr id="782689036" name="Frame"/>
          <p:cNvSpPr>
            <a:spLocks noGrp="1"/>
          </p:cNvSpPr>
          <p:nvPr/>
        </p:nvSpPr>
        <p:spPr>
          <a:xfrm>
            <a:off x="3568700" y="200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1119258" name="Text">
    </p:cNvPr>
          <p:cNvSpPr>
            <a:spLocks noGrp="1"/>
          </p:cNvSpPr>
          <p:nvPr/>
        </p:nvSpPr>
        <p:spPr>
          <a:xfrm rot="0">
            <a:off x="3568700" y="200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asdjdla</a:t>
            </a:r>
          </a:p>
        </p:txBody>
      </p:sp>
      <p:sp>
        <p:nvSpPr>
          <p:cNvPr id="768415370" name="Frame"/>
          <p:cNvSpPr>
            <a:spLocks noGrp="1"/>
          </p:cNvSpPr>
          <p:nvPr/>
        </p:nvSpPr>
        <p:spPr>
          <a:xfrm>
            <a:off x="4711700" y="200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48250363" name="Text">
    </p:cNvPr>
          <p:cNvSpPr>
            <a:spLocks noGrp="1"/>
          </p:cNvSpPr>
          <p:nvPr/>
        </p:nvSpPr>
        <p:spPr>
          <a:xfrm rot="0">
            <a:off x="4711700" y="200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564272228" name="Frame"/>
          <p:cNvSpPr>
            <a:spLocks noGrp="1"/>
          </p:cNvSpPr>
          <p:nvPr/>
        </p:nvSpPr>
        <p:spPr>
          <a:xfrm>
            <a:off x="1282700" y="226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5844477" name="Text">
    </p:cNvPr>
          <p:cNvSpPr>
            <a:spLocks noGrp="1"/>
          </p:cNvSpPr>
          <p:nvPr/>
        </p:nvSpPr>
        <p:spPr>
          <a:xfrm rot="0">
            <a:off x="1282700" y="226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238</a:t>
            </a:r>
          </a:p>
        </p:txBody>
      </p:sp>
      <p:sp>
        <p:nvSpPr>
          <p:cNvPr id="1119622337" name="Frame"/>
          <p:cNvSpPr>
            <a:spLocks noGrp="1"/>
          </p:cNvSpPr>
          <p:nvPr/>
        </p:nvSpPr>
        <p:spPr>
          <a:xfrm>
            <a:off x="2425700" y="226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94557075" name="Text">
    </p:cNvPr>
          <p:cNvSpPr>
            <a:spLocks noGrp="1"/>
          </p:cNvSpPr>
          <p:nvPr/>
        </p:nvSpPr>
        <p:spPr>
          <a:xfrm rot="0">
            <a:off x="2425700" y="226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32323</a:t>
            </a:r>
          </a:p>
        </p:txBody>
      </p:sp>
      <p:sp>
        <p:nvSpPr>
          <p:cNvPr id="1659840424" name="Frame"/>
          <p:cNvSpPr>
            <a:spLocks noGrp="1"/>
          </p:cNvSpPr>
          <p:nvPr/>
        </p:nvSpPr>
        <p:spPr>
          <a:xfrm>
            <a:off x="3568700" y="226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81303515" name="Text">
    </p:cNvPr>
          <p:cNvSpPr>
            <a:spLocks noGrp="1"/>
          </p:cNvSpPr>
          <p:nvPr/>
        </p:nvSpPr>
        <p:spPr>
          <a:xfrm rot="0">
            <a:off x="3568700" y="226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fgsdf</a:t>
            </a:r>
          </a:p>
        </p:txBody>
      </p:sp>
      <p:sp>
        <p:nvSpPr>
          <p:cNvPr id="1175371136" name="Frame"/>
          <p:cNvSpPr>
            <a:spLocks noGrp="1"/>
          </p:cNvSpPr>
          <p:nvPr/>
        </p:nvSpPr>
        <p:spPr>
          <a:xfrm>
            <a:off x="4711700" y="226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66229258" name="Text">
    </p:cNvPr>
          <p:cNvSpPr>
            <a:spLocks noGrp="1"/>
          </p:cNvSpPr>
          <p:nvPr/>
        </p:nvSpPr>
        <p:spPr>
          <a:xfrm rot="0">
            <a:off x="4711700" y="226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962266146" name="Frame"/>
          <p:cNvSpPr>
            <a:spLocks noGrp="1"/>
          </p:cNvSpPr>
          <p:nvPr/>
        </p:nvSpPr>
        <p:spPr>
          <a:xfrm>
            <a:off x="1282700" y="251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2071960" name="Text">
    </p:cNvPr>
          <p:cNvSpPr>
            <a:spLocks noGrp="1"/>
          </p:cNvSpPr>
          <p:nvPr/>
        </p:nvSpPr>
        <p:spPr>
          <a:xfrm rot="0">
            <a:off x="1282700" y="251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239</a:t>
            </a:r>
          </a:p>
        </p:txBody>
      </p:sp>
      <p:sp>
        <p:nvSpPr>
          <p:cNvPr id="385739920" name="Frame"/>
          <p:cNvSpPr>
            <a:spLocks noGrp="1"/>
          </p:cNvSpPr>
          <p:nvPr/>
        </p:nvSpPr>
        <p:spPr>
          <a:xfrm>
            <a:off x="2425700" y="251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52842611" name="Text">
    </p:cNvPr>
          <p:cNvSpPr>
            <a:spLocks noGrp="1"/>
          </p:cNvSpPr>
          <p:nvPr/>
        </p:nvSpPr>
        <p:spPr>
          <a:xfrm rot="0">
            <a:off x="2425700" y="251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32323</a:t>
            </a:r>
          </a:p>
        </p:txBody>
      </p:sp>
      <p:sp>
        <p:nvSpPr>
          <p:cNvPr id="1076071888" name="Frame"/>
          <p:cNvSpPr>
            <a:spLocks noGrp="1"/>
          </p:cNvSpPr>
          <p:nvPr/>
        </p:nvSpPr>
        <p:spPr>
          <a:xfrm>
            <a:off x="3568700" y="251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829163" name="Text">
    </p:cNvPr>
          <p:cNvSpPr>
            <a:spLocks noGrp="1"/>
          </p:cNvSpPr>
          <p:nvPr/>
        </p:nvSpPr>
        <p:spPr>
          <a:xfrm rot="0">
            <a:off x="3568700" y="251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fgsdf</a:t>
            </a:r>
          </a:p>
        </p:txBody>
      </p:sp>
      <p:sp>
        <p:nvSpPr>
          <p:cNvPr id="2031588185" name="Frame"/>
          <p:cNvSpPr>
            <a:spLocks noGrp="1"/>
          </p:cNvSpPr>
          <p:nvPr/>
        </p:nvSpPr>
        <p:spPr>
          <a:xfrm>
            <a:off x="4711700" y="251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0526532" name="Text">
    </p:cNvPr>
          <p:cNvSpPr>
            <a:spLocks noGrp="1"/>
          </p:cNvSpPr>
          <p:nvPr/>
        </p:nvSpPr>
        <p:spPr>
          <a:xfrm rot="0">
            <a:off x="4711700" y="251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370283822" name="Frame"/>
          <p:cNvSpPr>
            <a:spLocks noGrp="1"/>
          </p:cNvSpPr>
          <p:nvPr/>
        </p:nvSpPr>
        <p:spPr>
          <a:xfrm>
            <a:off x="1282700" y="276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83966110" name="Text">
    </p:cNvPr>
          <p:cNvSpPr>
            <a:spLocks noGrp="1"/>
          </p:cNvSpPr>
          <p:nvPr/>
        </p:nvSpPr>
        <p:spPr>
          <a:xfrm rot="0">
            <a:off x="1282700" y="276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240</a:t>
            </a:r>
          </a:p>
        </p:txBody>
      </p:sp>
      <p:sp>
        <p:nvSpPr>
          <p:cNvPr id="790487766" name="Frame"/>
          <p:cNvSpPr>
            <a:spLocks noGrp="1"/>
          </p:cNvSpPr>
          <p:nvPr/>
        </p:nvSpPr>
        <p:spPr>
          <a:xfrm>
            <a:off x="2425700" y="276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0388319" name="Text">
    </p:cNvPr>
          <p:cNvSpPr>
            <a:spLocks noGrp="1"/>
          </p:cNvSpPr>
          <p:nvPr/>
        </p:nvSpPr>
        <p:spPr>
          <a:xfrm rot="0">
            <a:off x="2425700" y="276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2312</a:t>
            </a:r>
          </a:p>
        </p:txBody>
      </p:sp>
      <p:sp>
        <p:nvSpPr>
          <p:cNvPr id="2035381640" name="Frame"/>
          <p:cNvSpPr>
            <a:spLocks noGrp="1"/>
          </p:cNvSpPr>
          <p:nvPr/>
        </p:nvSpPr>
        <p:spPr>
          <a:xfrm>
            <a:off x="3568700" y="276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3843173" name="Text">
    </p:cNvPr>
          <p:cNvSpPr>
            <a:spLocks noGrp="1"/>
          </p:cNvSpPr>
          <p:nvPr/>
        </p:nvSpPr>
        <p:spPr>
          <a:xfrm rot="0">
            <a:off x="3568700" y="276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asdasd</a:t>
            </a:r>
          </a:p>
        </p:txBody>
      </p:sp>
      <p:sp>
        <p:nvSpPr>
          <p:cNvPr id="2059461664" name="Frame"/>
          <p:cNvSpPr>
            <a:spLocks noGrp="1"/>
          </p:cNvSpPr>
          <p:nvPr/>
        </p:nvSpPr>
        <p:spPr>
          <a:xfrm>
            <a:off x="4711700" y="276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0988889" name="Text">
    </p:cNvPr>
          <p:cNvSpPr>
            <a:spLocks noGrp="1"/>
          </p:cNvSpPr>
          <p:nvPr/>
        </p:nvSpPr>
        <p:spPr>
          <a:xfrm rot="0">
            <a:off x="4711700" y="276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511574902" name="Frame"/>
          <p:cNvSpPr>
            <a:spLocks noGrp="1"/>
          </p:cNvSpPr>
          <p:nvPr/>
        </p:nvSpPr>
        <p:spPr>
          <a:xfrm>
            <a:off x="1282700" y="302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34094674" name="Text">
    </p:cNvPr>
          <p:cNvSpPr>
            <a:spLocks noGrp="1"/>
          </p:cNvSpPr>
          <p:nvPr/>
        </p:nvSpPr>
        <p:spPr>
          <a:xfrm rot="0">
            <a:off x="1282700" y="302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241</a:t>
            </a:r>
          </a:p>
        </p:txBody>
      </p:sp>
      <p:sp>
        <p:nvSpPr>
          <p:cNvPr id="1077873186" name="Frame"/>
          <p:cNvSpPr>
            <a:spLocks noGrp="1"/>
          </p:cNvSpPr>
          <p:nvPr/>
        </p:nvSpPr>
        <p:spPr>
          <a:xfrm>
            <a:off x="2425700" y="302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6292516" name="Text">
    </p:cNvPr>
          <p:cNvSpPr>
            <a:spLocks noGrp="1"/>
          </p:cNvSpPr>
          <p:nvPr/>
        </p:nvSpPr>
        <p:spPr>
          <a:xfrm rot="0">
            <a:off x="2425700" y="302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dads</a:t>
            </a:r>
          </a:p>
        </p:txBody>
      </p:sp>
      <p:sp>
        <p:nvSpPr>
          <p:cNvPr id="1280429864" name="Frame"/>
          <p:cNvSpPr>
            <a:spLocks noGrp="1"/>
          </p:cNvSpPr>
          <p:nvPr/>
        </p:nvSpPr>
        <p:spPr>
          <a:xfrm>
            <a:off x="3568700" y="302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71421544" name="Text">
    </p:cNvPr>
          <p:cNvSpPr>
            <a:spLocks noGrp="1"/>
          </p:cNvSpPr>
          <p:nvPr/>
        </p:nvSpPr>
        <p:spPr>
          <a:xfrm rot="0">
            <a:off x="3568700" y="302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dsasdad</a:t>
            </a:r>
          </a:p>
        </p:txBody>
      </p:sp>
      <p:sp>
        <p:nvSpPr>
          <p:cNvPr id="1363396194" name="Frame"/>
          <p:cNvSpPr>
            <a:spLocks noGrp="1"/>
          </p:cNvSpPr>
          <p:nvPr/>
        </p:nvSpPr>
        <p:spPr>
          <a:xfrm>
            <a:off x="4711700" y="302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5028997" name="Text">
    </p:cNvPr>
          <p:cNvSpPr>
            <a:spLocks noGrp="1"/>
          </p:cNvSpPr>
          <p:nvPr/>
        </p:nvSpPr>
        <p:spPr>
          <a:xfrm rot="0">
            <a:off x="4711700" y="302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896072146" name="Frame"/>
          <p:cNvSpPr>
            <a:spLocks noGrp="1"/>
          </p:cNvSpPr>
          <p:nvPr/>
        </p:nvSpPr>
        <p:spPr>
          <a:xfrm>
            <a:off x="1282700" y="327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8571880" name="Text">
    </p:cNvPr>
          <p:cNvSpPr>
            <a:spLocks noGrp="1"/>
          </p:cNvSpPr>
          <p:nvPr/>
        </p:nvSpPr>
        <p:spPr>
          <a:xfrm rot="0">
            <a:off x="1282700" y="327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242</a:t>
            </a:r>
          </a:p>
        </p:txBody>
      </p:sp>
      <p:sp>
        <p:nvSpPr>
          <p:cNvPr id="1048434276" name="Frame"/>
          <p:cNvSpPr>
            <a:spLocks noGrp="1"/>
          </p:cNvSpPr>
          <p:nvPr/>
        </p:nvSpPr>
        <p:spPr>
          <a:xfrm>
            <a:off x="2425700" y="327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8741718" name="Text">
    </p:cNvPr>
          <p:cNvSpPr>
            <a:spLocks noGrp="1"/>
          </p:cNvSpPr>
          <p:nvPr/>
        </p:nvSpPr>
        <p:spPr>
          <a:xfrm rot="0">
            <a:off x="2425700" y="327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dads</a:t>
            </a:r>
          </a:p>
        </p:txBody>
      </p:sp>
      <p:sp>
        <p:nvSpPr>
          <p:cNvPr id="692743054" name="Frame"/>
          <p:cNvSpPr>
            <a:spLocks noGrp="1"/>
          </p:cNvSpPr>
          <p:nvPr/>
        </p:nvSpPr>
        <p:spPr>
          <a:xfrm>
            <a:off x="3568700" y="327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0217713" name="Text">
    </p:cNvPr>
          <p:cNvSpPr>
            <a:spLocks noGrp="1"/>
          </p:cNvSpPr>
          <p:nvPr/>
        </p:nvSpPr>
        <p:spPr>
          <a:xfrm rot="0">
            <a:off x="3568700" y="327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dsasdad</a:t>
            </a:r>
          </a:p>
        </p:txBody>
      </p:sp>
      <p:sp>
        <p:nvSpPr>
          <p:cNvPr id="461591680" name="Frame"/>
          <p:cNvSpPr>
            <a:spLocks noGrp="1"/>
          </p:cNvSpPr>
          <p:nvPr/>
        </p:nvSpPr>
        <p:spPr>
          <a:xfrm>
            <a:off x="4711700" y="327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4024873" name="Text">
    </p:cNvPr>
          <p:cNvSpPr>
            <a:spLocks noGrp="1"/>
          </p:cNvSpPr>
          <p:nvPr/>
        </p:nvSpPr>
        <p:spPr>
          <a:xfrm rot="0">
            <a:off x="4711700" y="327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327871893" name="Frame"/>
          <p:cNvSpPr>
            <a:spLocks noGrp="1"/>
          </p:cNvSpPr>
          <p:nvPr/>
        </p:nvSpPr>
        <p:spPr>
          <a:xfrm>
            <a:off x="1282700" y="353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74028013" name="Text">
    </p:cNvPr>
          <p:cNvSpPr>
            <a:spLocks noGrp="1"/>
          </p:cNvSpPr>
          <p:nvPr/>
        </p:nvSpPr>
        <p:spPr>
          <a:xfrm rot="0">
            <a:off x="1282700" y="353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243</a:t>
            </a:r>
          </a:p>
        </p:txBody>
      </p:sp>
      <p:sp>
        <p:nvSpPr>
          <p:cNvPr id="1855261647" name="Frame"/>
          <p:cNvSpPr>
            <a:spLocks noGrp="1"/>
          </p:cNvSpPr>
          <p:nvPr/>
        </p:nvSpPr>
        <p:spPr>
          <a:xfrm>
            <a:off x="2425700" y="353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3378624" name="Text">
    </p:cNvPr>
          <p:cNvSpPr>
            <a:spLocks noGrp="1"/>
          </p:cNvSpPr>
          <p:nvPr/>
        </p:nvSpPr>
        <p:spPr>
          <a:xfrm rot="0">
            <a:off x="2425700" y="353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gkj</a:t>
            </a:r>
          </a:p>
        </p:txBody>
      </p:sp>
      <p:sp>
        <p:nvSpPr>
          <p:cNvPr id="1958402562" name="Frame"/>
          <p:cNvSpPr>
            <a:spLocks noGrp="1"/>
          </p:cNvSpPr>
          <p:nvPr/>
        </p:nvSpPr>
        <p:spPr>
          <a:xfrm>
            <a:off x="3568700" y="353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95829" name="Text">
    </p:cNvPr>
          <p:cNvSpPr>
            <a:spLocks noGrp="1"/>
          </p:cNvSpPr>
          <p:nvPr/>
        </p:nvSpPr>
        <p:spPr>
          <a:xfrm rot="0">
            <a:off x="3568700" y="353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hjjk</a:t>
            </a:r>
          </a:p>
        </p:txBody>
      </p:sp>
      <p:sp>
        <p:nvSpPr>
          <p:cNvPr id="1189084611" name="Frame"/>
          <p:cNvSpPr>
            <a:spLocks noGrp="1"/>
          </p:cNvSpPr>
          <p:nvPr/>
        </p:nvSpPr>
        <p:spPr>
          <a:xfrm>
            <a:off x="4711700" y="353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17328406" name="Text">
    </p:cNvPr>
          <p:cNvSpPr>
            <a:spLocks noGrp="1"/>
          </p:cNvSpPr>
          <p:nvPr/>
        </p:nvSpPr>
        <p:spPr>
          <a:xfrm rot="0">
            <a:off x="4711700" y="353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2016949136" name="Frame"/>
          <p:cNvSpPr>
            <a:spLocks noGrp="1"/>
          </p:cNvSpPr>
          <p:nvPr/>
        </p:nvSpPr>
        <p:spPr>
          <a:xfrm>
            <a:off x="1282700" y="378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2227359" name="Text">
    </p:cNvPr>
          <p:cNvSpPr>
            <a:spLocks noGrp="1"/>
          </p:cNvSpPr>
          <p:nvPr/>
        </p:nvSpPr>
        <p:spPr>
          <a:xfrm rot="0">
            <a:off x="1282700" y="378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28</a:t>
            </a:r>
          </a:p>
        </p:txBody>
      </p:sp>
      <p:sp>
        <p:nvSpPr>
          <p:cNvPr id="1406919011" name="Frame"/>
          <p:cNvSpPr>
            <a:spLocks noGrp="1"/>
          </p:cNvSpPr>
          <p:nvPr/>
        </p:nvSpPr>
        <p:spPr>
          <a:xfrm>
            <a:off x="2425700" y="378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9995302" name="Text">
    </p:cNvPr>
          <p:cNvSpPr>
            <a:spLocks noGrp="1"/>
          </p:cNvSpPr>
          <p:nvPr/>
        </p:nvSpPr>
        <p:spPr>
          <a:xfrm rot="0">
            <a:off x="2425700" y="378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502</a:t>
            </a:r>
          </a:p>
        </p:txBody>
      </p:sp>
      <p:sp>
        <p:nvSpPr>
          <p:cNvPr id="883455411" name="Frame"/>
          <p:cNvSpPr>
            <a:spLocks noGrp="1"/>
          </p:cNvSpPr>
          <p:nvPr/>
        </p:nvSpPr>
        <p:spPr>
          <a:xfrm>
            <a:off x="3568700" y="378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5942137" name="Text">
    </p:cNvPr>
          <p:cNvSpPr>
            <a:spLocks noGrp="1"/>
          </p:cNvSpPr>
          <p:nvPr/>
        </p:nvSpPr>
        <p:spPr>
          <a:xfrm rot="0">
            <a:off x="3568700" y="378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GUATEMALA</a:t>
            </a:r>
          </a:p>
        </p:txBody>
      </p:sp>
      <p:sp>
        <p:nvSpPr>
          <p:cNvPr id="1259639178" name="Frame"/>
          <p:cNvSpPr>
            <a:spLocks noGrp="1"/>
          </p:cNvSpPr>
          <p:nvPr/>
        </p:nvSpPr>
        <p:spPr>
          <a:xfrm>
            <a:off x="4711700" y="378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0745997" name="Text">
    </p:cNvPr>
          <p:cNvSpPr>
            <a:spLocks noGrp="1"/>
          </p:cNvSpPr>
          <p:nvPr/>
        </p:nvSpPr>
        <p:spPr>
          <a:xfrm rot="0">
            <a:off x="4711700" y="378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443290224" name="Frame"/>
          <p:cNvSpPr>
            <a:spLocks noGrp="1"/>
          </p:cNvSpPr>
          <p:nvPr/>
        </p:nvSpPr>
        <p:spPr>
          <a:xfrm>
            <a:off x="1282700" y="403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13218476" name="Text">
    </p:cNvPr>
          <p:cNvSpPr>
            <a:spLocks noGrp="1"/>
          </p:cNvSpPr>
          <p:nvPr/>
        </p:nvSpPr>
        <p:spPr>
          <a:xfrm rot="0">
            <a:off x="1282700" y="403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29</a:t>
            </a:r>
          </a:p>
        </p:txBody>
      </p:sp>
      <p:sp>
        <p:nvSpPr>
          <p:cNvPr id="2010545395" name="Frame"/>
          <p:cNvSpPr>
            <a:spLocks noGrp="1"/>
          </p:cNvSpPr>
          <p:nvPr/>
        </p:nvSpPr>
        <p:spPr>
          <a:xfrm>
            <a:off x="2425700" y="403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4334363" name="Text">
    </p:cNvPr>
          <p:cNvSpPr>
            <a:spLocks noGrp="1"/>
          </p:cNvSpPr>
          <p:nvPr/>
        </p:nvSpPr>
        <p:spPr>
          <a:xfrm rot="0">
            <a:off x="2425700" y="403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503</a:t>
            </a:r>
          </a:p>
        </p:txBody>
      </p:sp>
      <p:sp>
        <p:nvSpPr>
          <p:cNvPr id="392904516" name="Frame"/>
          <p:cNvSpPr>
            <a:spLocks noGrp="1"/>
          </p:cNvSpPr>
          <p:nvPr/>
        </p:nvSpPr>
        <p:spPr>
          <a:xfrm>
            <a:off x="3568700" y="403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289363" name="Text">
    </p:cNvPr>
          <p:cNvSpPr>
            <a:spLocks noGrp="1"/>
          </p:cNvSpPr>
          <p:nvPr/>
        </p:nvSpPr>
        <p:spPr>
          <a:xfrm rot="0">
            <a:off x="3568700" y="403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EL SALVADOR</a:t>
            </a:r>
          </a:p>
        </p:txBody>
      </p:sp>
      <p:sp>
        <p:nvSpPr>
          <p:cNvPr id="1109113497" name="Frame"/>
          <p:cNvSpPr>
            <a:spLocks noGrp="1"/>
          </p:cNvSpPr>
          <p:nvPr/>
        </p:nvSpPr>
        <p:spPr>
          <a:xfrm>
            <a:off x="4711700" y="403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61502550" name="Text">
    </p:cNvPr>
          <p:cNvSpPr>
            <a:spLocks noGrp="1"/>
          </p:cNvSpPr>
          <p:nvPr/>
        </p:nvSpPr>
        <p:spPr>
          <a:xfrm rot="0">
            <a:off x="4711700" y="403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323823279" name="Frame"/>
          <p:cNvSpPr>
            <a:spLocks noGrp="1"/>
          </p:cNvSpPr>
          <p:nvPr/>
        </p:nvSpPr>
        <p:spPr>
          <a:xfrm>
            <a:off x="1282700" y="429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2570594" name="Text">
    </p:cNvPr>
          <p:cNvSpPr>
            <a:spLocks noGrp="1"/>
          </p:cNvSpPr>
          <p:nvPr/>
        </p:nvSpPr>
        <p:spPr>
          <a:xfrm rot="0">
            <a:off x="1282700" y="429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30</a:t>
            </a:r>
          </a:p>
        </p:txBody>
      </p:sp>
      <p:sp>
        <p:nvSpPr>
          <p:cNvPr id="2038232668" name="Frame"/>
          <p:cNvSpPr>
            <a:spLocks noGrp="1"/>
          </p:cNvSpPr>
          <p:nvPr/>
        </p:nvSpPr>
        <p:spPr>
          <a:xfrm>
            <a:off x="2425700" y="429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4466358" name="Text">
    </p:cNvPr>
          <p:cNvSpPr>
            <a:spLocks noGrp="1"/>
          </p:cNvSpPr>
          <p:nvPr/>
        </p:nvSpPr>
        <p:spPr>
          <a:xfrm rot="0">
            <a:off x="2425700" y="429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591</a:t>
            </a:r>
          </a:p>
        </p:txBody>
      </p:sp>
      <p:sp>
        <p:nvSpPr>
          <p:cNvPr id="1262408432" name="Frame"/>
          <p:cNvSpPr>
            <a:spLocks noGrp="1"/>
          </p:cNvSpPr>
          <p:nvPr/>
        </p:nvSpPr>
        <p:spPr>
          <a:xfrm>
            <a:off x="3568700" y="429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36777650" name="Text">
    </p:cNvPr>
          <p:cNvSpPr>
            <a:spLocks noGrp="1"/>
          </p:cNvSpPr>
          <p:nvPr/>
        </p:nvSpPr>
        <p:spPr>
          <a:xfrm rot="0">
            <a:off x="3568700" y="429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BOLIVIA</a:t>
            </a:r>
          </a:p>
        </p:txBody>
      </p:sp>
      <p:sp>
        <p:nvSpPr>
          <p:cNvPr id="1367165453" name="Frame"/>
          <p:cNvSpPr>
            <a:spLocks noGrp="1"/>
          </p:cNvSpPr>
          <p:nvPr/>
        </p:nvSpPr>
        <p:spPr>
          <a:xfrm>
            <a:off x="4711700" y="4292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234454" name="Text">
    </p:cNvPr>
          <p:cNvSpPr>
            <a:spLocks noGrp="1"/>
          </p:cNvSpPr>
          <p:nvPr/>
        </p:nvSpPr>
        <p:spPr>
          <a:xfrm rot="0">
            <a:off x="4711700" y="4292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974308356" name="Frame"/>
          <p:cNvSpPr>
            <a:spLocks noGrp="1"/>
          </p:cNvSpPr>
          <p:nvPr/>
        </p:nvSpPr>
        <p:spPr>
          <a:xfrm>
            <a:off x="1282700" y="454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3733503" name="Text">
    </p:cNvPr>
          <p:cNvSpPr>
            <a:spLocks noGrp="1"/>
          </p:cNvSpPr>
          <p:nvPr/>
        </p:nvSpPr>
        <p:spPr>
          <a:xfrm rot="0">
            <a:off x="1282700" y="454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31</a:t>
            </a:r>
          </a:p>
        </p:txBody>
      </p:sp>
      <p:sp>
        <p:nvSpPr>
          <p:cNvPr id="584561912" name="Frame"/>
          <p:cNvSpPr>
            <a:spLocks noGrp="1"/>
          </p:cNvSpPr>
          <p:nvPr/>
        </p:nvSpPr>
        <p:spPr>
          <a:xfrm>
            <a:off x="2425700" y="454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5887595" name="Text">
    </p:cNvPr>
          <p:cNvSpPr>
            <a:spLocks noGrp="1"/>
          </p:cNvSpPr>
          <p:nvPr/>
        </p:nvSpPr>
        <p:spPr>
          <a:xfrm rot="0">
            <a:off x="2425700" y="454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55</a:t>
            </a:r>
          </a:p>
        </p:txBody>
      </p:sp>
      <p:sp>
        <p:nvSpPr>
          <p:cNvPr id="948115224" name="Frame"/>
          <p:cNvSpPr>
            <a:spLocks noGrp="1"/>
          </p:cNvSpPr>
          <p:nvPr/>
        </p:nvSpPr>
        <p:spPr>
          <a:xfrm>
            <a:off x="3568700" y="454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9333799" name="Text">
    </p:cNvPr>
          <p:cNvSpPr>
            <a:spLocks noGrp="1"/>
          </p:cNvSpPr>
          <p:nvPr/>
        </p:nvSpPr>
        <p:spPr>
          <a:xfrm rot="0">
            <a:off x="3568700" y="454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BRASIL</a:t>
            </a:r>
          </a:p>
        </p:txBody>
      </p:sp>
      <p:sp>
        <p:nvSpPr>
          <p:cNvPr id="872306601" name="Frame"/>
          <p:cNvSpPr>
            <a:spLocks noGrp="1"/>
          </p:cNvSpPr>
          <p:nvPr/>
        </p:nvSpPr>
        <p:spPr>
          <a:xfrm>
            <a:off x="4711700" y="4546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3308726" name="Text">
    </p:cNvPr>
          <p:cNvSpPr>
            <a:spLocks noGrp="1"/>
          </p:cNvSpPr>
          <p:nvPr/>
        </p:nvSpPr>
        <p:spPr>
          <a:xfrm rot="0">
            <a:off x="4711700" y="4546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true</a:t>
            </a:r>
          </a:p>
        </p:txBody>
      </p:sp>
      <p:sp>
        <p:nvSpPr>
          <p:cNvPr id="1763260873" name="Frame"/>
          <p:cNvSpPr>
            <a:spLocks noGrp="1"/>
          </p:cNvSpPr>
          <p:nvPr/>
        </p:nvSpPr>
        <p:spPr>
          <a:xfrm>
            <a:off x="1282700" y="480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7234595" name="Text">
    </p:cNvPr>
          <p:cNvSpPr>
            <a:spLocks noGrp="1"/>
          </p:cNvSpPr>
          <p:nvPr/>
        </p:nvSpPr>
        <p:spPr>
          <a:xfrm rot="0">
            <a:off x="1282700" y="480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32</a:t>
            </a:r>
          </a:p>
        </p:txBody>
      </p:sp>
      <p:sp>
        <p:nvSpPr>
          <p:cNvPr id="236567414" name="Frame"/>
          <p:cNvSpPr>
            <a:spLocks noGrp="1"/>
          </p:cNvSpPr>
          <p:nvPr/>
        </p:nvSpPr>
        <p:spPr>
          <a:xfrm>
            <a:off x="2425700" y="480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61393151" name="Text">
    </p:cNvPr>
          <p:cNvSpPr>
            <a:spLocks noGrp="1"/>
          </p:cNvSpPr>
          <p:nvPr/>
        </p:nvSpPr>
        <p:spPr>
          <a:xfrm rot="0">
            <a:off x="2425700" y="480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56</a:t>
            </a:r>
          </a:p>
        </p:txBody>
      </p:sp>
      <p:sp>
        <p:nvSpPr>
          <p:cNvPr id="1901238627" name="Frame"/>
          <p:cNvSpPr>
            <a:spLocks noGrp="1"/>
          </p:cNvSpPr>
          <p:nvPr/>
        </p:nvSpPr>
        <p:spPr>
          <a:xfrm>
            <a:off x="3568700" y="480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8435724" name="Text">
    </p:cNvPr>
          <p:cNvSpPr>
            <a:spLocks noGrp="1"/>
          </p:cNvSpPr>
          <p:nvPr/>
        </p:nvSpPr>
        <p:spPr>
          <a:xfrm rot="0">
            <a:off x="3568700" y="480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CHILE</a:t>
            </a:r>
          </a:p>
        </p:txBody>
      </p:sp>
      <p:sp>
        <p:nvSpPr>
          <p:cNvPr id="573136580" name="Frame"/>
          <p:cNvSpPr>
            <a:spLocks noGrp="1"/>
          </p:cNvSpPr>
          <p:nvPr/>
        </p:nvSpPr>
        <p:spPr>
          <a:xfrm>
            <a:off x="4711700" y="4800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4305331" name="Text">
    </p:cNvPr>
          <p:cNvSpPr>
            <a:spLocks noGrp="1"/>
          </p:cNvSpPr>
          <p:nvPr/>
        </p:nvSpPr>
        <p:spPr>
          <a:xfrm rot="0">
            <a:off x="4711700" y="4800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false</a:t>
            </a:r>
          </a:p>
        </p:txBody>
      </p:sp>
      <p:sp>
        <p:nvSpPr>
          <p:cNvPr id="1059524106" name="Frame"/>
          <p:cNvSpPr>
            <a:spLocks noGrp="1"/>
          </p:cNvSpPr>
          <p:nvPr/>
        </p:nvSpPr>
        <p:spPr>
          <a:xfrm>
            <a:off x="1282700" y="505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3942537" name="Text">
    </p:cNvPr>
          <p:cNvSpPr>
            <a:spLocks noGrp="1"/>
          </p:cNvSpPr>
          <p:nvPr/>
        </p:nvSpPr>
        <p:spPr>
          <a:xfrm rot="0">
            <a:off x="1282700" y="505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33</a:t>
            </a:r>
          </a:p>
        </p:txBody>
      </p:sp>
      <p:sp>
        <p:nvSpPr>
          <p:cNvPr id="1916904573" name="Frame"/>
          <p:cNvSpPr>
            <a:spLocks noGrp="1"/>
          </p:cNvSpPr>
          <p:nvPr/>
        </p:nvSpPr>
        <p:spPr>
          <a:xfrm>
            <a:off x="2425700" y="505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95143699" name="Text">
    </p:cNvPr>
          <p:cNvSpPr>
            <a:spLocks noGrp="1"/>
          </p:cNvSpPr>
          <p:nvPr/>
        </p:nvSpPr>
        <p:spPr>
          <a:xfrm rot="0">
            <a:off x="2425700" y="505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57</a:t>
            </a:r>
          </a:p>
        </p:txBody>
      </p:sp>
      <p:sp>
        <p:nvSpPr>
          <p:cNvPr id="1998949977" name="Frame"/>
          <p:cNvSpPr>
            <a:spLocks noGrp="1"/>
          </p:cNvSpPr>
          <p:nvPr/>
        </p:nvSpPr>
        <p:spPr>
          <a:xfrm>
            <a:off x="3568700" y="505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73751930" name="Text">
    </p:cNvPr>
          <p:cNvSpPr>
            <a:spLocks noGrp="1"/>
          </p:cNvSpPr>
          <p:nvPr/>
        </p:nvSpPr>
        <p:spPr>
          <a:xfrm rot="0">
            <a:off x="3568700" y="505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COLOMBIA</a:t>
            </a:r>
          </a:p>
        </p:txBody>
      </p:sp>
      <p:sp>
        <p:nvSpPr>
          <p:cNvPr id="575715826" name="Frame"/>
          <p:cNvSpPr>
            <a:spLocks noGrp="1"/>
          </p:cNvSpPr>
          <p:nvPr/>
        </p:nvSpPr>
        <p:spPr>
          <a:xfrm>
            <a:off x="4711700" y="5054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17173674" name="Text">
    </p:cNvPr>
          <p:cNvSpPr>
            <a:spLocks noGrp="1"/>
          </p:cNvSpPr>
          <p:nvPr/>
        </p:nvSpPr>
        <p:spPr>
          <a:xfrm rot="0">
            <a:off x="4711700" y="5054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false</a:t>
            </a:r>
          </a:p>
        </p:txBody>
      </p:sp>
      <p:sp>
        <p:nvSpPr>
          <p:cNvPr id="624795507" name="Frame"/>
          <p:cNvSpPr>
            <a:spLocks noGrp="1"/>
          </p:cNvSpPr>
          <p:nvPr/>
        </p:nvSpPr>
        <p:spPr>
          <a:xfrm>
            <a:off x="1282700" y="530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7799666" name="Text">
    </p:cNvPr>
          <p:cNvSpPr>
            <a:spLocks noGrp="1"/>
          </p:cNvSpPr>
          <p:nvPr/>
        </p:nvSpPr>
        <p:spPr>
          <a:xfrm rot="0">
            <a:off x="1282700" y="530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52</a:t>
            </a:r>
          </a:p>
        </p:txBody>
      </p:sp>
      <p:sp>
        <p:nvSpPr>
          <p:cNvPr id="857394605" name="Frame"/>
          <p:cNvSpPr>
            <a:spLocks noGrp="1"/>
          </p:cNvSpPr>
          <p:nvPr/>
        </p:nvSpPr>
        <p:spPr>
          <a:xfrm>
            <a:off x="2425700" y="530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04422581" name="Text">
    </p:cNvPr>
          <p:cNvSpPr>
            <a:spLocks noGrp="1"/>
          </p:cNvSpPr>
          <p:nvPr/>
        </p:nvSpPr>
        <p:spPr>
          <a:xfrm rot="0">
            <a:off x="2425700" y="530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23</a:t>
            </a:r>
          </a:p>
        </p:txBody>
      </p:sp>
      <p:sp>
        <p:nvSpPr>
          <p:cNvPr id="148635643" name="Frame"/>
          <p:cNvSpPr>
            <a:spLocks noGrp="1"/>
          </p:cNvSpPr>
          <p:nvPr/>
        </p:nvSpPr>
        <p:spPr>
          <a:xfrm>
            <a:off x="3568700" y="530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4896875" name="Text">
    </p:cNvPr>
          <p:cNvSpPr>
            <a:spLocks noGrp="1"/>
          </p:cNvSpPr>
          <p:nvPr/>
        </p:nvSpPr>
        <p:spPr>
          <a:xfrm rot="0">
            <a:off x="3568700" y="530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URUGUAY</a:t>
            </a:r>
          </a:p>
        </p:txBody>
      </p:sp>
      <p:sp>
        <p:nvSpPr>
          <p:cNvPr id="1789110533" name="Frame"/>
          <p:cNvSpPr>
            <a:spLocks noGrp="1"/>
          </p:cNvSpPr>
          <p:nvPr/>
        </p:nvSpPr>
        <p:spPr>
          <a:xfrm>
            <a:off x="4711700" y="5308600"/>
            <a:ext cx="1143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0052458" name="Text">
    </p:cNvPr>
          <p:cNvSpPr>
            <a:spLocks noGrp="1"/>
          </p:cNvSpPr>
          <p:nvPr/>
        </p:nvSpPr>
        <p:spPr>
          <a:xfrm rot="0">
            <a:off x="4711700" y="5308600"/>
            <a:ext cx="1143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false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