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  <p:sldId id="2562" r:id="rId2"/>
  </p:sldIdLst>
  <p:sldSz cx="3771900" cy="53467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297149" name="Text">
    </p:cNvPr>
          <p:cNvSpPr>
            <a:spLocks noGrp="1"/>
          </p:cNvSpPr>
          <p:nvPr/>
        </p:nvSpPr>
        <p:spPr>
          <a:xfrm rot="0">
            <a:off x="254000" y="1701800"/>
            <a:ext cx="825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502</a:t>
            </a:r>
          </a:p>
        </p:txBody>
      </p:sp>
      <p:sp>
        <p:nvSpPr>
          <p:cNvPr id="919446210" name="Text">
    </p:cNvPr>
          <p:cNvSpPr>
            <a:spLocks noGrp="1"/>
          </p:cNvSpPr>
          <p:nvPr/>
        </p:nvSpPr>
        <p:spPr>
          <a:xfrm rot="0">
            <a:off x="1308100" y="1701800"/>
            <a:ext cx="876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TOTONICAPA</a:t>
            </a:r>
          </a:p>
        </p:txBody>
      </p:sp>
      <p:sp>
        <p:nvSpPr>
          <p:cNvPr id="57241990" name="Text">
    </p:cNvPr>
          <p:cNvSpPr>
            <a:spLocks noGrp="1"/>
          </p:cNvSpPr>
          <p:nvPr/>
        </p:nvSpPr>
        <p:spPr>
          <a:xfrm rot="0">
            <a:off x="2425700" y="1701800"/>
            <a:ext cx="1092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GUATEMALA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936478" name="Text">
    </p:cNvPr>
          <p:cNvSpPr>
            <a:spLocks noGrp="1"/>
          </p:cNvSpPr>
          <p:nvPr/>
        </p:nvSpPr>
        <p:spPr>
          <a:xfrm rot="0">
            <a:off x="254000" y="698500"/>
            <a:ext cx="825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502</a:t>
            </a:r>
          </a:p>
        </p:txBody>
      </p:sp>
      <p:sp>
        <p:nvSpPr>
          <p:cNvPr id="1530295320" name="Text">
    </p:cNvPr>
          <p:cNvSpPr>
            <a:spLocks noGrp="1"/>
          </p:cNvSpPr>
          <p:nvPr/>
        </p:nvSpPr>
        <p:spPr>
          <a:xfrm rot="0">
            <a:off x="1308100" y="698500"/>
            <a:ext cx="876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TOTONICAPA</a:t>
            </a:r>
          </a:p>
        </p:txBody>
      </p:sp>
      <p:sp>
        <p:nvSpPr>
          <p:cNvPr id="3540494" name="Text">
    </p:cNvPr>
          <p:cNvSpPr>
            <a:spLocks noGrp="1"/>
          </p:cNvSpPr>
          <p:nvPr/>
        </p:nvSpPr>
        <p:spPr>
          <a:xfrm rot="0">
            <a:off x="2425700" y="698500"/>
            <a:ext cx="1092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GUATEMALA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