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8"/>
  </p:notesMasterIdLst>
  <p:sldIdLst>
    <p:sldId id="256" r:id="rId3"/>
    <p:sldId id="257" r:id="rId4"/>
    <p:sldId id="258" r:id="rId5"/>
    <p:sldId id="259" r:id="rId6"/>
    <p:sldId id="260" r:id="rId7"/>
    <p:sldId id="289" r:id="rId8"/>
    <p:sldId id="288" r:id="rId9"/>
    <p:sldId id="29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83"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84"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85"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86" name="PlaceHolder 5"/>
          <p:cNvSpPr>
            <a:spLocks noGrp="1"/>
          </p:cNvSpPr>
          <p:nvPr>
            <p:ph type="sldNum"/>
          </p:nvPr>
        </p:nvSpPr>
        <p:spPr>
          <a:xfrm>
            <a:off x="4399200" y="9555480"/>
            <a:ext cx="3372840" cy="502560"/>
          </a:xfrm>
          <a:prstGeom prst="rect">
            <a:avLst/>
          </a:prstGeom>
        </p:spPr>
        <p:txBody>
          <a:bodyPr lIns="0" tIns="0" rIns="0" bIns="0" anchor="b"/>
          <a:lstStyle/>
          <a:p>
            <a:pPr algn="r"/>
            <a:fld id="{3A6B1EC0-1DAE-4A99-8BE0-E328FD6F8CCA}" type="slidenum">
              <a:rPr lang="en-US" sz="1400">
                <a:latin typeface="Times New Roman"/>
              </a:rPr>
              <a:pPr algn="r"/>
              <a:t>‹nº›</a:t>
            </a:fld>
            <a:endParaRPr/>
          </a:p>
        </p:txBody>
      </p:sp>
    </p:spTree>
    <p:extLst>
      <p:ext uri="{BB962C8B-B14F-4D97-AF65-F5344CB8AC3E}">
        <p14:creationId xmlns:p14="http://schemas.microsoft.com/office/powerpoint/2010/main" val="653863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343400"/>
            <a:ext cx="5486040" cy="4114440"/>
          </a:xfrm>
          <a:prstGeom prst="rect">
            <a:avLst/>
          </a:prstGeom>
        </p:spPr>
        <p:txBody>
          <a:bodyPr/>
          <a:lstStyle/>
          <a:p>
            <a:endParaRPr/>
          </a:p>
        </p:txBody>
      </p:sp>
      <p:sp>
        <p:nvSpPr>
          <p:cNvPr id="222" name="TextShape 2"/>
          <p:cNvSpPr txBox="1"/>
          <p:nvPr/>
        </p:nvSpPr>
        <p:spPr>
          <a:xfrm>
            <a:off x="3884760" y="8685360"/>
            <a:ext cx="2971440" cy="456840"/>
          </a:xfrm>
          <a:prstGeom prst="rect">
            <a:avLst/>
          </a:prstGeom>
        </p:spPr>
        <p:txBody>
          <a:bodyPr anchor="b"/>
          <a:lstStyle/>
          <a:p>
            <a:pPr algn="r">
              <a:lnSpc>
                <a:spcPct val="100000"/>
              </a:lnSpc>
            </a:pPr>
            <a:fld id="{02A7DC3C-88E2-4CA4-A7C0-8C54D3CC9DE9}" type="slidenum">
              <a:rPr lang="en-US" sz="1200">
                <a:solidFill>
                  <a:srgbClr val="000000"/>
                </a:solidFill>
                <a:latin typeface="+mn-lt"/>
                <a:ea typeface="+mn-ea"/>
              </a:rPr>
              <a:pPr algn="r">
                <a:lnSpc>
                  <a:spcPct val="100000"/>
                </a:lnSpc>
              </a:pPr>
              <a:t>3</a:t>
            </a:fld>
            <a:endParaRPr/>
          </a:p>
        </p:txBody>
      </p:sp>
      <p:sp>
        <p:nvSpPr>
          <p:cNvPr id="223" name="TextShape 3"/>
          <p:cNvSpPr txBox="1"/>
          <p:nvPr/>
        </p:nvSpPr>
        <p:spPr>
          <a:xfrm>
            <a:off x="0" y="8685360"/>
            <a:ext cx="2971440" cy="456840"/>
          </a:xfrm>
          <a:prstGeom prst="rect">
            <a:avLst/>
          </a:prstGeom>
        </p:spPr>
        <p:txBody>
          <a:bodyPr anchor="b"/>
          <a:lstStyle/>
          <a:p>
            <a:pPr>
              <a:lnSpc>
                <a:spcPct val="100000"/>
              </a:lnSpc>
            </a:pPr>
            <a:r>
              <a:rPr lang="en-US" sz="1200">
                <a:solidFill>
                  <a:srgbClr val="000000"/>
                </a:solidFill>
                <a:latin typeface="+mn-lt"/>
                <a:ea typeface="+mn-ea"/>
              </a:rPr>
              <a:t>Eric Sampaio - Redes de Computadores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685800" y="4343400"/>
            <a:ext cx="5486040" cy="4114440"/>
          </a:xfrm>
          <a:prstGeom prst="rect">
            <a:avLst/>
          </a:prstGeom>
        </p:spPr>
        <p:txBody>
          <a:bodyPr/>
          <a:lstStyle/>
          <a:p>
            <a:endParaRPr/>
          </a:p>
        </p:txBody>
      </p:sp>
      <p:sp>
        <p:nvSpPr>
          <p:cNvPr id="225" name="TextShape 2"/>
          <p:cNvSpPr txBox="1"/>
          <p:nvPr/>
        </p:nvSpPr>
        <p:spPr>
          <a:xfrm>
            <a:off x="0" y="8685360"/>
            <a:ext cx="2971440" cy="456840"/>
          </a:xfrm>
          <a:prstGeom prst="rect">
            <a:avLst/>
          </a:prstGeom>
        </p:spPr>
        <p:txBody>
          <a:bodyPr anchor="b"/>
          <a:lstStyle/>
          <a:p>
            <a:pPr>
              <a:lnSpc>
                <a:spcPct val="100000"/>
              </a:lnSpc>
            </a:pPr>
            <a:r>
              <a:rPr lang="en-US" sz="1200">
                <a:solidFill>
                  <a:srgbClr val="000000"/>
                </a:solidFill>
                <a:latin typeface="+mn-lt"/>
                <a:ea typeface="+mn-ea"/>
              </a:rPr>
              <a:t>Eric Sampaio - Redes de Computadores</a:t>
            </a:r>
            <a:endParaRPr/>
          </a:p>
        </p:txBody>
      </p:sp>
      <p:sp>
        <p:nvSpPr>
          <p:cNvPr id="226" name="TextShape 3"/>
          <p:cNvSpPr txBox="1"/>
          <p:nvPr/>
        </p:nvSpPr>
        <p:spPr>
          <a:xfrm>
            <a:off x="3884760" y="8685360"/>
            <a:ext cx="2971440" cy="456840"/>
          </a:xfrm>
          <a:prstGeom prst="rect">
            <a:avLst/>
          </a:prstGeom>
        </p:spPr>
        <p:txBody>
          <a:bodyPr anchor="b"/>
          <a:lstStyle/>
          <a:p>
            <a:pPr algn="r">
              <a:lnSpc>
                <a:spcPct val="100000"/>
              </a:lnSpc>
            </a:pPr>
            <a:fld id="{41572B28-E066-4E06-92C5-649932E27CBE}" type="slidenum">
              <a:rPr lang="en-US" sz="1200">
                <a:solidFill>
                  <a:srgbClr val="000000"/>
                </a:solidFill>
                <a:latin typeface="+mn-lt"/>
                <a:ea typeface="+mn-ea"/>
              </a:rPr>
              <a:pPr algn="r">
                <a:lnSpc>
                  <a:spcPct val="100000"/>
                </a:lnSpc>
              </a:pPr>
              <a:t>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53440"/>
            <a:ext cx="8229240" cy="1143000"/>
          </a:xfrm>
          <a:prstGeom prst="rect">
            <a:avLst/>
          </a:prstGeom>
        </p:spPr>
        <p:txBody>
          <a:bodyPr lIns="0" tIns="0" rIns="0" bIns="0" anchor="ctr"/>
          <a:lstStyle/>
          <a:p>
            <a:endParaRPr/>
          </a:p>
        </p:txBody>
      </p:sp>
      <p:sp>
        <p:nvSpPr>
          <p:cNvPr id="29" name="PlaceHolder 2"/>
          <p:cNvSpPr>
            <a:spLocks noGrp="1"/>
          </p:cNvSpPr>
          <p:nvPr>
            <p:ph type="body"/>
          </p:nvPr>
        </p:nvSpPr>
        <p:spPr>
          <a:xfrm>
            <a:off x="457200" y="1646280"/>
            <a:ext cx="8229240" cy="2158560"/>
          </a:xfrm>
          <a:prstGeom prst="rect">
            <a:avLst/>
          </a:prstGeom>
        </p:spPr>
        <p:txBody>
          <a:bodyPr lIns="0" tIns="0" rIns="0" bIns="0"/>
          <a:lstStyle/>
          <a:p>
            <a:endParaRPr/>
          </a:p>
        </p:txBody>
      </p:sp>
      <p:sp>
        <p:nvSpPr>
          <p:cNvPr id="30" name="PlaceHolder 3"/>
          <p:cNvSpPr>
            <a:spLocks noGrp="1"/>
          </p:cNvSpPr>
          <p:nvPr>
            <p:ph type="body"/>
          </p:nvPr>
        </p:nvSpPr>
        <p:spPr>
          <a:xfrm>
            <a:off x="457200" y="4010400"/>
            <a:ext cx="8229240" cy="21585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53440"/>
            <a:ext cx="8229240" cy="1143000"/>
          </a:xfrm>
          <a:prstGeom prst="rect">
            <a:avLst/>
          </a:prstGeom>
        </p:spPr>
        <p:txBody>
          <a:bodyPr lIns="0" tIns="0" rIns="0" bIns="0" anchor="ctr"/>
          <a:lstStyle/>
          <a:p>
            <a:endParaRPr/>
          </a:p>
        </p:txBody>
      </p:sp>
      <p:sp>
        <p:nvSpPr>
          <p:cNvPr id="32" name="PlaceHolder 2"/>
          <p:cNvSpPr>
            <a:spLocks noGrp="1"/>
          </p:cNvSpPr>
          <p:nvPr>
            <p:ph type="body"/>
          </p:nvPr>
        </p:nvSpPr>
        <p:spPr>
          <a:xfrm>
            <a:off x="457200" y="1646280"/>
            <a:ext cx="4015800" cy="2158560"/>
          </a:xfrm>
          <a:prstGeom prst="rect">
            <a:avLst/>
          </a:prstGeom>
        </p:spPr>
        <p:txBody>
          <a:bodyPr lIns="0" tIns="0" rIns="0" bIns="0"/>
          <a:lstStyle/>
          <a:p>
            <a:endParaRPr/>
          </a:p>
        </p:txBody>
      </p:sp>
      <p:sp>
        <p:nvSpPr>
          <p:cNvPr id="33" name="PlaceHolder 3"/>
          <p:cNvSpPr>
            <a:spLocks noGrp="1"/>
          </p:cNvSpPr>
          <p:nvPr>
            <p:ph type="body"/>
          </p:nvPr>
        </p:nvSpPr>
        <p:spPr>
          <a:xfrm>
            <a:off x="4674240" y="1646280"/>
            <a:ext cx="4015800" cy="2158560"/>
          </a:xfrm>
          <a:prstGeom prst="rect">
            <a:avLst/>
          </a:prstGeom>
        </p:spPr>
        <p:txBody>
          <a:bodyPr lIns="0" tIns="0" rIns="0" bIns="0"/>
          <a:lstStyle/>
          <a:p>
            <a:endParaRPr/>
          </a:p>
        </p:txBody>
      </p:sp>
      <p:sp>
        <p:nvSpPr>
          <p:cNvPr id="34" name="PlaceHolder 4"/>
          <p:cNvSpPr>
            <a:spLocks noGrp="1"/>
          </p:cNvSpPr>
          <p:nvPr>
            <p:ph type="body"/>
          </p:nvPr>
        </p:nvSpPr>
        <p:spPr>
          <a:xfrm>
            <a:off x="4674240" y="4010400"/>
            <a:ext cx="4015800" cy="2158560"/>
          </a:xfrm>
          <a:prstGeom prst="rect">
            <a:avLst/>
          </a:prstGeom>
        </p:spPr>
        <p:txBody>
          <a:bodyPr lIns="0" tIns="0" rIns="0" bIns="0"/>
          <a:lstStyle/>
          <a:p>
            <a:endParaRPr/>
          </a:p>
        </p:txBody>
      </p:sp>
      <p:sp>
        <p:nvSpPr>
          <p:cNvPr id="35" name="PlaceHolder 5"/>
          <p:cNvSpPr>
            <a:spLocks noGrp="1"/>
          </p:cNvSpPr>
          <p:nvPr>
            <p:ph type="body"/>
          </p:nvPr>
        </p:nvSpPr>
        <p:spPr>
          <a:xfrm>
            <a:off x="457200" y="4010400"/>
            <a:ext cx="4015800" cy="21585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53440"/>
            <a:ext cx="8229240" cy="1143000"/>
          </a:xfrm>
          <a:prstGeom prst="rect">
            <a:avLst/>
          </a:prstGeom>
        </p:spPr>
        <p:txBody>
          <a:bodyPr lIns="0" tIns="0" rIns="0" bIns="0" anchor="ctr"/>
          <a:lstStyle/>
          <a:p>
            <a:endParaRPr/>
          </a:p>
        </p:txBody>
      </p:sp>
      <p:sp>
        <p:nvSpPr>
          <p:cNvPr id="37" name="PlaceHolder 2"/>
          <p:cNvSpPr>
            <a:spLocks noGrp="1"/>
          </p:cNvSpPr>
          <p:nvPr>
            <p:ph type="body"/>
          </p:nvPr>
        </p:nvSpPr>
        <p:spPr>
          <a:xfrm>
            <a:off x="457200" y="1646280"/>
            <a:ext cx="8229240" cy="4525920"/>
          </a:xfrm>
          <a:prstGeom prst="rect">
            <a:avLst/>
          </a:prstGeom>
        </p:spPr>
        <p:txBody>
          <a:bodyPr lIns="0" tIns="0" rIns="0" bIns="0"/>
          <a:lstStyle/>
          <a:p>
            <a:endParaRPr/>
          </a:p>
        </p:txBody>
      </p:sp>
      <p:sp>
        <p:nvSpPr>
          <p:cNvPr id="38" name="PlaceHolder 3"/>
          <p:cNvSpPr>
            <a:spLocks noGrp="1"/>
          </p:cNvSpPr>
          <p:nvPr>
            <p:ph type="body"/>
          </p:nvPr>
        </p:nvSpPr>
        <p:spPr>
          <a:xfrm>
            <a:off x="457200" y="1646280"/>
            <a:ext cx="8229240" cy="4525920"/>
          </a:xfrm>
          <a:prstGeom prst="rect">
            <a:avLst/>
          </a:prstGeom>
        </p:spPr>
        <p:txBody>
          <a:bodyPr lIns="0" tIns="0" rIns="0" bIns="0"/>
          <a:lstStyle/>
          <a:p>
            <a:endParaRPr/>
          </a:p>
        </p:txBody>
      </p:sp>
      <p:pic>
        <p:nvPicPr>
          <p:cNvPr id="39" name="Imagem 38"/>
          <p:cNvPicPr/>
          <p:nvPr/>
        </p:nvPicPr>
        <p:blipFill>
          <a:blip r:embed="rId2" cstate="print"/>
          <a:stretch>
            <a:fillRect/>
          </a:stretch>
        </p:blipFill>
        <p:spPr>
          <a:xfrm>
            <a:off x="1735200" y="1646280"/>
            <a:ext cx="5672520" cy="4525920"/>
          </a:xfrm>
          <a:prstGeom prst="rect">
            <a:avLst/>
          </a:prstGeom>
          <a:ln>
            <a:noFill/>
          </a:ln>
        </p:spPr>
      </p:pic>
      <p:pic>
        <p:nvPicPr>
          <p:cNvPr id="40" name="Imagem 39"/>
          <p:cNvPicPr/>
          <p:nvPr/>
        </p:nvPicPr>
        <p:blipFill>
          <a:blip r:embed="rId2" cstate="print"/>
          <a:stretch>
            <a:fillRect/>
          </a:stretch>
        </p:blipFill>
        <p:spPr>
          <a:xfrm>
            <a:off x="1735200" y="1646280"/>
            <a:ext cx="5672520" cy="4525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53440"/>
            <a:ext cx="8229240" cy="1143000"/>
          </a:xfrm>
          <a:prstGeom prst="rect">
            <a:avLst/>
          </a:prstGeom>
        </p:spPr>
        <p:txBody>
          <a:bodyPr lIns="0" tIns="0" rIns="0" bIns="0" anchor="ctr"/>
          <a:lstStyle/>
          <a:p>
            <a:endParaRPr/>
          </a:p>
        </p:txBody>
      </p:sp>
      <p:sp>
        <p:nvSpPr>
          <p:cNvPr id="49" name="PlaceHolder 2"/>
          <p:cNvSpPr>
            <a:spLocks noGrp="1"/>
          </p:cNvSpPr>
          <p:nvPr>
            <p:ph type="subTitle"/>
          </p:nvPr>
        </p:nvSpPr>
        <p:spPr>
          <a:xfrm>
            <a:off x="457200" y="1646280"/>
            <a:ext cx="8229240" cy="4526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53440"/>
            <a:ext cx="8229240" cy="1143000"/>
          </a:xfrm>
          <a:prstGeom prst="rect">
            <a:avLst/>
          </a:prstGeom>
        </p:spPr>
        <p:txBody>
          <a:bodyPr lIns="0" tIns="0" rIns="0" bIns="0" anchor="ctr"/>
          <a:lstStyle/>
          <a:p>
            <a:endParaRPr/>
          </a:p>
        </p:txBody>
      </p:sp>
      <p:sp>
        <p:nvSpPr>
          <p:cNvPr id="51" name="PlaceHolder 2"/>
          <p:cNvSpPr>
            <a:spLocks noGrp="1"/>
          </p:cNvSpPr>
          <p:nvPr>
            <p:ph type="body"/>
          </p:nvPr>
        </p:nvSpPr>
        <p:spPr>
          <a:xfrm>
            <a:off x="457200" y="1646280"/>
            <a:ext cx="8229240" cy="45259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53440"/>
            <a:ext cx="8229240" cy="1143000"/>
          </a:xfrm>
          <a:prstGeom prst="rect">
            <a:avLst/>
          </a:prstGeom>
        </p:spPr>
        <p:txBody>
          <a:bodyPr lIns="0" tIns="0" rIns="0" bIns="0" anchor="ctr"/>
          <a:lstStyle/>
          <a:p>
            <a:endParaRPr/>
          </a:p>
        </p:txBody>
      </p:sp>
      <p:sp>
        <p:nvSpPr>
          <p:cNvPr id="53" name="PlaceHolder 2"/>
          <p:cNvSpPr>
            <a:spLocks noGrp="1"/>
          </p:cNvSpPr>
          <p:nvPr>
            <p:ph type="body"/>
          </p:nvPr>
        </p:nvSpPr>
        <p:spPr>
          <a:xfrm>
            <a:off x="457200" y="1646280"/>
            <a:ext cx="4015800" cy="4525920"/>
          </a:xfrm>
          <a:prstGeom prst="rect">
            <a:avLst/>
          </a:prstGeom>
        </p:spPr>
        <p:txBody>
          <a:bodyPr lIns="0" tIns="0" rIns="0" bIns="0"/>
          <a:lstStyle/>
          <a:p>
            <a:endParaRPr/>
          </a:p>
        </p:txBody>
      </p:sp>
      <p:sp>
        <p:nvSpPr>
          <p:cNvPr id="54" name="PlaceHolder 3"/>
          <p:cNvSpPr>
            <a:spLocks noGrp="1"/>
          </p:cNvSpPr>
          <p:nvPr>
            <p:ph type="body"/>
          </p:nvPr>
        </p:nvSpPr>
        <p:spPr>
          <a:xfrm>
            <a:off x="4674240" y="1646280"/>
            <a:ext cx="4015800" cy="4525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53440"/>
            <a:ext cx="8229240" cy="114300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5344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53440"/>
            <a:ext cx="8229240" cy="1143000"/>
          </a:xfrm>
          <a:prstGeom prst="rect">
            <a:avLst/>
          </a:prstGeom>
        </p:spPr>
        <p:txBody>
          <a:bodyPr lIns="0" tIns="0" rIns="0" bIns="0" anchor="ctr"/>
          <a:lstStyle/>
          <a:p>
            <a:endParaRPr/>
          </a:p>
        </p:txBody>
      </p:sp>
      <p:sp>
        <p:nvSpPr>
          <p:cNvPr id="58" name="PlaceHolder 2"/>
          <p:cNvSpPr>
            <a:spLocks noGrp="1"/>
          </p:cNvSpPr>
          <p:nvPr>
            <p:ph type="body"/>
          </p:nvPr>
        </p:nvSpPr>
        <p:spPr>
          <a:xfrm>
            <a:off x="457200" y="1646280"/>
            <a:ext cx="4015800" cy="2158560"/>
          </a:xfrm>
          <a:prstGeom prst="rect">
            <a:avLst/>
          </a:prstGeom>
        </p:spPr>
        <p:txBody>
          <a:bodyPr lIns="0" tIns="0" rIns="0" bIns="0"/>
          <a:lstStyle/>
          <a:p>
            <a:endParaRPr/>
          </a:p>
        </p:txBody>
      </p:sp>
      <p:sp>
        <p:nvSpPr>
          <p:cNvPr id="59" name="PlaceHolder 3"/>
          <p:cNvSpPr>
            <a:spLocks noGrp="1"/>
          </p:cNvSpPr>
          <p:nvPr>
            <p:ph type="body"/>
          </p:nvPr>
        </p:nvSpPr>
        <p:spPr>
          <a:xfrm>
            <a:off x="457200" y="4010400"/>
            <a:ext cx="4015800" cy="2158560"/>
          </a:xfrm>
          <a:prstGeom prst="rect">
            <a:avLst/>
          </a:prstGeom>
        </p:spPr>
        <p:txBody>
          <a:bodyPr lIns="0" tIns="0" rIns="0" bIns="0"/>
          <a:lstStyle/>
          <a:p>
            <a:endParaRPr/>
          </a:p>
        </p:txBody>
      </p:sp>
      <p:sp>
        <p:nvSpPr>
          <p:cNvPr id="60" name="PlaceHolder 4"/>
          <p:cNvSpPr>
            <a:spLocks noGrp="1"/>
          </p:cNvSpPr>
          <p:nvPr>
            <p:ph type="body"/>
          </p:nvPr>
        </p:nvSpPr>
        <p:spPr>
          <a:xfrm>
            <a:off x="4674240" y="1646280"/>
            <a:ext cx="4015800" cy="45259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53440"/>
            <a:ext cx="8229240" cy="1143000"/>
          </a:xfrm>
          <a:prstGeom prst="rect">
            <a:avLst/>
          </a:prstGeom>
        </p:spPr>
        <p:txBody>
          <a:bodyPr lIns="0" tIns="0" rIns="0" bIns="0" anchor="ctr"/>
          <a:lstStyle/>
          <a:p>
            <a:endParaRPr/>
          </a:p>
        </p:txBody>
      </p:sp>
      <p:sp>
        <p:nvSpPr>
          <p:cNvPr id="8" name="PlaceHolder 2"/>
          <p:cNvSpPr>
            <a:spLocks noGrp="1"/>
          </p:cNvSpPr>
          <p:nvPr>
            <p:ph type="subTitle"/>
          </p:nvPr>
        </p:nvSpPr>
        <p:spPr>
          <a:xfrm>
            <a:off x="457200" y="1646280"/>
            <a:ext cx="8229240" cy="4526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53440"/>
            <a:ext cx="8229240" cy="1143000"/>
          </a:xfrm>
          <a:prstGeom prst="rect">
            <a:avLst/>
          </a:prstGeom>
        </p:spPr>
        <p:txBody>
          <a:bodyPr lIns="0" tIns="0" rIns="0" bIns="0" anchor="ctr"/>
          <a:lstStyle/>
          <a:p>
            <a:endParaRPr/>
          </a:p>
        </p:txBody>
      </p:sp>
      <p:sp>
        <p:nvSpPr>
          <p:cNvPr id="62" name="PlaceHolder 2"/>
          <p:cNvSpPr>
            <a:spLocks noGrp="1"/>
          </p:cNvSpPr>
          <p:nvPr>
            <p:ph type="body"/>
          </p:nvPr>
        </p:nvSpPr>
        <p:spPr>
          <a:xfrm>
            <a:off x="457200" y="1646280"/>
            <a:ext cx="4015800" cy="4525920"/>
          </a:xfrm>
          <a:prstGeom prst="rect">
            <a:avLst/>
          </a:prstGeom>
        </p:spPr>
        <p:txBody>
          <a:bodyPr lIns="0" tIns="0" rIns="0" bIns="0"/>
          <a:lstStyle/>
          <a:p>
            <a:endParaRPr/>
          </a:p>
        </p:txBody>
      </p:sp>
      <p:sp>
        <p:nvSpPr>
          <p:cNvPr id="63" name="PlaceHolder 3"/>
          <p:cNvSpPr>
            <a:spLocks noGrp="1"/>
          </p:cNvSpPr>
          <p:nvPr>
            <p:ph type="body"/>
          </p:nvPr>
        </p:nvSpPr>
        <p:spPr>
          <a:xfrm>
            <a:off x="4674240" y="1646280"/>
            <a:ext cx="4015800" cy="2158560"/>
          </a:xfrm>
          <a:prstGeom prst="rect">
            <a:avLst/>
          </a:prstGeom>
        </p:spPr>
        <p:txBody>
          <a:bodyPr lIns="0" tIns="0" rIns="0" bIns="0"/>
          <a:lstStyle/>
          <a:p>
            <a:endParaRPr/>
          </a:p>
        </p:txBody>
      </p:sp>
      <p:sp>
        <p:nvSpPr>
          <p:cNvPr id="64" name="PlaceHolder 4"/>
          <p:cNvSpPr>
            <a:spLocks noGrp="1"/>
          </p:cNvSpPr>
          <p:nvPr>
            <p:ph type="body"/>
          </p:nvPr>
        </p:nvSpPr>
        <p:spPr>
          <a:xfrm>
            <a:off x="4674240" y="4010400"/>
            <a:ext cx="4015800" cy="215856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53440"/>
            <a:ext cx="8229240" cy="1143000"/>
          </a:xfrm>
          <a:prstGeom prst="rect">
            <a:avLst/>
          </a:prstGeom>
        </p:spPr>
        <p:txBody>
          <a:bodyPr lIns="0" tIns="0" rIns="0" bIns="0" anchor="ctr"/>
          <a:lstStyle/>
          <a:p>
            <a:endParaRPr/>
          </a:p>
        </p:txBody>
      </p:sp>
      <p:sp>
        <p:nvSpPr>
          <p:cNvPr id="66" name="PlaceHolder 2"/>
          <p:cNvSpPr>
            <a:spLocks noGrp="1"/>
          </p:cNvSpPr>
          <p:nvPr>
            <p:ph type="body"/>
          </p:nvPr>
        </p:nvSpPr>
        <p:spPr>
          <a:xfrm>
            <a:off x="457200" y="1646280"/>
            <a:ext cx="4015800" cy="2158560"/>
          </a:xfrm>
          <a:prstGeom prst="rect">
            <a:avLst/>
          </a:prstGeom>
        </p:spPr>
        <p:txBody>
          <a:bodyPr lIns="0" tIns="0" rIns="0" bIns="0"/>
          <a:lstStyle/>
          <a:p>
            <a:endParaRPr/>
          </a:p>
        </p:txBody>
      </p:sp>
      <p:sp>
        <p:nvSpPr>
          <p:cNvPr id="67" name="PlaceHolder 3"/>
          <p:cNvSpPr>
            <a:spLocks noGrp="1"/>
          </p:cNvSpPr>
          <p:nvPr>
            <p:ph type="body"/>
          </p:nvPr>
        </p:nvSpPr>
        <p:spPr>
          <a:xfrm>
            <a:off x="4674240" y="1646280"/>
            <a:ext cx="4015800" cy="2158560"/>
          </a:xfrm>
          <a:prstGeom prst="rect">
            <a:avLst/>
          </a:prstGeom>
        </p:spPr>
        <p:txBody>
          <a:bodyPr lIns="0" tIns="0" rIns="0" bIns="0"/>
          <a:lstStyle/>
          <a:p>
            <a:endParaRPr/>
          </a:p>
        </p:txBody>
      </p:sp>
      <p:sp>
        <p:nvSpPr>
          <p:cNvPr id="68" name="PlaceHolder 4"/>
          <p:cNvSpPr>
            <a:spLocks noGrp="1"/>
          </p:cNvSpPr>
          <p:nvPr>
            <p:ph type="body"/>
          </p:nvPr>
        </p:nvSpPr>
        <p:spPr>
          <a:xfrm>
            <a:off x="457200" y="4010400"/>
            <a:ext cx="8229240" cy="215856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53440"/>
            <a:ext cx="8229240" cy="1143000"/>
          </a:xfrm>
          <a:prstGeom prst="rect">
            <a:avLst/>
          </a:prstGeom>
        </p:spPr>
        <p:txBody>
          <a:bodyPr lIns="0" tIns="0" rIns="0" bIns="0" anchor="ctr"/>
          <a:lstStyle/>
          <a:p>
            <a:endParaRPr/>
          </a:p>
        </p:txBody>
      </p:sp>
      <p:sp>
        <p:nvSpPr>
          <p:cNvPr id="70" name="PlaceHolder 2"/>
          <p:cNvSpPr>
            <a:spLocks noGrp="1"/>
          </p:cNvSpPr>
          <p:nvPr>
            <p:ph type="body"/>
          </p:nvPr>
        </p:nvSpPr>
        <p:spPr>
          <a:xfrm>
            <a:off x="457200" y="1646280"/>
            <a:ext cx="8229240" cy="2158560"/>
          </a:xfrm>
          <a:prstGeom prst="rect">
            <a:avLst/>
          </a:prstGeom>
        </p:spPr>
        <p:txBody>
          <a:bodyPr lIns="0" tIns="0" rIns="0" bIns="0"/>
          <a:lstStyle/>
          <a:p>
            <a:endParaRPr/>
          </a:p>
        </p:txBody>
      </p:sp>
      <p:sp>
        <p:nvSpPr>
          <p:cNvPr id="71" name="PlaceHolder 3"/>
          <p:cNvSpPr>
            <a:spLocks noGrp="1"/>
          </p:cNvSpPr>
          <p:nvPr>
            <p:ph type="body"/>
          </p:nvPr>
        </p:nvSpPr>
        <p:spPr>
          <a:xfrm>
            <a:off x="457200" y="4010400"/>
            <a:ext cx="8229240" cy="215856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53440"/>
            <a:ext cx="8229240" cy="1143000"/>
          </a:xfrm>
          <a:prstGeom prst="rect">
            <a:avLst/>
          </a:prstGeom>
        </p:spPr>
        <p:txBody>
          <a:bodyPr lIns="0" tIns="0" rIns="0" bIns="0" anchor="ctr"/>
          <a:lstStyle/>
          <a:p>
            <a:endParaRPr/>
          </a:p>
        </p:txBody>
      </p:sp>
      <p:sp>
        <p:nvSpPr>
          <p:cNvPr id="73" name="PlaceHolder 2"/>
          <p:cNvSpPr>
            <a:spLocks noGrp="1"/>
          </p:cNvSpPr>
          <p:nvPr>
            <p:ph type="body"/>
          </p:nvPr>
        </p:nvSpPr>
        <p:spPr>
          <a:xfrm>
            <a:off x="457200" y="1646280"/>
            <a:ext cx="4015800" cy="2158560"/>
          </a:xfrm>
          <a:prstGeom prst="rect">
            <a:avLst/>
          </a:prstGeom>
        </p:spPr>
        <p:txBody>
          <a:bodyPr lIns="0" tIns="0" rIns="0" bIns="0"/>
          <a:lstStyle/>
          <a:p>
            <a:endParaRPr/>
          </a:p>
        </p:txBody>
      </p:sp>
      <p:sp>
        <p:nvSpPr>
          <p:cNvPr id="74" name="PlaceHolder 3"/>
          <p:cNvSpPr>
            <a:spLocks noGrp="1"/>
          </p:cNvSpPr>
          <p:nvPr>
            <p:ph type="body"/>
          </p:nvPr>
        </p:nvSpPr>
        <p:spPr>
          <a:xfrm>
            <a:off x="4674240" y="1646280"/>
            <a:ext cx="4015800" cy="2158560"/>
          </a:xfrm>
          <a:prstGeom prst="rect">
            <a:avLst/>
          </a:prstGeom>
        </p:spPr>
        <p:txBody>
          <a:bodyPr lIns="0" tIns="0" rIns="0" bIns="0"/>
          <a:lstStyle/>
          <a:p>
            <a:endParaRPr/>
          </a:p>
        </p:txBody>
      </p:sp>
      <p:sp>
        <p:nvSpPr>
          <p:cNvPr id="75" name="PlaceHolder 4"/>
          <p:cNvSpPr>
            <a:spLocks noGrp="1"/>
          </p:cNvSpPr>
          <p:nvPr>
            <p:ph type="body"/>
          </p:nvPr>
        </p:nvSpPr>
        <p:spPr>
          <a:xfrm>
            <a:off x="4674240" y="4010400"/>
            <a:ext cx="4015800" cy="2158560"/>
          </a:xfrm>
          <a:prstGeom prst="rect">
            <a:avLst/>
          </a:prstGeom>
        </p:spPr>
        <p:txBody>
          <a:bodyPr lIns="0" tIns="0" rIns="0" bIns="0"/>
          <a:lstStyle/>
          <a:p>
            <a:endParaRPr/>
          </a:p>
        </p:txBody>
      </p:sp>
      <p:sp>
        <p:nvSpPr>
          <p:cNvPr id="76" name="PlaceHolder 5"/>
          <p:cNvSpPr>
            <a:spLocks noGrp="1"/>
          </p:cNvSpPr>
          <p:nvPr>
            <p:ph type="body"/>
          </p:nvPr>
        </p:nvSpPr>
        <p:spPr>
          <a:xfrm>
            <a:off x="457200" y="4010400"/>
            <a:ext cx="4015800" cy="215856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53440"/>
            <a:ext cx="8229240" cy="1143000"/>
          </a:xfrm>
          <a:prstGeom prst="rect">
            <a:avLst/>
          </a:prstGeom>
        </p:spPr>
        <p:txBody>
          <a:bodyPr lIns="0" tIns="0" rIns="0" bIns="0" anchor="ctr"/>
          <a:lstStyle/>
          <a:p>
            <a:endParaRPr/>
          </a:p>
        </p:txBody>
      </p:sp>
      <p:sp>
        <p:nvSpPr>
          <p:cNvPr id="78" name="PlaceHolder 2"/>
          <p:cNvSpPr>
            <a:spLocks noGrp="1"/>
          </p:cNvSpPr>
          <p:nvPr>
            <p:ph type="body"/>
          </p:nvPr>
        </p:nvSpPr>
        <p:spPr>
          <a:xfrm>
            <a:off x="457200" y="1646280"/>
            <a:ext cx="8229240" cy="4525920"/>
          </a:xfrm>
          <a:prstGeom prst="rect">
            <a:avLst/>
          </a:prstGeom>
        </p:spPr>
        <p:txBody>
          <a:bodyPr lIns="0" tIns="0" rIns="0" bIns="0"/>
          <a:lstStyle/>
          <a:p>
            <a:endParaRPr/>
          </a:p>
        </p:txBody>
      </p:sp>
      <p:sp>
        <p:nvSpPr>
          <p:cNvPr id="79" name="PlaceHolder 3"/>
          <p:cNvSpPr>
            <a:spLocks noGrp="1"/>
          </p:cNvSpPr>
          <p:nvPr>
            <p:ph type="body"/>
          </p:nvPr>
        </p:nvSpPr>
        <p:spPr>
          <a:xfrm>
            <a:off x="457200" y="1646280"/>
            <a:ext cx="8229240" cy="4525920"/>
          </a:xfrm>
          <a:prstGeom prst="rect">
            <a:avLst/>
          </a:prstGeom>
        </p:spPr>
        <p:txBody>
          <a:bodyPr lIns="0" tIns="0" rIns="0" bIns="0"/>
          <a:lstStyle/>
          <a:p>
            <a:endParaRPr/>
          </a:p>
        </p:txBody>
      </p:sp>
      <p:pic>
        <p:nvPicPr>
          <p:cNvPr id="80" name="Imagem 79"/>
          <p:cNvPicPr/>
          <p:nvPr/>
        </p:nvPicPr>
        <p:blipFill>
          <a:blip r:embed="rId2" cstate="print"/>
          <a:stretch>
            <a:fillRect/>
          </a:stretch>
        </p:blipFill>
        <p:spPr>
          <a:xfrm>
            <a:off x="1735200" y="1646280"/>
            <a:ext cx="5672520" cy="4525920"/>
          </a:xfrm>
          <a:prstGeom prst="rect">
            <a:avLst/>
          </a:prstGeom>
          <a:ln>
            <a:noFill/>
          </a:ln>
        </p:spPr>
      </p:pic>
      <p:pic>
        <p:nvPicPr>
          <p:cNvPr id="81" name="Imagem 80"/>
          <p:cNvPicPr/>
          <p:nvPr/>
        </p:nvPicPr>
        <p:blipFill>
          <a:blip r:embed="rId2" cstate="print"/>
          <a:stretch>
            <a:fillRect/>
          </a:stretch>
        </p:blipFill>
        <p:spPr>
          <a:xfrm>
            <a:off x="1735200" y="1646280"/>
            <a:ext cx="5672520" cy="45259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53440"/>
            <a:ext cx="8229240" cy="1143000"/>
          </a:xfrm>
          <a:prstGeom prst="rect">
            <a:avLst/>
          </a:prstGeom>
        </p:spPr>
        <p:txBody>
          <a:bodyPr lIns="0" tIns="0" rIns="0" bIns="0" anchor="ctr"/>
          <a:lstStyle/>
          <a:p>
            <a:endParaRPr/>
          </a:p>
        </p:txBody>
      </p:sp>
      <p:sp>
        <p:nvSpPr>
          <p:cNvPr id="10" name="PlaceHolder 2"/>
          <p:cNvSpPr>
            <a:spLocks noGrp="1"/>
          </p:cNvSpPr>
          <p:nvPr>
            <p:ph type="body"/>
          </p:nvPr>
        </p:nvSpPr>
        <p:spPr>
          <a:xfrm>
            <a:off x="457200" y="1646280"/>
            <a:ext cx="8229240" cy="4525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53440"/>
            <a:ext cx="8229240" cy="1143000"/>
          </a:xfrm>
          <a:prstGeom prst="rect">
            <a:avLst/>
          </a:prstGeom>
        </p:spPr>
        <p:txBody>
          <a:bodyPr lIns="0" tIns="0" rIns="0" bIns="0" anchor="ctr"/>
          <a:lstStyle/>
          <a:p>
            <a:endParaRPr/>
          </a:p>
        </p:txBody>
      </p:sp>
      <p:sp>
        <p:nvSpPr>
          <p:cNvPr id="12" name="PlaceHolder 2"/>
          <p:cNvSpPr>
            <a:spLocks noGrp="1"/>
          </p:cNvSpPr>
          <p:nvPr>
            <p:ph type="body"/>
          </p:nvPr>
        </p:nvSpPr>
        <p:spPr>
          <a:xfrm>
            <a:off x="457200" y="1646280"/>
            <a:ext cx="4015800" cy="4525920"/>
          </a:xfrm>
          <a:prstGeom prst="rect">
            <a:avLst/>
          </a:prstGeom>
        </p:spPr>
        <p:txBody>
          <a:bodyPr lIns="0" tIns="0" rIns="0" bIns="0"/>
          <a:lstStyle/>
          <a:p>
            <a:endParaRPr/>
          </a:p>
        </p:txBody>
      </p:sp>
      <p:sp>
        <p:nvSpPr>
          <p:cNvPr id="13" name="PlaceHolder 3"/>
          <p:cNvSpPr>
            <a:spLocks noGrp="1"/>
          </p:cNvSpPr>
          <p:nvPr>
            <p:ph type="body"/>
          </p:nvPr>
        </p:nvSpPr>
        <p:spPr>
          <a:xfrm>
            <a:off x="4674240" y="1646280"/>
            <a:ext cx="4015800" cy="45259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53440"/>
            <a:ext cx="8229240" cy="11430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5344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53440"/>
            <a:ext cx="8229240" cy="1143000"/>
          </a:xfrm>
          <a:prstGeom prst="rect">
            <a:avLst/>
          </a:prstGeom>
        </p:spPr>
        <p:txBody>
          <a:bodyPr lIns="0" tIns="0" rIns="0" bIns="0" anchor="ctr"/>
          <a:lstStyle/>
          <a:p>
            <a:endParaRPr/>
          </a:p>
        </p:txBody>
      </p:sp>
      <p:sp>
        <p:nvSpPr>
          <p:cNvPr id="17" name="PlaceHolder 2"/>
          <p:cNvSpPr>
            <a:spLocks noGrp="1"/>
          </p:cNvSpPr>
          <p:nvPr>
            <p:ph type="body"/>
          </p:nvPr>
        </p:nvSpPr>
        <p:spPr>
          <a:xfrm>
            <a:off x="457200" y="1646280"/>
            <a:ext cx="4015800" cy="2158560"/>
          </a:xfrm>
          <a:prstGeom prst="rect">
            <a:avLst/>
          </a:prstGeom>
        </p:spPr>
        <p:txBody>
          <a:bodyPr lIns="0" tIns="0" rIns="0" bIns="0"/>
          <a:lstStyle/>
          <a:p>
            <a:endParaRPr/>
          </a:p>
        </p:txBody>
      </p:sp>
      <p:sp>
        <p:nvSpPr>
          <p:cNvPr id="18" name="PlaceHolder 3"/>
          <p:cNvSpPr>
            <a:spLocks noGrp="1"/>
          </p:cNvSpPr>
          <p:nvPr>
            <p:ph type="body"/>
          </p:nvPr>
        </p:nvSpPr>
        <p:spPr>
          <a:xfrm>
            <a:off x="457200" y="4010400"/>
            <a:ext cx="4015800" cy="2158560"/>
          </a:xfrm>
          <a:prstGeom prst="rect">
            <a:avLst/>
          </a:prstGeom>
        </p:spPr>
        <p:txBody>
          <a:bodyPr lIns="0" tIns="0" rIns="0" bIns="0"/>
          <a:lstStyle/>
          <a:p>
            <a:endParaRPr/>
          </a:p>
        </p:txBody>
      </p:sp>
      <p:sp>
        <p:nvSpPr>
          <p:cNvPr id="19" name="PlaceHolder 4"/>
          <p:cNvSpPr>
            <a:spLocks noGrp="1"/>
          </p:cNvSpPr>
          <p:nvPr>
            <p:ph type="body"/>
          </p:nvPr>
        </p:nvSpPr>
        <p:spPr>
          <a:xfrm>
            <a:off x="4674240" y="1646280"/>
            <a:ext cx="4015800" cy="4525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53440"/>
            <a:ext cx="8229240" cy="1143000"/>
          </a:xfrm>
          <a:prstGeom prst="rect">
            <a:avLst/>
          </a:prstGeom>
        </p:spPr>
        <p:txBody>
          <a:bodyPr lIns="0" tIns="0" rIns="0" bIns="0" anchor="ctr"/>
          <a:lstStyle/>
          <a:p>
            <a:endParaRPr/>
          </a:p>
        </p:txBody>
      </p:sp>
      <p:sp>
        <p:nvSpPr>
          <p:cNvPr id="21" name="PlaceHolder 2"/>
          <p:cNvSpPr>
            <a:spLocks noGrp="1"/>
          </p:cNvSpPr>
          <p:nvPr>
            <p:ph type="body"/>
          </p:nvPr>
        </p:nvSpPr>
        <p:spPr>
          <a:xfrm>
            <a:off x="457200" y="1646280"/>
            <a:ext cx="4015800" cy="4525920"/>
          </a:xfrm>
          <a:prstGeom prst="rect">
            <a:avLst/>
          </a:prstGeom>
        </p:spPr>
        <p:txBody>
          <a:bodyPr lIns="0" tIns="0" rIns="0" bIns="0"/>
          <a:lstStyle/>
          <a:p>
            <a:endParaRPr/>
          </a:p>
        </p:txBody>
      </p:sp>
      <p:sp>
        <p:nvSpPr>
          <p:cNvPr id="22" name="PlaceHolder 3"/>
          <p:cNvSpPr>
            <a:spLocks noGrp="1"/>
          </p:cNvSpPr>
          <p:nvPr>
            <p:ph type="body"/>
          </p:nvPr>
        </p:nvSpPr>
        <p:spPr>
          <a:xfrm>
            <a:off x="4674240" y="1646280"/>
            <a:ext cx="4015800" cy="2158560"/>
          </a:xfrm>
          <a:prstGeom prst="rect">
            <a:avLst/>
          </a:prstGeom>
        </p:spPr>
        <p:txBody>
          <a:bodyPr lIns="0" tIns="0" rIns="0" bIns="0"/>
          <a:lstStyle/>
          <a:p>
            <a:endParaRPr/>
          </a:p>
        </p:txBody>
      </p:sp>
      <p:sp>
        <p:nvSpPr>
          <p:cNvPr id="23" name="PlaceHolder 4"/>
          <p:cNvSpPr>
            <a:spLocks noGrp="1"/>
          </p:cNvSpPr>
          <p:nvPr>
            <p:ph type="body"/>
          </p:nvPr>
        </p:nvSpPr>
        <p:spPr>
          <a:xfrm>
            <a:off x="4674240" y="4010400"/>
            <a:ext cx="4015800" cy="21585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53440"/>
            <a:ext cx="8229240" cy="1143000"/>
          </a:xfrm>
          <a:prstGeom prst="rect">
            <a:avLst/>
          </a:prstGeom>
        </p:spPr>
        <p:txBody>
          <a:bodyPr lIns="0" tIns="0" rIns="0" bIns="0" anchor="ctr"/>
          <a:lstStyle/>
          <a:p>
            <a:endParaRPr/>
          </a:p>
        </p:txBody>
      </p:sp>
      <p:sp>
        <p:nvSpPr>
          <p:cNvPr id="25" name="PlaceHolder 2"/>
          <p:cNvSpPr>
            <a:spLocks noGrp="1"/>
          </p:cNvSpPr>
          <p:nvPr>
            <p:ph type="body"/>
          </p:nvPr>
        </p:nvSpPr>
        <p:spPr>
          <a:xfrm>
            <a:off x="457200" y="1646280"/>
            <a:ext cx="4015800" cy="2158560"/>
          </a:xfrm>
          <a:prstGeom prst="rect">
            <a:avLst/>
          </a:prstGeom>
        </p:spPr>
        <p:txBody>
          <a:bodyPr lIns="0" tIns="0" rIns="0" bIns="0"/>
          <a:lstStyle/>
          <a:p>
            <a:endParaRPr/>
          </a:p>
        </p:txBody>
      </p:sp>
      <p:sp>
        <p:nvSpPr>
          <p:cNvPr id="26" name="PlaceHolder 3"/>
          <p:cNvSpPr>
            <a:spLocks noGrp="1"/>
          </p:cNvSpPr>
          <p:nvPr>
            <p:ph type="body"/>
          </p:nvPr>
        </p:nvSpPr>
        <p:spPr>
          <a:xfrm>
            <a:off x="4674240" y="1646280"/>
            <a:ext cx="4015800" cy="2158560"/>
          </a:xfrm>
          <a:prstGeom prst="rect">
            <a:avLst/>
          </a:prstGeom>
        </p:spPr>
        <p:txBody>
          <a:bodyPr lIns="0" tIns="0" rIns="0" bIns="0"/>
          <a:lstStyle/>
          <a:p>
            <a:endParaRPr/>
          </a:p>
        </p:txBody>
      </p:sp>
      <p:sp>
        <p:nvSpPr>
          <p:cNvPr id="27" name="PlaceHolder 4"/>
          <p:cNvSpPr>
            <a:spLocks noGrp="1"/>
          </p:cNvSpPr>
          <p:nvPr>
            <p:ph type="body"/>
          </p:nvPr>
        </p:nvSpPr>
        <p:spPr>
          <a:xfrm>
            <a:off x="457200" y="4010400"/>
            <a:ext cx="8229240" cy="21585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cstate="print"/>
          <a:tile/>
        </a:blipFill>
        <a:effectLst/>
      </p:bgPr>
    </p:bg>
    <p:spTree>
      <p:nvGrpSpPr>
        <p:cNvPr id="1" name=""/>
        <p:cNvGrpSpPr/>
        <p:nvPr/>
      </p:nvGrpSpPr>
      <p:grpSpPr>
        <a:xfrm>
          <a:off x="0" y="0"/>
          <a:ext cx="0" cy="0"/>
          <a:chOff x="0" y="0"/>
          <a:chExt cx="0" cy="0"/>
        </a:xfrm>
      </p:grpSpPr>
      <p:sp>
        <p:nvSpPr>
          <p:cNvPr id="7" name="CustomShape 1"/>
          <p:cNvSpPr/>
          <p:nvPr/>
        </p:nvSpPr>
        <p:spPr>
          <a:xfrm>
            <a:off x="164520" y="147240"/>
            <a:ext cx="8810640" cy="6564960"/>
          </a:xfrm>
          <a:prstGeom prst="round2DiagRect">
            <a:avLst>
              <a:gd name="adj1" fmla="val 11807"/>
              <a:gd name="adj2" fmla="val 0"/>
            </a:avLst>
          </a:prstGeom>
          <a:solidFill>
            <a:srgbClr val="888B7A"/>
          </a:solidFill>
          <a:ln w="11160">
            <a:solidFill>
              <a:srgbClr val="9CA08F"/>
            </a:solidFill>
            <a:round/>
          </a:ln>
        </p:spPr>
      </p:sp>
      <p:sp>
        <p:nvSpPr>
          <p:cNvPr id="8" name="CustomShape 2"/>
          <p:cNvSpPr/>
          <p:nvPr/>
        </p:nvSpPr>
        <p:spPr>
          <a:xfrm>
            <a:off x="164520" y="146160"/>
            <a:ext cx="8814600" cy="2505240"/>
          </a:xfrm>
          <a:prstGeom prst="round2DiagRect">
            <a:avLst>
              <a:gd name="adj1" fmla="val 11807"/>
              <a:gd name="adj2" fmla="val 0"/>
            </a:avLst>
          </a:prstGeom>
          <a:solidFill>
            <a:srgbClr val="888B7A"/>
          </a:solidFill>
          <a:ln w="11160">
            <a:solidFill>
              <a:srgbClr val="9CA08F"/>
            </a:solidFill>
            <a:round/>
          </a:ln>
        </p:spPr>
      </p:sp>
      <p:sp>
        <p:nvSpPr>
          <p:cNvPr id="2" name="PlaceHolder 3"/>
          <p:cNvSpPr>
            <a:spLocks noGrp="1"/>
          </p:cNvSpPr>
          <p:nvPr>
            <p:ph type="title"/>
          </p:nvPr>
        </p:nvSpPr>
        <p:spPr>
          <a:xfrm>
            <a:off x="464400" y="380880"/>
            <a:ext cx="8229240" cy="2209320"/>
          </a:xfrm>
          <a:prstGeom prst="rect">
            <a:avLst/>
          </a:prstGeom>
        </p:spPr>
        <p:txBody>
          <a:bodyPr lIns="45720" tIns="45000" rIns="228600" bIns="45000" anchor="b"/>
          <a:lstStyle/>
          <a:p>
            <a:pPr algn="r">
              <a:lnSpc>
                <a:spcPct val="100000"/>
              </a:lnSpc>
            </a:pPr>
            <a:r>
              <a:rPr lang="pt-BR" sz="4800">
                <a:solidFill>
                  <a:srgbClr val="E6E9CB"/>
                </a:solidFill>
                <a:latin typeface="Rockwell"/>
              </a:rPr>
              <a:t>Click to edit the title text formatClique para editar o estilo do título mestre</a:t>
            </a:r>
            <a:endParaRPr/>
          </a:p>
        </p:txBody>
      </p:sp>
      <p:sp>
        <p:nvSpPr>
          <p:cNvPr id="3" name="PlaceHolder 4"/>
          <p:cNvSpPr>
            <a:spLocks noGrp="1"/>
          </p:cNvSpPr>
          <p:nvPr>
            <p:ph type="dt"/>
          </p:nvPr>
        </p:nvSpPr>
        <p:spPr>
          <a:xfrm>
            <a:off x="5562720" y="6509160"/>
            <a:ext cx="3002040" cy="273960"/>
          </a:xfrm>
          <a:prstGeom prst="rect">
            <a:avLst/>
          </a:prstGeom>
        </p:spPr>
        <p:txBody>
          <a:bodyPr lIns="90000" tIns="45000" rIns="90000" bIns="45000"/>
          <a:lstStyle/>
          <a:p>
            <a:pPr>
              <a:lnSpc>
                <a:spcPct val="100000"/>
              </a:lnSpc>
            </a:pPr>
            <a:r>
              <a:rPr lang="en-US" sz="1300">
                <a:solidFill>
                  <a:srgbClr val="B9BBB1"/>
                </a:solidFill>
                <a:latin typeface="Rockwell"/>
              </a:rPr>
              <a:t>3/16/16</a:t>
            </a:r>
            <a:endParaRPr/>
          </a:p>
        </p:txBody>
      </p:sp>
      <p:sp>
        <p:nvSpPr>
          <p:cNvPr id="4" name="PlaceHolder 5"/>
          <p:cNvSpPr>
            <a:spLocks noGrp="1"/>
          </p:cNvSpPr>
          <p:nvPr>
            <p:ph type="sldNum"/>
          </p:nvPr>
        </p:nvSpPr>
        <p:spPr>
          <a:xfrm>
            <a:off x="8638920" y="6509160"/>
            <a:ext cx="464040" cy="273960"/>
          </a:xfrm>
          <a:prstGeom prst="rect">
            <a:avLst/>
          </a:prstGeom>
        </p:spPr>
        <p:txBody>
          <a:bodyPr lIns="90000" tIns="45000" rIns="90000" bIns="45000" anchor="ctr"/>
          <a:lstStyle/>
          <a:p>
            <a:pPr>
              <a:lnSpc>
                <a:spcPct val="100000"/>
              </a:lnSpc>
            </a:pPr>
            <a:fld id="{ECDC8B16-D774-43B6-B546-4E5E707CF100}" type="slidenum">
              <a:rPr lang="en-US" sz="1600">
                <a:solidFill>
                  <a:srgbClr val="D5D6CA"/>
                </a:solidFill>
                <a:latin typeface="Rockwell"/>
              </a:rPr>
              <a:pPr>
                <a:lnSpc>
                  <a:spcPct val="100000"/>
                </a:lnSpc>
              </a:pPr>
              <a:t>‹nº›</a:t>
            </a:fld>
            <a:endParaRPr/>
          </a:p>
        </p:txBody>
      </p:sp>
      <p:sp>
        <p:nvSpPr>
          <p:cNvPr id="5" name="PlaceHolder 6"/>
          <p:cNvSpPr>
            <a:spLocks noGrp="1"/>
          </p:cNvSpPr>
          <p:nvPr>
            <p:ph type="ftr"/>
          </p:nvPr>
        </p:nvSpPr>
        <p:spPr>
          <a:xfrm>
            <a:off x="1600200" y="6509160"/>
            <a:ext cx="390708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6" name="PlaceHolder 7"/>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pt-BR" sz="3200">
                <a:latin typeface="Rockwell"/>
              </a:rPr>
              <a:t>Click to edit the outline text format</a:t>
            </a:r>
            <a:endParaRPr/>
          </a:p>
          <a:p>
            <a:pPr lvl="1">
              <a:buSzPct val="75000"/>
              <a:buFont typeface="StarSymbol"/>
              <a:buChar char=""/>
            </a:pPr>
            <a:r>
              <a:rPr lang="pt-BR" sz="2300">
                <a:latin typeface="Rockwell"/>
              </a:rPr>
              <a:t>Second Outline Level</a:t>
            </a:r>
            <a:endParaRPr/>
          </a:p>
          <a:p>
            <a:pPr lvl="2">
              <a:buSzPct val="45000"/>
              <a:buFont typeface="StarSymbol"/>
              <a:buChar char=""/>
            </a:pPr>
            <a:r>
              <a:rPr lang="pt-BR" sz="2000">
                <a:latin typeface="Rockwell"/>
              </a:rPr>
              <a:t>Third Outline Level</a:t>
            </a:r>
            <a:endParaRPr/>
          </a:p>
          <a:p>
            <a:pPr lvl="3">
              <a:buSzPct val="75000"/>
              <a:buFont typeface="StarSymbol"/>
              <a:buChar char=""/>
            </a:pPr>
            <a:r>
              <a:rPr lang="pt-BR" sz="1900">
                <a:latin typeface="Rockwell"/>
              </a:rPr>
              <a:t>Fourth Outline Level</a:t>
            </a:r>
            <a:endParaRPr/>
          </a:p>
          <a:p>
            <a:pPr lvl="4">
              <a:buSzPct val="45000"/>
              <a:buFont typeface="StarSymbol"/>
              <a:buChar char=""/>
            </a:pPr>
            <a:r>
              <a:rPr lang="pt-BR" sz="2000">
                <a:latin typeface="Rockwell"/>
              </a:rPr>
              <a:t>Fifth Outline Level</a:t>
            </a:r>
            <a:endParaRPr/>
          </a:p>
          <a:p>
            <a:pPr lvl="5">
              <a:buSzPct val="45000"/>
              <a:buFont typeface="StarSymbol"/>
              <a:buChar char=""/>
            </a:pPr>
            <a:r>
              <a:rPr lang="pt-BR" sz="2000">
                <a:latin typeface="Rockwell"/>
              </a:rPr>
              <a:t>Sixth Outline Level</a:t>
            </a:r>
            <a:endParaRPr/>
          </a:p>
          <a:p>
            <a:pPr lvl="6">
              <a:buSzPct val="45000"/>
              <a:buFont typeface="StarSymbol"/>
              <a:buChar char=""/>
            </a:pPr>
            <a:r>
              <a:rPr lang="pt-BR" sz="2000">
                <a:latin typeface="Rockwel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cstate="print"/>
          <a:tile/>
        </a:blipFill>
        <a:effectLst/>
      </p:bgPr>
    </p:bg>
    <p:spTree>
      <p:nvGrpSpPr>
        <p:cNvPr id="1" name=""/>
        <p:cNvGrpSpPr/>
        <p:nvPr/>
      </p:nvGrpSpPr>
      <p:grpSpPr>
        <a:xfrm>
          <a:off x="0" y="0"/>
          <a:ext cx="0" cy="0"/>
          <a:chOff x="0" y="0"/>
          <a:chExt cx="0" cy="0"/>
        </a:xfrm>
      </p:grpSpPr>
      <p:sp>
        <p:nvSpPr>
          <p:cNvPr id="41" name="CustomShape 1"/>
          <p:cNvSpPr/>
          <p:nvPr/>
        </p:nvSpPr>
        <p:spPr>
          <a:xfrm>
            <a:off x="164520" y="147240"/>
            <a:ext cx="8810640" cy="6564960"/>
          </a:xfrm>
          <a:prstGeom prst="round2DiagRect">
            <a:avLst>
              <a:gd name="adj1" fmla="val 11807"/>
              <a:gd name="adj2" fmla="val 0"/>
            </a:avLst>
          </a:prstGeom>
          <a:solidFill>
            <a:srgbClr val="888B7A"/>
          </a:solidFill>
          <a:ln w="11160">
            <a:solidFill>
              <a:srgbClr val="9CA08F"/>
            </a:solidFill>
            <a:round/>
          </a:ln>
        </p:spPr>
      </p:sp>
      <p:sp>
        <p:nvSpPr>
          <p:cNvPr id="42" name="CustomShape 2"/>
          <p:cNvSpPr/>
          <p:nvPr/>
        </p:nvSpPr>
        <p:spPr>
          <a:xfrm>
            <a:off x="588240" y="1424520"/>
            <a:ext cx="8000640" cy="8640"/>
          </a:xfrm>
          <a:prstGeom prst="rect">
            <a:avLst/>
          </a:prstGeom>
          <a:solidFill>
            <a:srgbClr val="72A376"/>
          </a:solidFill>
          <a:ln w="38160">
            <a:noFill/>
          </a:ln>
        </p:spPr>
      </p:sp>
      <p:sp>
        <p:nvSpPr>
          <p:cNvPr id="43" name="PlaceHolder 3"/>
          <p:cNvSpPr>
            <a:spLocks noGrp="1"/>
          </p:cNvSpPr>
          <p:nvPr>
            <p:ph type="title"/>
          </p:nvPr>
        </p:nvSpPr>
        <p:spPr>
          <a:xfrm>
            <a:off x="457200" y="253440"/>
            <a:ext cx="8229240" cy="1142640"/>
          </a:xfrm>
          <a:prstGeom prst="rect">
            <a:avLst/>
          </a:prstGeom>
        </p:spPr>
        <p:txBody>
          <a:bodyPr lIns="90000" tIns="45000" bIns="45000" anchor="b"/>
          <a:lstStyle/>
          <a:p>
            <a:pPr algn="r">
              <a:lnSpc>
                <a:spcPct val="100000"/>
              </a:lnSpc>
            </a:pPr>
            <a:r>
              <a:rPr lang="pt-BR" sz="4600">
                <a:solidFill>
                  <a:srgbClr val="E6E9CB"/>
                </a:solidFill>
                <a:latin typeface="Rockwell"/>
              </a:rPr>
              <a:t>Click to edit the title text formatClique para editar o estilo do título mestre</a:t>
            </a:r>
            <a:endParaRPr/>
          </a:p>
        </p:txBody>
      </p:sp>
      <p:sp>
        <p:nvSpPr>
          <p:cNvPr id="44" name="PlaceHolder 4"/>
          <p:cNvSpPr>
            <a:spLocks noGrp="1"/>
          </p:cNvSpPr>
          <p:nvPr>
            <p:ph type="body"/>
          </p:nvPr>
        </p:nvSpPr>
        <p:spPr>
          <a:xfrm>
            <a:off x="457200" y="1646280"/>
            <a:ext cx="8229240" cy="4525920"/>
          </a:xfrm>
          <a:prstGeom prst="rect">
            <a:avLst/>
          </a:prstGeom>
        </p:spPr>
        <p:txBody>
          <a:bodyPr lIns="90000" tIns="45000" rIns="90000" bIns="45000"/>
          <a:lstStyle/>
          <a:p>
            <a:pPr>
              <a:buSzPct val="45000"/>
              <a:buFont typeface="StarSymbol"/>
              <a:buChar char=""/>
            </a:pPr>
            <a:r>
              <a:rPr lang="pt-BR" sz="3200">
                <a:solidFill>
                  <a:srgbClr val="FFFFFF"/>
                </a:solidFill>
                <a:latin typeface="Rockwell"/>
              </a:rPr>
              <a:t>Click to edit the outline text format</a:t>
            </a:r>
            <a:endParaRPr/>
          </a:p>
          <a:p>
            <a:pPr lvl="1">
              <a:buSzPct val="75000"/>
              <a:buFont typeface="StarSymbol"/>
              <a:buChar char=""/>
            </a:pPr>
            <a:r>
              <a:rPr lang="pt-BR" sz="3200">
                <a:solidFill>
                  <a:srgbClr val="FFFFFF"/>
                </a:solidFill>
                <a:latin typeface="Rockwell"/>
              </a:rPr>
              <a:t>Second Outline Level</a:t>
            </a:r>
            <a:endParaRPr/>
          </a:p>
          <a:p>
            <a:pPr lvl="2">
              <a:buSzPct val="45000"/>
              <a:buFont typeface="StarSymbol"/>
              <a:buChar char=""/>
            </a:pPr>
            <a:r>
              <a:rPr lang="pt-BR" sz="3200">
                <a:solidFill>
                  <a:srgbClr val="FFFFFF"/>
                </a:solidFill>
                <a:latin typeface="Rockwell"/>
              </a:rPr>
              <a:t>Third Outline Level</a:t>
            </a:r>
            <a:endParaRPr/>
          </a:p>
          <a:p>
            <a:pPr lvl="3">
              <a:buSzPct val="75000"/>
              <a:buFont typeface="StarSymbol"/>
              <a:buChar char=""/>
            </a:pPr>
            <a:r>
              <a:rPr lang="pt-BR" sz="3200">
                <a:solidFill>
                  <a:srgbClr val="FFFFFF"/>
                </a:solidFill>
                <a:latin typeface="Rockwell"/>
              </a:rPr>
              <a:t>Fourth Outline Level</a:t>
            </a:r>
            <a:endParaRPr/>
          </a:p>
          <a:p>
            <a:pPr lvl="4">
              <a:buSzPct val="45000"/>
              <a:buFont typeface="StarSymbol"/>
              <a:buChar char=""/>
            </a:pPr>
            <a:r>
              <a:rPr lang="pt-BR" sz="3200">
                <a:solidFill>
                  <a:srgbClr val="FFFFFF"/>
                </a:solidFill>
                <a:latin typeface="Rockwell"/>
              </a:rPr>
              <a:t>Fifth Outline Level</a:t>
            </a:r>
            <a:endParaRPr/>
          </a:p>
          <a:p>
            <a:pPr lvl="5">
              <a:buSzPct val="45000"/>
              <a:buFont typeface="StarSymbol"/>
              <a:buChar char=""/>
            </a:pPr>
            <a:r>
              <a:rPr lang="pt-BR" sz="3200">
                <a:solidFill>
                  <a:srgbClr val="FFFFFF"/>
                </a:solidFill>
                <a:latin typeface="Rockwell"/>
              </a:rPr>
              <a:t>Sixth Outline Level</a:t>
            </a:r>
            <a:endParaRPr/>
          </a:p>
          <a:p>
            <a:pPr>
              <a:lnSpc>
                <a:spcPct val="100000"/>
              </a:lnSpc>
              <a:buSzPct val="70000"/>
              <a:buFont typeface="Wingdings 2" charset="2"/>
              <a:buChar char=""/>
            </a:pPr>
            <a:r>
              <a:rPr lang="pt-BR" sz="3200">
                <a:solidFill>
                  <a:srgbClr val="FFFFFF"/>
                </a:solidFill>
                <a:latin typeface="Rockwell"/>
              </a:rPr>
              <a:t>Seventh Outline LevelClique para editar os estilos do texto mestre</a:t>
            </a:r>
            <a:endParaRPr/>
          </a:p>
          <a:p>
            <a:pPr lvl="1">
              <a:lnSpc>
                <a:spcPct val="100000"/>
              </a:lnSpc>
              <a:buSzPct val="90000"/>
              <a:buFont typeface="StarSymbol"/>
              <a:buChar char=""/>
            </a:pPr>
            <a:r>
              <a:rPr lang="pt-BR" sz="2600">
                <a:solidFill>
                  <a:srgbClr val="FFFFFF"/>
                </a:solidFill>
                <a:latin typeface="Rockwell"/>
              </a:rPr>
              <a:t>Segundo nível</a:t>
            </a:r>
            <a:endParaRPr/>
          </a:p>
          <a:p>
            <a:pPr lvl="2">
              <a:lnSpc>
                <a:spcPct val="100000"/>
              </a:lnSpc>
              <a:buFont typeface="Wingdings 2" charset="2"/>
              <a:buChar char=""/>
            </a:pPr>
            <a:r>
              <a:rPr lang="pt-BR" sz="2300">
                <a:solidFill>
                  <a:srgbClr val="FFFFFF"/>
                </a:solidFill>
                <a:latin typeface="Rockwell"/>
              </a:rPr>
              <a:t>Terceiro nível</a:t>
            </a:r>
            <a:endParaRPr/>
          </a:p>
          <a:p>
            <a:pPr lvl="3">
              <a:lnSpc>
                <a:spcPct val="100000"/>
              </a:lnSpc>
              <a:buFont typeface="Wingdings 2" charset="2"/>
              <a:buChar char=""/>
            </a:pPr>
            <a:r>
              <a:rPr lang="pt-BR" sz="2000">
                <a:solidFill>
                  <a:srgbClr val="FFFFFF"/>
                </a:solidFill>
                <a:latin typeface="Rockwell"/>
              </a:rPr>
              <a:t>Quarto nível</a:t>
            </a:r>
            <a:endParaRPr/>
          </a:p>
          <a:p>
            <a:pPr lvl="4">
              <a:lnSpc>
                <a:spcPct val="100000"/>
              </a:lnSpc>
              <a:buFont typeface="Wingdings 2" charset="2"/>
              <a:buChar char=""/>
            </a:pPr>
            <a:r>
              <a:rPr lang="pt-BR" sz="1900">
                <a:solidFill>
                  <a:srgbClr val="FFFFFF"/>
                </a:solidFill>
                <a:latin typeface="Rockwell"/>
              </a:rPr>
              <a:t>Quinto nível</a:t>
            </a:r>
            <a:endParaRPr/>
          </a:p>
        </p:txBody>
      </p:sp>
      <p:sp>
        <p:nvSpPr>
          <p:cNvPr id="45" name="PlaceHolder 5"/>
          <p:cNvSpPr>
            <a:spLocks noGrp="1"/>
          </p:cNvSpPr>
          <p:nvPr>
            <p:ph type="dt"/>
          </p:nvPr>
        </p:nvSpPr>
        <p:spPr>
          <a:xfrm>
            <a:off x="5562720" y="6400800"/>
            <a:ext cx="3002040" cy="273960"/>
          </a:xfrm>
          <a:prstGeom prst="rect">
            <a:avLst/>
          </a:prstGeom>
        </p:spPr>
        <p:txBody>
          <a:bodyPr lIns="90000" tIns="45000" rIns="90000" bIns="45000"/>
          <a:lstStyle/>
          <a:p>
            <a:pPr>
              <a:lnSpc>
                <a:spcPct val="100000"/>
              </a:lnSpc>
            </a:pPr>
            <a:r>
              <a:rPr lang="en-US" sz="1300">
                <a:solidFill>
                  <a:srgbClr val="B9BBB1"/>
                </a:solidFill>
                <a:latin typeface="Rockwell"/>
              </a:rPr>
              <a:t>3/16/16</a:t>
            </a:r>
            <a:endParaRPr/>
          </a:p>
        </p:txBody>
      </p:sp>
      <p:sp>
        <p:nvSpPr>
          <p:cNvPr id="46" name="PlaceHolder 6"/>
          <p:cNvSpPr>
            <a:spLocks noGrp="1"/>
          </p:cNvSpPr>
          <p:nvPr>
            <p:ph type="ftr"/>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47" name="PlaceHolder 7"/>
          <p:cNvSpPr>
            <a:spLocks noGrp="1"/>
          </p:cNvSpPr>
          <p:nvPr>
            <p:ph type="sldNum"/>
          </p:nvPr>
        </p:nvSpPr>
        <p:spPr>
          <a:xfrm>
            <a:off x="8638920" y="6514560"/>
            <a:ext cx="464040" cy="273960"/>
          </a:xfrm>
          <a:prstGeom prst="rect">
            <a:avLst/>
          </a:prstGeom>
        </p:spPr>
        <p:txBody>
          <a:bodyPr lIns="90000" tIns="45000" rIns="90000" bIns="45000" anchor="ctr"/>
          <a:lstStyle/>
          <a:p>
            <a:pPr algn="r">
              <a:lnSpc>
                <a:spcPct val="100000"/>
              </a:lnSpc>
            </a:pPr>
            <a:fld id="{DF2846CE-E268-41F4-B1DB-96F308EA4F8E}" type="slidenum">
              <a:rPr lang="en-US" sz="1600">
                <a:solidFill>
                  <a:srgbClr val="DFE0D4"/>
                </a:solidFill>
                <a:latin typeface="Rockwell"/>
              </a:rPr>
              <a:pPr algn="r">
                <a:lnSpc>
                  <a:spcPct val="100000"/>
                </a:lnSpc>
              </a:pPr>
              <a:t>‹nº›</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4.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464400" y="380880"/>
            <a:ext cx="8229240" cy="2209320"/>
          </a:xfrm>
          <a:prstGeom prst="rect">
            <a:avLst/>
          </a:prstGeom>
        </p:spPr>
        <p:txBody>
          <a:bodyPr lIns="45720" tIns="45000" rIns="228600" bIns="45000" anchor="b"/>
          <a:lstStyle/>
          <a:p>
            <a:pPr algn="ctr">
              <a:lnSpc>
                <a:spcPct val="100000"/>
              </a:lnSpc>
            </a:pPr>
            <a:r>
              <a:rPr lang="pt-BR" sz="4800">
                <a:solidFill>
                  <a:srgbClr val="E6E9CB"/>
                </a:solidFill>
                <a:latin typeface="Rockwell"/>
              </a:rPr>
              <a:t>Redes de Computadores</a:t>
            </a:r>
            <a:endParaRPr/>
          </a:p>
        </p:txBody>
      </p:sp>
      <p:sp>
        <p:nvSpPr>
          <p:cNvPr id="88" name="TextShape 2"/>
          <p:cNvSpPr txBox="1"/>
          <p:nvPr/>
        </p:nvSpPr>
        <p:spPr>
          <a:xfrm>
            <a:off x="5879520" y="5643720"/>
            <a:ext cx="3335760" cy="1071360"/>
          </a:xfrm>
          <a:prstGeom prst="rect">
            <a:avLst/>
          </a:prstGeom>
        </p:spPr>
        <p:txBody>
          <a:bodyPr lIns="45720" tIns="45000" rIns="246960" bIns="45000"/>
          <a:lstStyle/>
          <a:p>
            <a:pPr algn="r">
              <a:lnSpc>
                <a:spcPct val="100000"/>
              </a:lnSpc>
            </a:pPr>
            <a:r>
              <a:rPr lang="en-US" sz="2000" b="1">
                <a:solidFill>
                  <a:srgbClr val="000000"/>
                </a:solidFill>
                <a:latin typeface="Rockwell"/>
              </a:rPr>
              <a:t>Prof.: Eric Sampaio</a:t>
            </a:r>
            <a:endParaRPr/>
          </a:p>
          <a:p>
            <a:pPr algn="r">
              <a:lnSpc>
                <a:spcPct val="100000"/>
              </a:lnSpc>
            </a:pPr>
            <a:r>
              <a:rPr lang="en-US" sz="2000" b="1">
                <a:solidFill>
                  <a:srgbClr val="000000"/>
                </a:solidFill>
                <a:latin typeface="Rockwell"/>
              </a:rPr>
              <a:t>Erick.gtn.xp@gmail.com</a:t>
            </a:r>
            <a:endParaRPr/>
          </a:p>
          <a:p>
            <a:pPr algn="r">
              <a:lnSpc>
                <a:spcPct val="100000"/>
              </a:lnSpc>
            </a:pPr>
            <a:r>
              <a:rPr lang="en-US" sz="2000" b="1">
                <a:solidFill>
                  <a:srgbClr val="000000"/>
                </a:solidFill>
                <a:latin typeface="Rockwell"/>
              </a:rPr>
              <a:t>Ericsantos@dcc.ufba.br</a:t>
            </a:r>
            <a:endParaRPr/>
          </a:p>
          <a:p>
            <a:pPr algn="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457200" y="253440"/>
            <a:ext cx="8229240" cy="1142640"/>
          </a:xfrm>
          <a:prstGeom prst="rect">
            <a:avLst/>
          </a:prstGeom>
        </p:spPr>
        <p:txBody>
          <a:bodyPr lIns="90000" tIns="45000" bIns="45000" anchor="b"/>
          <a:lstStyle/>
          <a:p>
            <a:pPr algn="r">
              <a:lnSpc>
                <a:spcPct val="100000"/>
              </a:lnSpc>
            </a:pPr>
            <a:r>
              <a:rPr lang="pt-BR" sz="4600">
                <a:solidFill>
                  <a:srgbClr val="E6E9CB"/>
                </a:solidFill>
                <a:latin typeface="Rockwell"/>
              </a:rPr>
              <a:t>Do que é feita uma rede?</a:t>
            </a:r>
            <a:endParaRPr/>
          </a:p>
        </p:txBody>
      </p:sp>
      <p:sp>
        <p:nvSpPr>
          <p:cNvPr id="113"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3200" b="1" dirty="0">
                <a:solidFill>
                  <a:srgbClr val="000000"/>
                </a:solidFill>
                <a:latin typeface="Rockwell"/>
              </a:rPr>
              <a:t>Cliente</a:t>
            </a:r>
            <a:r>
              <a:rPr lang="pt-BR" sz="3200" dirty="0">
                <a:solidFill>
                  <a:srgbClr val="FFFFFF"/>
                </a:solidFill>
                <a:latin typeface="Rockwell"/>
              </a:rPr>
              <a:t>: São computadores que se conectam à um computador central para requisitar que este realize alguma tarefa na qual é especializado.</a:t>
            </a:r>
            <a:endParaRPr dirty="0"/>
          </a:p>
          <a:p>
            <a:pPr>
              <a:lnSpc>
                <a:spcPct val="100000"/>
              </a:lnSpc>
            </a:pPr>
            <a:endParaRPr dirty="0"/>
          </a:p>
        </p:txBody>
      </p:sp>
      <p:sp>
        <p:nvSpPr>
          <p:cNvPr id="114"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15"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84D220CE-3221-4F1A-88C0-253383B19C0C}" type="slidenum">
              <a:rPr lang="en-US" sz="1600">
                <a:solidFill>
                  <a:srgbClr val="DFE0D4"/>
                </a:solidFill>
                <a:latin typeface="Rockwell"/>
              </a:rPr>
              <a:pPr algn="r">
                <a:lnSpc>
                  <a:spcPct val="100000"/>
                </a:lnSpc>
              </a:pPr>
              <a:t>10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457200" y="253440"/>
            <a:ext cx="8229240" cy="1142640"/>
          </a:xfrm>
          <a:prstGeom prst="rect">
            <a:avLst/>
          </a:prstGeom>
        </p:spPr>
        <p:txBody>
          <a:bodyPr lIns="90000" tIns="45000" bIns="45000" anchor="b"/>
          <a:lstStyle/>
          <a:p>
            <a:pPr algn="r">
              <a:lnSpc>
                <a:spcPct val="100000"/>
              </a:lnSpc>
            </a:pPr>
            <a:r>
              <a:rPr lang="pt-BR" sz="4600">
                <a:solidFill>
                  <a:srgbClr val="E6E9CB"/>
                </a:solidFill>
                <a:latin typeface="Rockwell"/>
              </a:rPr>
              <a:t>Do que é feita uma rede?</a:t>
            </a:r>
            <a:endParaRPr/>
          </a:p>
        </p:txBody>
      </p:sp>
      <p:sp>
        <p:nvSpPr>
          <p:cNvPr id="117"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3200" b="1" dirty="0">
                <a:solidFill>
                  <a:srgbClr val="000000"/>
                </a:solidFill>
                <a:latin typeface="Rockwell"/>
              </a:rPr>
              <a:t>Confiabilidade</a:t>
            </a:r>
            <a:r>
              <a:rPr lang="pt-BR" sz="3200" dirty="0">
                <a:solidFill>
                  <a:srgbClr val="000000"/>
                </a:solidFill>
                <a:latin typeface="Rockwell"/>
              </a:rPr>
              <a:t>: </a:t>
            </a:r>
            <a:r>
              <a:rPr lang="pt-BR" sz="2400" dirty="0">
                <a:solidFill>
                  <a:srgbClr val="FFFFFF"/>
                </a:solidFill>
                <a:latin typeface="Rockwell"/>
              </a:rPr>
              <a:t>Em todo o tipo de comunicação à distância, existe a possibilidade de ocorrer um erro na hora de se interpretar os dados. No caso das redes de computadores, isso é algo que pode ocorrer devido à vários motivos como interferência ou o enfraquecimento do sinal com a distância. Para se criar uma rede de computadores confiável, é preciso fazer com que os computadores sejam capazes de detectar erros na transmissão. Uma vez que isso ocorra, pode-se tentar corrigi-los ou então pedir para que os dados sejam retransmitidos.</a:t>
            </a:r>
            <a:endParaRPr sz="2400" dirty="0"/>
          </a:p>
          <a:p>
            <a:pPr>
              <a:lnSpc>
                <a:spcPct val="100000"/>
              </a:lnSpc>
            </a:pPr>
            <a:endParaRPr dirty="0"/>
          </a:p>
        </p:txBody>
      </p:sp>
      <p:sp>
        <p:nvSpPr>
          <p:cNvPr id="118"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19"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3B2BE4C2-CEF9-429B-9A86-6A8ED26F7B61}" type="slidenum">
              <a:rPr lang="en-US" sz="1600">
                <a:solidFill>
                  <a:srgbClr val="DFE0D4"/>
                </a:solidFill>
                <a:latin typeface="Rockwell"/>
              </a:rPr>
              <a:pPr algn="r">
                <a:lnSpc>
                  <a:spcPct val="100000"/>
                </a:lnSpc>
              </a:pPr>
              <a:t>11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457200" y="253440"/>
            <a:ext cx="8229240" cy="1142640"/>
          </a:xfrm>
          <a:prstGeom prst="rect">
            <a:avLst/>
          </a:prstGeom>
        </p:spPr>
        <p:txBody>
          <a:bodyPr lIns="90000" tIns="45000" bIns="45000" anchor="b"/>
          <a:lstStyle/>
          <a:p>
            <a:pPr algn="r">
              <a:lnSpc>
                <a:spcPct val="100000"/>
              </a:lnSpc>
            </a:pPr>
            <a:r>
              <a:rPr lang="pt-BR" sz="4600">
                <a:solidFill>
                  <a:srgbClr val="E6E9CB"/>
                </a:solidFill>
                <a:latin typeface="Rockwell"/>
              </a:rPr>
              <a:t>Do que é feita uma rede?</a:t>
            </a:r>
            <a:endParaRPr/>
          </a:p>
        </p:txBody>
      </p:sp>
      <p:sp>
        <p:nvSpPr>
          <p:cNvPr id="121"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3200" b="1" dirty="0">
                <a:solidFill>
                  <a:srgbClr val="000000"/>
                </a:solidFill>
                <a:latin typeface="Rockwell"/>
              </a:rPr>
              <a:t>Endereço</a:t>
            </a:r>
            <a:r>
              <a:rPr lang="pt-BR" sz="2400" dirty="0">
                <a:solidFill>
                  <a:srgbClr val="000000"/>
                </a:solidFill>
                <a:latin typeface="Rockwell"/>
              </a:rPr>
              <a:t>: </a:t>
            </a:r>
            <a:r>
              <a:rPr lang="pt-BR" sz="2400" dirty="0">
                <a:solidFill>
                  <a:srgbClr val="FFFFFF"/>
                </a:solidFill>
                <a:latin typeface="Rockwell"/>
              </a:rPr>
              <a:t>para que possamos nos comunicar com outro elemento de uma rede, precisamos identificá-lo de alguma forma. Na rede telefônica, por exemplo, para falarmos com outra pessoa, precisamos discar o seu número de telefone - que é único para cada elemento da rede. O mesmo ocorre com a rede de computadores. Cada elemento possui um número único que é reconhecido como seu "Endereço". Quase todos os elementos de uma rede de computadores possuem um endereço. Chamamos o ato de distribuir Endereços para os elementos da rede de Endereçamento.</a:t>
            </a:r>
            <a:endParaRPr sz="2400" dirty="0"/>
          </a:p>
          <a:p>
            <a:pPr>
              <a:lnSpc>
                <a:spcPct val="100000"/>
              </a:lnSpc>
            </a:pPr>
            <a:endParaRPr sz="2400" dirty="0"/>
          </a:p>
        </p:txBody>
      </p:sp>
      <p:sp>
        <p:nvSpPr>
          <p:cNvPr id="122"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23"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82366429-97B1-4F4B-8ED7-C96EE3647704}" type="slidenum">
              <a:rPr lang="en-US" sz="1600">
                <a:solidFill>
                  <a:srgbClr val="DFE0D4"/>
                </a:solidFill>
                <a:latin typeface="Rockwell"/>
              </a:rPr>
              <a:pPr algn="r">
                <a:lnSpc>
                  <a:spcPct val="100000"/>
                </a:lnSpc>
              </a:pPr>
              <a:t>12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53440"/>
            <a:ext cx="8229240" cy="1142640"/>
          </a:xfrm>
          <a:prstGeom prst="rect">
            <a:avLst/>
          </a:prstGeom>
        </p:spPr>
        <p:txBody>
          <a:bodyPr lIns="90000" tIns="45000" bIns="45000" anchor="b"/>
          <a:lstStyle/>
          <a:p>
            <a:pPr algn="r">
              <a:lnSpc>
                <a:spcPct val="100000"/>
              </a:lnSpc>
            </a:pPr>
            <a:r>
              <a:rPr lang="pt-BR" sz="4600">
                <a:solidFill>
                  <a:srgbClr val="E6E9CB"/>
                </a:solidFill>
                <a:latin typeface="Rockwell"/>
              </a:rPr>
              <a:t>Do que é feita uma rede?</a:t>
            </a:r>
            <a:endParaRPr/>
          </a:p>
        </p:txBody>
      </p:sp>
      <p:sp>
        <p:nvSpPr>
          <p:cNvPr id="125"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3200" b="1" dirty="0">
                <a:solidFill>
                  <a:srgbClr val="000000"/>
                </a:solidFill>
                <a:latin typeface="Rockwell"/>
              </a:rPr>
              <a:t>Meio</a:t>
            </a:r>
            <a:r>
              <a:rPr lang="pt-BR" sz="3200" dirty="0">
                <a:solidFill>
                  <a:srgbClr val="000000"/>
                </a:solidFill>
                <a:latin typeface="Rockwell"/>
              </a:rPr>
              <a:t>: </a:t>
            </a:r>
            <a:r>
              <a:rPr lang="pt-BR" sz="3200" dirty="0">
                <a:solidFill>
                  <a:srgbClr val="FFFFFF"/>
                </a:solidFill>
                <a:latin typeface="Rockwell"/>
              </a:rPr>
              <a:t>É o ambiente físico usado para conectar membros de uma rede. Por exemplo, no caso dos telefones, o meio é o fio que forma toda a rede telefônica. Computadores podem usar os mais diversos meios, como cabos e ondas de rádio.</a:t>
            </a:r>
            <a:endParaRPr dirty="0"/>
          </a:p>
          <a:p>
            <a:pPr>
              <a:lnSpc>
                <a:spcPct val="100000"/>
              </a:lnSpc>
            </a:pPr>
            <a:endParaRPr dirty="0"/>
          </a:p>
        </p:txBody>
      </p:sp>
      <p:sp>
        <p:nvSpPr>
          <p:cNvPr id="126"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27"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4B996AD9-7ADC-41E4-99B6-0467AC6AF32A}" type="slidenum">
              <a:rPr lang="en-US" sz="1600">
                <a:solidFill>
                  <a:srgbClr val="DFE0D4"/>
                </a:solidFill>
                <a:latin typeface="Rockwell"/>
              </a:rPr>
              <a:pPr algn="r">
                <a:lnSpc>
                  <a:spcPct val="100000"/>
                </a:lnSpc>
              </a:pPr>
              <a:t>13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53440"/>
            <a:ext cx="8229240" cy="1142640"/>
          </a:xfrm>
          <a:prstGeom prst="rect">
            <a:avLst/>
          </a:prstGeom>
        </p:spPr>
        <p:txBody>
          <a:bodyPr lIns="90000" tIns="45000" bIns="45000" anchor="b"/>
          <a:lstStyle/>
          <a:p>
            <a:pPr algn="r">
              <a:lnSpc>
                <a:spcPct val="100000"/>
              </a:lnSpc>
            </a:pPr>
            <a:r>
              <a:rPr lang="pt-BR" sz="4600">
                <a:solidFill>
                  <a:srgbClr val="E6E9CB"/>
                </a:solidFill>
                <a:latin typeface="Rockwell"/>
              </a:rPr>
              <a:t>Do que é feita uma rede?</a:t>
            </a:r>
            <a:endParaRPr/>
          </a:p>
        </p:txBody>
      </p:sp>
      <p:sp>
        <p:nvSpPr>
          <p:cNvPr id="129"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2800" b="1" u="sng" dirty="0">
                <a:solidFill>
                  <a:srgbClr val="000000"/>
                </a:solidFill>
                <a:latin typeface="Rockwell"/>
              </a:rPr>
              <a:t>Nós</a:t>
            </a:r>
            <a:r>
              <a:rPr lang="pt-BR" sz="2800" u="sng" dirty="0">
                <a:solidFill>
                  <a:srgbClr val="000000"/>
                </a:solidFill>
                <a:latin typeface="Rockwell"/>
              </a:rPr>
              <a:t>: </a:t>
            </a:r>
            <a:r>
              <a:rPr lang="pt-BR" sz="2800" dirty="0">
                <a:solidFill>
                  <a:srgbClr val="FFFFFF"/>
                </a:solidFill>
                <a:latin typeface="Rockwell"/>
              </a:rPr>
              <a:t>Não são apenas computadores que podem ser ligados a uma rede de computadores. De fato, as primeiras redes de computadores foram criadas para controlar o caminho percorrido por ligações telefônicas. Existe uma gama muito grande de dispositivos que podem fazer parte deste tipo de rede como terminais, impressoras, repetidoras, pontes, chaves e roteadores. Por causa disso, costumamos chamar cada elemento conectado a uma Rede de Computadores de "Nó".</a:t>
            </a:r>
            <a:endParaRPr sz="2800" dirty="0"/>
          </a:p>
          <a:p>
            <a:pPr>
              <a:lnSpc>
                <a:spcPct val="100000"/>
              </a:lnSpc>
            </a:pPr>
            <a:endParaRPr sz="2800" dirty="0"/>
          </a:p>
        </p:txBody>
      </p:sp>
      <p:sp>
        <p:nvSpPr>
          <p:cNvPr id="130"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31"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CC13221F-224F-41FA-9002-928633F08AF4}" type="slidenum">
              <a:rPr lang="en-US" sz="1600">
                <a:solidFill>
                  <a:srgbClr val="DFE0D4"/>
                </a:solidFill>
                <a:latin typeface="Rockwell"/>
              </a:rPr>
              <a:pPr algn="r">
                <a:lnSpc>
                  <a:spcPct val="100000"/>
                </a:lnSpc>
              </a:pPr>
              <a:t>14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253440"/>
            <a:ext cx="8229240" cy="1142640"/>
          </a:xfrm>
          <a:prstGeom prst="rect">
            <a:avLst/>
          </a:prstGeom>
        </p:spPr>
        <p:txBody>
          <a:bodyPr lIns="90000" tIns="45000" bIns="45000" anchor="b"/>
          <a:lstStyle/>
          <a:p>
            <a:pPr algn="r">
              <a:lnSpc>
                <a:spcPct val="100000"/>
              </a:lnSpc>
            </a:pPr>
            <a:r>
              <a:rPr lang="pt-BR" sz="4600">
                <a:solidFill>
                  <a:srgbClr val="E6E9CB"/>
                </a:solidFill>
                <a:latin typeface="Rockwell"/>
              </a:rPr>
              <a:t>Do que é feita uma rede?</a:t>
            </a:r>
            <a:endParaRPr/>
          </a:p>
        </p:txBody>
      </p:sp>
      <p:sp>
        <p:nvSpPr>
          <p:cNvPr id="133"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3200" b="1" u="sng">
                <a:solidFill>
                  <a:srgbClr val="000000"/>
                </a:solidFill>
                <a:latin typeface="Rockwell"/>
              </a:rPr>
              <a:t>Protocolo de Rede: </a:t>
            </a:r>
            <a:r>
              <a:rPr lang="pt-BR" sz="3200">
                <a:solidFill>
                  <a:srgbClr val="FFFFFF"/>
                </a:solidFill>
                <a:latin typeface="Rockwell"/>
              </a:rPr>
              <a:t>Computadores só podem lidar com números binários. Eles só entendem 0s e 1s. Por conta disso, é preciso criar algum tipo de alfabeto ou padrão para que possamos nos comunicar com apenas dois tipos de sinais. O nome das regras que os computadores seguem para se comunicar entre si chama-se "Protocolo".</a:t>
            </a:r>
            <a:endParaRPr/>
          </a:p>
          <a:p>
            <a:pPr>
              <a:lnSpc>
                <a:spcPct val="100000"/>
              </a:lnSpc>
            </a:pPr>
            <a:endParaRPr/>
          </a:p>
        </p:txBody>
      </p:sp>
      <p:sp>
        <p:nvSpPr>
          <p:cNvPr id="134"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35"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D7AE9C65-C715-480F-878B-0BF5DCE43DF2}" type="slidenum">
              <a:rPr lang="en-US" sz="1600">
                <a:solidFill>
                  <a:srgbClr val="DFE0D4"/>
                </a:solidFill>
                <a:latin typeface="Rockwell"/>
              </a:rPr>
              <a:pPr algn="r">
                <a:lnSpc>
                  <a:spcPct val="100000"/>
                </a:lnSpc>
              </a:pPr>
              <a:t>15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253440"/>
            <a:ext cx="8229240" cy="1142640"/>
          </a:xfrm>
          <a:prstGeom prst="rect">
            <a:avLst/>
          </a:prstGeom>
        </p:spPr>
        <p:txBody>
          <a:bodyPr lIns="90000" tIns="45000" bIns="45000" anchor="b"/>
          <a:lstStyle/>
          <a:p>
            <a:pPr algn="r">
              <a:lnSpc>
                <a:spcPct val="100000"/>
              </a:lnSpc>
            </a:pPr>
            <a:r>
              <a:rPr lang="pt-BR" sz="4600">
                <a:solidFill>
                  <a:srgbClr val="E6E9CB"/>
                </a:solidFill>
                <a:latin typeface="Rockwell"/>
              </a:rPr>
              <a:t>Do que é feita uma rede?</a:t>
            </a:r>
            <a:endParaRPr/>
          </a:p>
        </p:txBody>
      </p:sp>
      <p:sp>
        <p:nvSpPr>
          <p:cNvPr id="137"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3200" b="1" u="sng">
                <a:solidFill>
                  <a:srgbClr val="000000"/>
                </a:solidFill>
                <a:latin typeface="Rockwell"/>
              </a:rPr>
              <a:t>Roteamento</a:t>
            </a:r>
            <a:r>
              <a:rPr lang="pt-BR" sz="3200">
                <a:solidFill>
                  <a:srgbClr val="FFFFFF"/>
                </a:solidFill>
                <a:latin typeface="Rockwell"/>
              </a:rPr>
              <a:t>: Rotear significa traçar uma rota. O roteamento é justamente a tarefa de traçar rotas entre os vários elementos de uma rede. Afinal, em uma rede com várias máquinas, é preciso estabelecer qual caminho os dados precisam seguir para que eles não terminem indo parar na máquina errada.</a:t>
            </a:r>
            <a:endParaRPr/>
          </a:p>
          <a:p>
            <a:pPr>
              <a:lnSpc>
                <a:spcPct val="100000"/>
              </a:lnSpc>
            </a:pPr>
            <a:endParaRPr/>
          </a:p>
        </p:txBody>
      </p:sp>
      <p:sp>
        <p:nvSpPr>
          <p:cNvPr id="138"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39"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609DC347-2385-46FE-B3BE-4226950D694F}" type="slidenum">
              <a:rPr lang="en-US" sz="1600">
                <a:solidFill>
                  <a:srgbClr val="DFE0D4"/>
                </a:solidFill>
                <a:latin typeface="Rockwell"/>
              </a:rPr>
              <a:pPr algn="r">
                <a:lnSpc>
                  <a:spcPct val="100000"/>
                </a:lnSpc>
              </a:pPr>
              <a:t>16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57200" y="253440"/>
            <a:ext cx="8229240" cy="1142640"/>
          </a:xfrm>
          <a:prstGeom prst="rect">
            <a:avLst/>
          </a:prstGeom>
        </p:spPr>
        <p:txBody>
          <a:bodyPr lIns="90000" tIns="45000" bIns="45000" anchor="b"/>
          <a:lstStyle/>
          <a:p>
            <a:pPr algn="r">
              <a:lnSpc>
                <a:spcPct val="100000"/>
              </a:lnSpc>
            </a:pPr>
            <a:r>
              <a:rPr lang="pt-BR" sz="4600">
                <a:solidFill>
                  <a:srgbClr val="E6E9CB"/>
                </a:solidFill>
                <a:latin typeface="Rockwell"/>
              </a:rPr>
              <a:t>Do que é feita uma rede?</a:t>
            </a:r>
            <a:endParaRPr/>
          </a:p>
        </p:txBody>
      </p:sp>
      <p:sp>
        <p:nvSpPr>
          <p:cNvPr id="141"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3200" b="1" u="sng">
                <a:solidFill>
                  <a:srgbClr val="000000"/>
                </a:solidFill>
                <a:latin typeface="Rockwell"/>
              </a:rPr>
              <a:t>Segurança</a:t>
            </a:r>
            <a:r>
              <a:rPr lang="pt-BR" sz="3200">
                <a:solidFill>
                  <a:srgbClr val="FFFFFF"/>
                </a:solidFill>
                <a:latin typeface="Rockwell"/>
              </a:rPr>
              <a:t>: É comum que informações sigilosas sejam trocadas em uma rede. Por causa disso, existem muitas pessoas que podem tentar interceptar os dados. Para isso, podem-se utilizar várias estratégias para aumentar a segurança de uma rede como criptografar os dados, por exemplo.</a:t>
            </a:r>
            <a:endParaRPr/>
          </a:p>
          <a:p>
            <a:pPr>
              <a:lnSpc>
                <a:spcPct val="100000"/>
              </a:lnSpc>
            </a:pPr>
            <a:endParaRPr/>
          </a:p>
        </p:txBody>
      </p:sp>
      <p:sp>
        <p:nvSpPr>
          <p:cNvPr id="142"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43"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B6E1226F-9A4C-469E-B2B1-17E9436E93A8}" type="slidenum">
              <a:rPr lang="en-US" sz="1600">
                <a:solidFill>
                  <a:srgbClr val="DFE0D4"/>
                </a:solidFill>
                <a:latin typeface="Rockwell"/>
              </a:rPr>
              <a:pPr algn="r">
                <a:lnSpc>
                  <a:spcPct val="100000"/>
                </a:lnSpc>
              </a:pPr>
              <a:t>17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57200" y="253440"/>
            <a:ext cx="8229240" cy="1142640"/>
          </a:xfrm>
          <a:prstGeom prst="rect">
            <a:avLst/>
          </a:prstGeom>
        </p:spPr>
        <p:txBody>
          <a:bodyPr lIns="90000" tIns="45000" bIns="45000" anchor="b"/>
          <a:lstStyle/>
          <a:p>
            <a:pPr algn="r">
              <a:lnSpc>
                <a:spcPct val="100000"/>
              </a:lnSpc>
            </a:pPr>
            <a:r>
              <a:rPr lang="pt-BR" sz="4600">
                <a:solidFill>
                  <a:srgbClr val="E6E9CB"/>
                </a:solidFill>
                <a:latin typeface="Rockwell"/>
              </a:rPr>
              <a:t>Do que é feita uma rede?</a:t>
            </a:r>
            <a:endParaRPr/>
          </a:p>
        </p:txBody>
      </p:sp>
      <p:sp>
        <p:nvSpPr>
          <p:cNvPr id="145"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3200" b="1" u="sng">
                <a:solidFill>
                  <a:srgbClr val="000000"/>
                </a:solidFill>
                <a:latin typeface="Rockwell"/>
              </a:rPr>
              <a:t>Servidor</a:t>
            </a:r>
            <a:r>
              <a:rPr lang="pt-BR" sz="3200">
                <a:solidFill>
                  <a:srgbClr val="FFFFFF"/>
                </a:solidFill>
                <a:latin typeface="Rockwell"/>
              </a:rPr>
              <a:t>: Um Servidor é uma máquina que costuma ser frequentemente acessada por outras para que ela realize algum tipo de tarefa.</a:t>
            </a:r>
            <a:endParaRPr/>
          </a:p>
          <a:p>
            <a:pPr>
              <a:lnSpc>
                <a:spcPct val="100000"/>
              </a:lnSpc>
            </a:pPr>
            <a:endParaRPr/>
          </a:p>
        </p:txBody>
      </p:sp>
      <p:sp>
        <p:nvSpPr>
          <p:cNvPr id="146"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47"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CC9B9DC9-BAC7-4095-98D6-91C8DC8433D6}" type="slidenum">
              <a:rPr lang="en-US" sz="1600">
                <a:solidFill>
                  <a:srgbClr val="DFE0D4"/>
                </a:solidFill>
                <a:latin typeface="Rockwell"/>
              </a:rPr>
              <a:pPr algn="r">
                <a:lnSpc>
                  <a:spcPct val="100000"/>
                </a:lnSpc>
              </a:pPr>
              <a:t>18</a:t>
            </a:fld>
            <a:endParaRPr/>
          </a:p>
        </p:txBody>
      </p:sp>
      <p:pic>
        <p:nvPicPr>
          <p:cNvPr id="148" name="Picture 8"/>
          <p:cNvPicPr/>
          <p:nvPr/>
        </p:nvPicPr>
        <p:blipFill>
          <a:blip r:embed="rId2" cstate="print"/>
          <a:stretch>
            <a:fillRect/>
          </a:stretch>
        </p:blipFill>
        <p:spPr>
          <a:xfrm>
            <a:off x="5220000" y="3861000"/>
            <a:ext cx="3712680" cy="2160000"/>
          </a:xfrm>
          <a:prstGeom prst="rect">
            <a:avLst/>
          </a:prstGeom>
          <a:ln>
            <a:noFill/>
          </a:ln>
        </p:spPr>
      </p:pic>
      <p:pic>
        <p:nvPicPr>
          <p:cNvPr id="149" name="Picture 10"/>
          <p:cNvPicPr/>
          <p:nvPr/>
        </p:nvPicPr>
        <p:blipFill>
          <a:blip r:embed="rId3" cstate="print"/>
          <a:stretch>
            <a:fillRect/>
          </a:stretch>
        </p:blipFill>
        <p:spPr>
          <a:xfrm>
            <a:off x="2377440" y="3789000"/>
            <a:ext cx="2643480" cy="2611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457200" y="253440"/>
            <a:ext cx="8229240" cy="1142640"/>
          </a:xfrm>
          <a:prstGeom prst="rect">
            <a:avLst/>
          </a:prstGeom>
        </p:spPr>
        <p:txBody>
          <a:bodyPr lIns="90000" tIns="45000" bIns="45000" anchor="b"/>
          <a:lstStyle/>
          <a:p>
            <a:pPr algn="r">
              <a:lnSpc>
                <a:spcPct val="100000"/>
              </a:lnSpc>
            </a:pPr>
            <a:r>
              <a:rPr lang="pt-BR" sz="4600">
                <a:solidFill>
                  <a:srgbClr val="E6E9CB"/>
                </a:solidFill>
                <a:latin typeface="Rockwell"/>
              </a:rPr>
              <a:t>Topologia de Redes</a:t>
            </a:r>
            <a:endParaRPr/>
          </a:p>
        </p:txBody>
      </p:sp>
      <p:sp>
        <p:nvSpPr>
          <p:cNvPr id="151" name="TextShape 2"/>
          <p:cNvSpPr txBox="1"/>
          <p:nvPr/>
        </p:nvSpPr>
        <p:spPr>
          <a:xfrm>
            <a:off x="457200" y="1646280"/>
            <a:ext cx="8229240" cy="4525920"/>
          </a:xfrm>
          <a:prstGeom prst="rect">
            <a:avLst/>
          </a:prstGeom>
        </p:spPr>
        <p:txBody>
          <a:bodyPr lIns="90000" tIns="45000" rIns="90000" bIns="45000"/>
          <a:lstStyle/>
          <a:p>
            <a:pPr algn="just">
              <a:lnSpc>
                <a:spcPct val="100000"/>
              </a:lnSpc>
              <a:buSzPct val="70000"/>
              <a:buFont typeface="Wingdings 2" charset="2"/>
              <a:buChar char=""/>
            </a:pPr>
            <a:r>
              <a:rPr lang="pt-BR" sz="3200">
                <a:solidFill>
                  <a:srgbClr val="FFFFFF"/>
                </a:solidFill>
                <a:latin typeface="Rockwell"/>
              </a:rPr>
              <a:t>As </a:t>
            </a:r>
            <a:r>
              <a:rPr lang="pt-BR" sz="3200" b="1">
                <a:solidFill>
                  <a:srgbClr val="FFFFFF"/>
                </a:solidFill>
                <a:latin typeface="Rockwell"/>
              </a:rPr>
              <a:t>topologias das redes de computadores são</a:t>
            </a:r>
            <a:r>
              <a:rPr lang="pt-BR" sz="3200">
                <a:solidFill>
                  <a:srgbClr val="FFFFFF"/>
                </a:solidFill>
                <a:latin typeface="Rockwell"/>
              </a:rPr>
              <a:t> as estruturas físicas dos cabos, computadores e componentes. Existem as topologias físicas, que são mapas que mostram a localização de cada componente da rede que serão tratadas a seguir. e as lógicas, representada pelo modo que os dados trafegam na rede:</a:t>
            </a:r>
            <a:endParaRPr/>
          </a:p>
        </p:txBody>
      </p:sp>
      <p:sp>
        <p:nvSpPr>
          <p:cNvPr id="152"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53"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616EEDC6-A6CC-4FD6-8EF1-FAF2D92B124A}" type="slidenum">
              <a:rPr lang="en-US" sz="1600">
                <a:solidFill>
                  <a:srgbClr val="DFE0D4"/>
                </a:solidFill>
                <a:latin typeface="Rockwell"/>
              </a:rPr>
              <a:pPr algn="r">
                <a:lnSpc>
                  <a:spcPct val="100000"/>
                </a:lnSpc>
              </a:pPr>
              <a:t>19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57200" y="253440"/>
            <a:ext cx="8229240" cy="1142640"/>
          </a:xfrm>
          <a:prstGeom prst="rect">
            <a:avLst/>
          </a:prstGeom>
        </p:spPr>
        <p:txBody>
          <a:bodyPr lIns="90000" tIns="45000" bIns="45000" anchor="b"/>
          <a:lstStyle/>
          <a:p>
            <a:pPr algn="ctr">
              <a:lnSpc>
                <a:spcPct val="100000"/>
              </a:lnSpc>
            </a:pPr>
            <a:r>
              <a:rPr lang="pt-BR" sz="4600">
                <a:solidFill>
                  <a:srgbClr val="E6E9CB"/>
                </a:solidFill>
                <a:latin typeface="Rockwell"/>
              </a:rPr>
              <a:t>Agenda</a:t>
            </a:r>
            <a:endParaRPr/>
          </a:p>
        </p:txBody>
      </p:sp>
      <p:sp>
        <p:nvSpPr>
          <p:cNvPr id="90"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3200">
                <a:solidFill>
                  <a:srgbClr val="FFFFFF"/>
                </a:solidFill>
                <a:latin typeface="Rockwell"/>
              </a:rPr>
              <a:t>Definição de Redes de Computador</a:t>
            </a:r>
            <a:endParaRPr/>
          </a:p>
          <a:p>
            <a:pPr>
              <a:lnSpc>
                <a:spcPct val="100000"/>
              </a:lnSpc>
              <a:buSzPct val="70000"/>
              <a:buFont typeface="Wingdings 2" charset="2"/>
              <a:buChar char=""/>
            </a:pPr>
            <a:r>
              <a:rPr lang="pt-BR" sz="3200">
                <a:solidFill>
                  <a:srgbClr val="FFFFFF"/>
                </a:solidFill>
                <a:latin typeface="Rockwell"/>
              </a:rPr>
              <a:t>Do que é feita uma rede?</a:t>
            </a:r>
            <a:endParaRPr/>
          </a:p>
          <a:p>
            <a:pPr>
              <a:lnSpc>
                <a:spcPct val="100000"/>
              </a:lnSpc>
              <a:buSzPct val="70000"/>
              <a:buFont typeface="Wingdings 2" charset="2"/>
              <a:buChar char=""/>
            </a:pPr>
            <a:r>
              <a:rPr lang="pt-BR" sz="3200">
                <a:solidFill>
                  <a:srgbClr val="FFFFFF"/>
                </a:solidFill>
                <a:latin typeface="Rockwell"/>
              </a:rPr>
              <a:t>Topologias de rede</a:t>
            </a:r>
            <a:endParaRPr/>
          </a:p>
          <a:p>
            <a:pPr>
              <a:lnSpc>
                <a:spcPct val="100000"/>
              </a:lnSpc>
              <a:buSzPct val="70000"/>
              <a:buFont typeface="Wingdings 2" charset="2"/>
              <a:buChar char=""/>
            </a:pPr>
            <a:r>
              <a:rPr lang="pt-BR" sz="3200">
                <a:solidFill>
                  <a:srgbClr val="FFFFFF"/>
                </a:solidFill>
                <a:latin typeface="Rockwell"/>
              </a:rPr>
              <a:t>Meios físicos</a:t>
            </a:r>
            <a:endParaRPr/>
          </a:p>
          <a:p>
            <a:pPr>
              <a:lnSpc>
                <a:spcPct val="100000"/>
              </a:lnSpc>
              <a:buSzPct val="70000"/>
              <a:buFont typeface="Wingdings 2" charset="2"/>
              <a:buChar char=""/>
            </a:pPr>
            <a:r>
              <a:rPr lang="pt-BR" sz="3200">
                <a:solidFill>
                  <a:srgbClr val="FFFFFF"/>
                </a:solidFill>
                <a:latin typeface="Rockwell"/>
              </a:rPr>
              <a:t>Arquitetura de redes</a:t>
            </a:r>
            <a:endParaRPr/>
          </a:p>
          <a:p>
            <a:pPr>
              <a:lnSpc>
                <a:spcPct val="100000"/>
              </a:lnSpc>
            </a:pPr>
            <a:endParaRPr/>
          </a:p>
        </p:txBody>
      </p:sp>
      <p:sp>
        <p:nvSpPr>
          <p:cNvPr id="91"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92"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4FDC42BE-EBB2-471F-855A-4C2458BB8957}" type="slidenum">
              <a:rPr lang="en-US" sz="1600">
                <a:solidFill>
                  <a:srgbClr val="DFE0D4"/>
                </a:solidFill>
                <a:latin typeface="Rockwell"/>
              </a:rPr>
              <a:pPr algn="r">
                <a:lnSpc>
                  <a:spcPct val="100000"/>
                </a:lnSpc>
              </a:p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457200" y="253440"/>
            <a:ext cx="8229240" cy="1142640"/>
          </a:xfrm>
          <a:prstGeom prst="rect">
            <a:avLst/>
          </a:prstGeom>
        </p:spPr>
        <p:txBody>
          <a:bodyPr lIns="90000" tIns="45000" bIns="45000" anchor="b"/>
          <a:lstStyle/>
          <a:p>
            <a:pPr algn="ctr">
              <a:lnSpc>
                <a:spcPct val="100000"/>
              </a:lnSpc>
            </a:pPr>
            <a:r>
              <a:rPr lang="pt-BR" sz="4600">
                <a:solidFill>
                  <a:srgbClr val="E6E9CB"/>
                </a:solidFill>
                <a:latin typeface="Rockwell"/>
              </a:rPr>
              <a:t>Topologia de Redes</a:t>
            </a:r>
            <a:endParaRPr/>
          </a:p>
        </p:txBody>
      </p:sp>
      <p:sp>
        <p:nvSpPr>
          <p:cNvPr id="155"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2400" b="1" u="sng">
                <a:solidFill>
                  <a:srgbClr val="000000"/>
                </a:solidFill>
                <a:latin typeface="Rockwell"/>
              </a:rPr>
              <a:t>Topologia Ponto-a-ponto</a:t>
            </a:r>
            <a:r>
              <a:rPr lang="pt-BR" sz="2400">
                <a:solidFill>
                  <a:srgbClr val="FFFFFF"/>
                </a:solidFill>
                <a:latin typeface="Rockwell"/>
              </a:rPr>
              <a:t> – quando as máquinas estão interconectadas por pares através de um roteamento de dados;</a:t>
            </a:r>
            <a:endParaRPr/>
          </a:p>
          <a:p>
            <a:pPr>
              <a:lnSpc>
                <a:spcPct val="100000"/>
              </a:lnSpc>
            </a:pPr>
            <a:endParaRPr/>
          </a:p>
          <a:p>
            <a:pPr>
              <a:lnSpc>
                <a:spcPct val="100000"/>
              </a:lnSpc>
            </a:pPr>
            <a:endParaRPr/>
          </a:p>
          <a:p>
            <a:pPr algn="just">
              <a:lnSpc>
                <a:spcPct val="100000"/>
              </a:lnSpc>
            </a:pPr>
            <a:endParaRPr/>
          </a:p>
        </p:txBody>
      </p:sp>
      <p:sp>
        <p:nvSpPr>
          <p:cNvPr id="156"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57"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A7C08CA6-10C4-42DE-A1B0-8E9001B4445F}" type="slidenum">
              <a:rPr lang="en-US" sz="1600">
                <a:solidFill>
                  <a:srgbClr val="DFE0D4"/>
                </a:solidFill>
                <a:latin typeface="Rockwell"/>
              </a:rPr>
              <a:pPr algn="r">
                <a:lnSpc>
                  <a:spcPct val="100000"/>
                </a:lnSpc>
              </a:pPr>
              <a:t>20</a:t>
            </a:fld>
            <a:endParaRPr/>
          </a:p>
        </p:txBody>
      </p:sp>
      <p:pic>
        <p:nvPicPr>
          <p:cNvPr id="158" name="Imagem 5"/>
          <p:cNvPicPr/>
          <p:nvPr/>
        </p:nvPicPr>
        <p:blipFill>
          <a:blip r:embed="rId2" cstate="print"/>
          <a:stretch>
            <a:fillRect/>
          </a:stretch>
        </p:blipFill>
        <p:spPr>
          <a:xfrm>
            <a:off x="899640" y="2709000"/>
            <a:ext cx="6933960" cy="3551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457200" y="253440"/>
            <a:ext cx="8229240" cy="1142640"/>
          </a:xfrm>
          <a:prstGeom prst="rect">
            <a:avLst/>
          </a:prstGeom>
        </p:spPr>
        <p:txBody>
          <a:bodyPr lIns="90000" tIns="45000" bIns="45000" anchor="b"/>
          <a:lstStyle/>
          <a:p>
            <a:endParaRPr/>
          </a:p>
        </p:txBody>
      </p:sp>
      <p:sp>
        <p:nvSpPr>
          <p:cNvPr id="160"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2000" b="1" u="sng" dirty="0">
                <a:solidFill>
                  <a:srgbClr val="000000"/>
                </a:solidFill>
                <a:latin typeface="Rockwell"/>
              </a:rPr>
              <a:t>Topologia de Estrela</a:t>
            </a:r>
            <a:r>
              <a:rPr lang="pt-BR" sz="2000" dirty="0">
                <a:solidFill>
                  <a:srgbClr val="FFFFFF"/>
                </a:solidFill>
                <a:latin typeface="Rockwell"/>
              </a:rPr>
              <a:t> M</a:t>
            </a:r>
            <a:r>
              <a:rPr lang="pt-BR" sz="2000" dirty="0" smtClean="0">
                <a:solidFill>
                  <a:srgbClr val="FFFFFF"/>
                </a:solidFill>
                <a:latin typeface="Rockwell"/>
              </a:rPr>
              <a:t>odelo </a:t>
            </a:r>
            <a:r>
              <a:rPr lang="pt-BR" sz="2000" dirty="0">
                <a:solidFill>
                  <a:srgbClr val="FFFFFF"/>
                </a:solidFill>
                <a:latin typeface="Rockwell"/>
              </a:rPr>
              <a:t>em que existe um ponto central (concentrador) para a conexão, geralmente um </a:t>
            </a:r>
            <a:r>
              <a:rPr lang="pt-BR" sz="2000" b="1" dirty="0">
                <a:solidFill>
                  <a:srgbClr val="FFFFFF"/>
                </a:solidFill>
                <a:latin typeface="Rockwell"/>
              </a:rPr>
              <a:t>hub</a:t>
            </a:r>
            <a:r>
              <a:rPr lang="pt-BR" sz="2000" dirty="0">
                <a:solidFill>
                  <a:srgbClr val="FFFFFF"/>
                </a:solidFill>
                <a:latin typeface="Rockwell"/>
              </a:rPr>
              <a:t> ou </a:t>
            </a:r>
            <a:r>
              <a:rPr lang="pt-BR" sz="2000" b="1" dirty="0" smtClean="0">
                <a:solidFill>
                  <a:srgbClr val="FFFFFF"/>
                </a:solidFill>
                <a:latin typeface="Rockwell"/>
              </a:rPr>
              <a:t>switch</a:t>
            </a:r>
            <a:r>
              <a:rPr lang="pt-BR" sz="2000" dirty="0" smtClean="0">
                <a:solidFill>
                  <a:srgbClr val="FFFFFF"/>
                </a:solidFill>
                <a:latin typeface="Rockwell"/>
              </a:rPr>
              <a:t>;</a:t>
            </a:r>
          </a:p>
          <a:p>
            <a:pPr marL="342900" indent="-342900">
              <a:lnSpc>
                <a:spcPct val="100000"/>
              </a:lnSpc>
              <a:buSzPct val="70000"/>
              <a:buFont typeface="Arial" pitchFamily="34" charset="0"/>
              <a:buChar char="•"/>
            </a:pPr>
            <a:r>
              <a:rPr lang="pt-BR" sz="2100" dirty="0" smtClean="0">
                <a:solidFill>
                  <a:srgbClr val="FFFFFF"/>
                </a:solidFill>
                <a:latin typeface="Rockwell"/>
              </a:rPr>
              <a:t>Estações </a:t>
            </a:r>
            <a:r>
              <a:rPr lang="pt-BR" sz="2100" dirty="0">
                <a:solidFill>
                  <a:srgbClr val="FFFFFF"/>
                </a:solidFill>
                <a:latin typeface="Rockwell"/>
              </a:rPr>
              <a:t>independentes, conectadas a um equipamento </a:t>
            </a:r>
            <a:r>
              <a:rPr lang="pt-BR" sz="2100" dirty="0" smtClean="0">
                <a:solidFill>
                  <a:srgbClr val="FFFFFF"/>
                </a:solidFill>
                <a:latin typeface="Rockwell"/>
              </a:rPr>
              <a:t>central</a:t>
            </a:r>
            <a:endParaRPr lang="pt-BR" dirty="0"/>
          </a:p>
          <a:p>
            <a:pPr marL="342900" indent="-342900">
              <a:lnSpc>
                <a:spcPct val="100000"/>
              </a:lnSpc>
              <a:buSzPct val="70000"/>
              <a:buFont typeface="Arial" pitchFamily="34" charset="0"/>
              <a:buChar char="•"/>
            </a:pPr>
            <a:r>
              <a:rPr lang="pt-BR" sz="2100" dirty="0" smtClean="0">
                <a:solidFill>
                  <a:srgbClr val="FFFFFF"/>
                </a:solidFill>
                <a:latin typeface="Rockwell"/>
              </a:rPr>
              <a:t>O </a:t>
            </a:r>
            <a:r>
              <a:rPr lang="pt-BR" sz="2100" dirty="0">
                <a:solidFill>
                  <a:srgbClr val="FFFFFF"/>
                </a:solidFill>
                <a:latin typeface="Rockwell"/>
              </a:rPr>
              <a:t>ponto fraco é o equipamento central</a:t>
            </a:r>
            <a:endParaRPr dirty="0"/>
          </a:p>
          <a:p>
            <a:pPr>
              <a:lnSpc>
                <a:spcPct val="100000"/>
              </a:lnSpc>
            </a:pPr>
            <a:endParaRPr dirty="0"/>
          </a:p>
          <a:p>
            <a:pPr>
              <a:lnSpc>
                <a:spcPct val="100000"/>
              </a:lnSpc>
            </a:pPr>
            <a:endParaRPr dirty="0"/>
          </a:p>
        </p:txBody>
      </p:sp>
      <p:sp>
        <p:nvSpPr>
          <p:cNvPr id="161"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62"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BD430E9D-C951-4843-95A0-4778C8AAD42A}" type="slidenum">
              <a:rPr lang="en-US" sz="1600">
                <a:solidFill>
                  <a:srgbClr val="DFE0D4"/>
                </a:solidFill>
                <a:latin typeface="Rockwell"/>
              </a:rPr>
              <a:pPr algn="r">
                <a:lnSpc>
                  <a:spcPct val="100000"/>
                </a:lnSpc>
              </a:pPr>
              <a:t>21</a:t>
            </a:fld>
            <a:endParaRPr/>
          </a:p>
        </p:txBody>
      </p:sp>
      <p:pic>
        <p:nvPicPr>
          <p:cNvPr id="163" name="Picture 2"/>
          <p:cNvPicPr/>
          <p:nvPr/>
        </p:nvPicPr>
        <p:blipFill>
          <a:blip r:embed="rId2" cstate="print"/>
          <a:stretch>
            <a:fillRect/>
          </a:stretch>
        </p:blipFill>
        <p:spPr>
          <a:xfrm>
            <a:off x="4716000" y="3501000"/>
            <a:ext cx="3710520" cy="2869560"/>
          </a:xfrm>
          <a:prstGeom prst="rect">
            <a:avLst/>
          </a:prstGeom>
          <a:ln>
            <a:noFill/>
          </a:ln>
        </p:spPr>
      </p:pic>
      <p:pic>
        <p:nvPicPr>
          <p:cNvPr id="164" name="Imagem 6"/>
          <p:cNvPicPr/>
          <p:nvPr/>
        </p:nvPicPr>
        <p:blipFill>
          <a:blip r:embed="rId3" cstate="print"/>
          <a:stretch>
            <a:fillRect/>
          </a:stretch>
        </p:blipFill>
        <p:spPr>
          <a:xfrm>
            <a:off x="971640" y="3634920"/>
            <a:ext cx="3024000" cy="2664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395536" y="260648"/>
            <a:ext cx="8229240" cy="1142640"/>
          </a:xfrm>
          <a:prstGeom prst="rect">
            <a:avLst/>
          </a:prstGeom>
        </p:spPr>
        <p:txBody>
          <a:bodyPr lIns="90000" tIns="45000" bIns="45000" anchor="b"/>
          <a:lstStyle/>
          <a:p>
            <a:endParaRPr/>
          </a:p>
        </p:txBody>
      </p:sp>
      <p:sp>
        <p:nvSpPr>
          <p:cNvPr id="166"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2000" b="1" u="sng">
                <a:solidFill>
                  <a:srgbClr val="000000"/>
                </a:solidFill>
                <a:latin typeface="Rockwell"/>
              </a:rPr>
              <a:t>Topologia de Anel</a:t>
            </a:r>
            <a:r>
              <a:rPr lang="pt-BR" sz="2000">
                <a:solidFill>
                  <a:srgbClr val="FFFFFF"/>
                </a:solidFill>
                <a:latin typeface="Rockwell"/>
              </a:rPr>
              <a:t> – modelo atualmente utilizado em automação industrial e na década de 1980 pelas redes Token Ring da IBM. Nesse caso, todos os computadores são interligados formando uma anel e os dados são transmitidos de computador à computador até a máquina de origem;</a:t>
            </a:r>
            <a:endParaRPr/>
          </a:p>
          <a:p>
            <a:pPr>
              <a:lnSpc>
                <a:spcPct val="100000"/>
              </a:lnSpc>
            </a:pPr>
            <a:endParaRPr/>
          </a:p>
          <a:p>
            <a:pPr lvl="1">
              <a:lnSpc>
                <a:spcPct val="90000"/>
              </a:lnSpc>
              <a:buFont typeface="Times New Roman"/>
              <a:buChar char="–"/>
            </a:pPr>
            <a:r>
              <a:rPr lang="pt-BR" sz="2100">
                <a:solidFill>
                  <a:srgbClr val="FFFFFF"/>
                </a:solidFill>
                <a:latin typeface="Rockwell"/>
              </a:rPr>
              <a:t>Semelhante a Barramento, formando um laço fechado</a:t>
            </a:r>
            <a:endParaRPr/>
          </a:p>
          <a:p>
            <a:pPr lvl="1">
              <a:lnSpc>
                <a:spcPct val="90000"/>
              </a:lnSpc>
              <a:buFont typeface="Times New Roman"/>
              <a:buChar char="–"/>
            </a:pPr>
            <a:r>
              <a:rPr lang="pt-BR" sz="2100">
                <a:solidFill>
                  <a:srgbClr val="FFFFFF"/>
                </a:solidFill>
                <a:latin typeface="Rockwell"/>
              </a:rPr>
              <a:t>Se um nó cair, a rede inteira cai</a:t>
            </a:r>
            <a:endParaRPr/>
          </a:p>
          <a:p>
            <a:pPr lvl="1">
              <a:lnSpc>
                <a:spcPct val="90000"/>
              </a:lnSpc>
              <a:buFont typeface="Times New Roman"/>
              <a:buChar char="–"/>
            </a:pPr>
            <a:r>
              <a:rPr lang="pt-BR" sz="2100">
                <a:solidFill>
                  <a:srgbClr val="FFFFFF"/>
                </a:solidFill>
                <a:latin typeface="Rockwell"/>
              </a:rPr>
              <a:t>Mais eficiente e mais cara</a:t>
            </a:r>
            <a:endParaRPr/>
          </a:p>
          <a:p>
            <a:pPr>
              <a:lnSpc>
                <a:spcPct val="100000"/>
              </a:lnSpc>
            </a:pPr>
            <a:endParaRPr/>
          </a:p>
        </p:txBody>
      </p:sp>
      <p:sp>
        <p:nvSpPr>
          <p:cNvPr id="167"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68"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22711439-4C3D-47B1-A64F-AC2C1FB614FB}" type="slidenum">
              <a:rPr lang="en-US" sz="1600">
                <a:solidFill>
                  <a:srgbClr val="DFE0D4"/>
                </a:solidFill>
                <a:latin typeface="Rockwell"/>
              </a:rPr>
              <a:pPr algn="r">
                <a:lnSpc>
                  <a:spcPct val="100000"/>
                </a:lnSpc>
              </a:pPr>
              <a:t>22</a:t>
            </a:fld>
            <a:endParaRPr/>
          </a:p>
        </p:txBody>
      </p:sp>
      <p:pic>
        <p:nvPicPr>
          <p:cNvPr id="169" name="Picture 11"/>
          <p:cNvPicPr/>
          <p:nvPr/>
        </p:nvPicPr>
        <p:blipFill>
          <a:blip r:embed="rId2" cstate="print"/>
          <a:stretch>
            <a:fillRect/>
          </a:stretch>
        </p:blipFill>
        <p:spPr>
          <a:xfrm>
            <a:off x="6372360" y="4209480"/>
            <a:ext cx="2183040" cy="2269800"/>
          </a:xfrm>
          <a:prstGeom prst="rect">
            <a:avLst/>
          </a:prstGeom>
          <a:ln w="9360">
            <a:noFill/>
          </a:ln>
        </p:spPr>
      </p:pic>
      <p:sp>
        <p:nvSpPr>
          <p:cNvPr id="8" name="TextShape 1"/>
          <p:cNvSpPr txBox="1"/>
          <p:nvPr/>
        </p:nvSpPr>
        <p:spPr>
          <a:xfrm>
            <a:off x="467544" y="260648"/>
            <a:ext cx="7761696" cy="1142640"/>
          </a:xfrm>
          <a:prstGeom prst="rect">
            <a:avLst/>
          </a:prstGeom>
        </p:spPr>
        <p:txBody>
          <a:bodyPr lIns="90000" tIns="45000" bIns="45000" anchor="b"/>
          <a:lstStyle/>
          <a:p>
            <a:pPr algn="r">
              <a:lnSpc>
                <a:spcPct val="100000"/>
              </a:lnSpc>
            </a:pPr>
            <a:r>
              <a:rPr lang="pt-BR" sz="4600" dirty="0">
                <a:solidFill>
                  <a:srgbClr val="E6E9CB"/>
                </a:solidFill>
                <a:latin typeface="Rockwell"/>
              </a:rPr>
              <a:t>Topologia de Redes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0" y="260648"/>
            <a:ext cx="8229240" cy="1142640"/>
          </a:xfrm>
          <a:prstGeom prst="rect">
            <a:avLst/>
          </a:prstGeom>
        </p:spPr>
        <p:txBody>
          <a:bodyPr lIns="90000" tIns="45000" bIns="45000" anchor="b"/>
          <a:lstStyle/>
          <a:p>
            <a:pPr algn="r">
              <a:lnSpc>
                <a:spcPct val="100000"/>
              </a:lnSpc>
            </a:pPr>
            <a:r>
              <a:rPr lang="pt-BR" sz="4600" dirty="0">
                <a:solidFill>
                  <a:srgbClr val="E6E9CB"/>
                </a:solidFill>
                <a:latin typeface="Rockwell"/>
              </a:rPr>
              <a:t>Topologia de Redes</a:t>
            </a:r>
            <a:endParaRPr dirty="0"/>
          </a:p>
        </p:txBody>
      </p:sp>
      <p:sp>
        <p:nvSpPr>
          <p:cNvPr id="171"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3200" b="1" u="sng" dirty="0">
                <a:solidFill>
                  <a:srgbClr val="000000"/>
                </a:solidFill>
                <a:latin typeface="Rockwell"/>
              </a:rPr>
              <a:t>Topologia de Barramento</a:t>
            </a:r>
            <a:r>
              <a:rPr lang="pt-BR" sz="3200" dirty="0">
                <a:solidFill>
                  <a:srgbClr val="FFFFFF"/>
                </a:solidFill>
                <a:latin typeface="Rockwell"/>
              </a:rPr>
              <a:t> – modelo utilizado nas primeiras conexões feitas pelas redes Ethernet, se trata de computadores conectados em formato linear, cujo cabeamento é feito em sequência;</a:t>
            </a:r>
            <a:endParaRPr dirty="0"/>
          </a:p>
          <a:p>
            <a:pPr>
              <a:lnSpc>
                <a:spcPct val="100000"/>
              </a:lnSpc>
            </a:pPr>
            <a:endParaRPr dirty="0"/>
          </a:p>
          <a:p>
            <a:pPr>
              <a:lnSpc>
                <a:spcPct val="100000"/>
              </a:lnSpc>
              <a:buSzPct val="70000"/>
              <a:buFont typeface="Wingdings 2" charset="2"/>
              <a:buChar char=""/>
            </a:pPr>
            <a:endParaRPr dirty="0"/>
          </a:p>
          <a:p>
            <a:pPr>
              <a:lnSpc>
                <a:spcPct val="100000"/>
              </a:lnSpc>
              <a:buSzPct val="70000"/>
              <a:buFont typeface="Wingdings 2" charset="2"/>
              <a:buChar char=""/>
            </a:pPr>
            <a:endParaRPr dirty="0"/>
          </a:p>
          <a:p>
            <a:pPr>
              <a:lnSpc>
                <a:spcPct val="100000"/>
              </a:lnSpc>
              <a:buSzPct val="70000"/>
              <a:buFont typeface="Wingdings 2" charset="2"/>
              <a:buChar char=""/>
            </a:pPr>
            <a:endParaRPr dirty="0"/>
          </a:p>
          <a:p>
            <a:pPr>
              <a:lnSpc>
                <a:spcPct val="100000"/>
              </a:lnSpc>
              <a:buSzPct val="70000"/>
              <a:buFont typeface="Wingdings 2" charset="2"/>
              <a:buChar char=""/>
            </a:pPr>
            <a:endParaRPr dirty="0"/>
          </a:p>
          <a:p>
            <a:pPr>
              <a:lnSpc>
                <a:spcPct val="100000"/>
              </a:lnSpc>
            </a:pPr>
            <a:endParaRPr dirty="0"/>
          </a:p>
        </p:txBody>
      </p:sp>
      <p:sp>
        <p:nvSpPr>
          <p:cNvPr id="172"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73"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59C78DF4-3275-4236-8847-752F5D68B269}" type="slidenum">
              <a:rPr lang="en-US" sz="1600">
                <a:solidFill>
                  <a:srgbClr val="DFE0D4"/>
                </a:solidFill>
                <a:latin typeface="Rockwell"/>
              </a:rPr>
              <a:pPr algn="r">
                <a:lnSpc>
                  <a:spcPct val="100000"/>
                </a:lnSpc>
              </a:pPr>
              <a:t>23</a:t>
            </a:fld>
            <a:endParaRPr/>
          </a:p>
        </p:txBody>
      </p:sp>
      <p:pic>
        <p:nvPicPr>
          <p:cNvPr id="174" name="Imagem 173"/>
          <p:cNvPicPr/>
          <p:nvPr/>
        </p:nvPicPr>
        <p:blipFill>
          <a:blip r:embed="rId2" cstate="print"/>
          <a:stretch>
            <a:fillRect/>
          </a:stretch>
        </p:blipFill>
        <p:spPr>
          <a:xfrm>
            <a:off x="2555776" y="4221088"/>
            <a:ext cx="4064400" cy="1574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457200" y="253440"/>
            <a:ext cx="8229240" cy="1142640"/>
          </a:xfrm>
          <a:prstGeom prst="rect">
            <a:avLst/>
          </a:prstGeom>
        </p:spPr>
        <p:txBody>
          <a:bodyPr lIns="0" tIns="0" rIns="0" bIns="0" anchor="ctr"/>
          <a:lstStyle/>
          <a:p>
            <a:endParaRPr/>
          </a:p>
        </p:txBody>
      </p:sp>
      <p:sp>
        <p:nvSpPr>
          <p:cNvPr id="176" name="TextShape 2"/>
          <p:cNvSpPr txBox="1"/>
          <p:nvPr/>
        </p:nvSpPr>
        <p:spPr>
          <a:xfrm>
            <a:off x="548280" y="1927800"/>
            <a:ext cx="8138160" cy="2461320"/>
          </a:xfrm>
          <a:prstGeom prst="rect">
            <a:avLst/>
          </a:prstGeom>
        </p:spPr>
        <p:txBody>
          <a:bodyPr lIns="0" tIns="0" rIns="0" bIns="0"/>
          <a:lstStyle/>
          <a:p>
            <a:pPr>
              <a:lnSpc>
                <a:spcPct val="100000"/>
              </a:lnSpc>
            </a:pPr>
            <a:r>
              <a:rPr lang="pt-BR" sz="3200" b="1" u="sng">
                <a:solidFill>
                  <a:srgbClr val="000000"/>
                </a:solidFill>
                <a:latin typeface="Rockwell"/>
              </a:rPr>
              <a:t>Redes de Difusão (Broadcast)</a:t>
            </a:r>
            <a:r>
              <a:rPr lang="pt-BR" sz="3200">
                <a:solidFill>
                  <a:srgbClr val="FFFFFF"/>
                </a:solidFill>
                <a:latin typeface="Rockwell"/>
              </a:rPr>
              <a:t> – quando as máquinas estão interconectadas por um mesmo canal através de pacotes endereçados (unicast, broadcast e multicast).</a:t>
            </a: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457200" y="253440"/>
            <a:ext cx="8229240" cy="1142640"/>
          </a:xfrm>
          <a:prstGeom prst="rect">
            <a:avLst/>
          </a:prstGeom>
        </p:spPr>
        <p:txBody>
          <a:bodyPr lIns="90000" tIns="45000" bIns="45000" anchor="b"/>
          <a:lstStyle/>
          <a:p>
            <a:pPr algn="r">
              <a:lnSpc>
                <a:spcPct val="100000"/>
              </a:lnSpc>
            </a:pPr>
            <a:r>
              <a:rPr lang="pt-BR" sz="4600">
                <a:solidFill>
                  <a:srgbClr val="E6E9CB"/>
                </a:solidFill>
                <a:latin typeface="Rockwell"/>
              </a:rPr>
              <a:t>Meios Físicos</a:t>
            </a:r>
            <a:endParaRPr/>
          </a:p>
        </p:txBody>
      </p:sp>
      <p:sp>
        <p:nvSpPr>
          <p:cNvPr id="178"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3200">
                <a:solidFill>
                  <a:srgbClr val="FFFFFF"/>
                </a:solidFill>
                <a:latin typeface="Rockwell"/>
              </a:rPr>
              <a:t>Os Meios físicos se enquadram em duas categorias: meios guiados e meios não guiados</a:t>
            </a:r>
            <a:endParaRPr/>
          </a:p>
        </p:txBody>
      </p:sp>
      <p:sp>
        <p:nvSpPr>
          <p:cNvPr id="179"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80"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74C45476-77FE-48D0-8177-06463B09D635}" type="slidenum">
              <a:rPr lang="en-US" sz="1600">
                <a:solidFill>
                  <a:srgbClr val="DFE0D4"/>
                </a:solidFill>
                <a:latin typeface="Rockwell"/>
              </a:rPr>
              <a:pPr algn="r">
                <a:lnSpc>
                  <a:spcPct val="100000"/>
                </a:lnSpc>
              </a:pPr>
              <a:t>25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457200" y="253440"/>
            <a:ext cx="8229240" cy="1142640"/>
          </a:xfrm>
          <a:prstGeom prst="rect">
            <a:avLst/>
          </a:prstGeom>
        </p:spPr>
        <p:txBody>
          <a:bodyPr lIns="90000" tIns="45000" bIns="45000" anchor="b"/>
          <a:lstStyle/>
          <a:p>
            <a:pPr algn="ctr">
              <a:lnSpc>
                <a:spcPct val="100000"/>
              </a:lnSpc>
            </a:pPr>
            <a:r>
              <a:rPr lang="pt-BR" sz="4600">
                <a:solidFill>
                  <a:srgbClr val="E6E9CB"/>
                </a:solidFill>
                <a:latin typeface="Rockwell"/>
              </a:rPr>
              <a:t>Meios Físicos</a:t>
            </a:r>
            <a:endParaRPr/>
          </a:p>
        </p:txBody>
      </p:sp>
      <p:sp>
        <p:nvSpPr>
          <p:cNvPr id="182"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3200" b="1" u="sng">
                <a:solidFill>
                  <a:srgbClr val="000000"/>
                </a:solidFill>
                <a:latin typeface="Rockwell"/>
              </a:rPr>
              <a:t>Meios guiados: </a:t>
            </a:r>
            <a:r>
              <a:rPr lang="pt-BR" sz="3200">
                <a:solidFill>
                  <a:srgbClr val="FFFFFF"/>
                </a:solidFill>
                <a:latin typeface="Rockwell"/>
              </a:rPr>
              <a:t>As ondas são dirigidas ao longo  de um meio sólido, tal como um cabo de fibra ótica, um par de fios de cobre, par trançado ou coaxial.</a:t>
            </a:r>
            <a:endParaRPr/>
          </a:p>
        </p:txBody>
      </p:sp>
      <p:sp>
        <p:nvSpPr>
          <p:cNvPr id="183"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84"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546DBC67-5254-4977-8008-0C382A59A0B4}" type="slidenum">
              <a:rPr lang="en-US" sz="1600">
                <a:solidFill>
                  <a:srgbClr val="DFE0D4"/>
                </a:solidFill>
                <a:latin typeface="Rockwell"/>
              </a:rPr>
              <a:pPr algn="r">
                <a:lnSpc>
                  <a:spcPct val="100000"/>
                </a:lnSpc>
              </a:pPr>
              <a:t>26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53440"/>
            <a:ext cx="8229240" cy="1142640"/>
          </a:xfrm>
          <a:prstGeom prst="rect">
            <a:avLst/>
          </a:prstGeom>
        </p:spPr>
        <p:txBody>
          <a:bodyPr lIns="90000" tIns="45000" bIns="45000" anchor="b"/>
          <a:lstStyle/>
          <a:p>
            <a:pPr algn="ctr">
              <a:lnSpc>
                <a:spcPct val="100000"/>
              </a:lnSpc>
            </a:pPr>
            <a:r>
              <a:rPr lang="pt-BR" sz="4600">
                <a:solidFill>
                  <a:srgbClr val="E6E9CB"/>
                </a:solidFill>
                <a:latin typeface="Rockwell"/>
              </a:rPr>
              <a:t>Meios Físicos</a:t>
            </a:r>
            <a:endParaRPr/>
          </a:p>
        </p:txBody>
      </p:sp>
      <p:sp>
        <p:nvSpPr>
          <p:cNvPr id="186" name="TextShape 2"/>
          <p:cNvSpPr txBox="1"/>
          <p:nvPr/>
        </p:nvSpPr>
        <p:spPr>
          <a:xfrm>
            <a:off x="457200" y="1646280"/>
            <a:ext cx="8229240" cy="4425480"/>
          </a:xfrm>
          <a:prstGeom prst="rect">
            <a:avLst/>
          </a:prstGeom>
        </p:spPr>
        <p:txBody>
          <a:bodyPr lIns="90000" tIns="45000" rIns="90000" bIns="45000"/>
          <a:lstStyle/>
          <a:p>
            <a:pPr>
              <a:lnSpc>
                <a:spcPct val="100000"/>
              </a:lnSpc>
              <a:buSzPct val="70000"/>
              <a:buFont typeface="Wingdings 2" charset="2"/>
              <a:buChar char=""/>
            </a:pPr>
            <a:r>
              <a:rPr lang="pt-BR" sz="3200" b="1" u="sng">
                <a:solidFill>
                  <a:srgbClr val="000000"/>
                </a:solidFill>
                <a:latin typeface="Rockwell"/>
              </a:rPr>
              <a:t>Meios não guiados: </a:t>
            </a:r>
            <a:r>
              <a:rPr lang="pt-BR" sz="3200">
                <a:solidFill>
                  <a:srgbClr val="FFFFFF"/>
                </a:solidFill>
                <a:latin typeface="Rockwell"/>
              </a:rPr>
              <a:t>As ondas se propagam na atmosfera e no espaço, como é o caso de uma rede sem fio (Wi-fi) ou um canal digital de satélite.</a:t>
            </a:r>
            <a:endParaRPr/>
          </a:p>
        </p:txBody>
      </p:sp>
      <p:sp>
        <p:nvSpPr>
          <p:cNvPr id="187"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88"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EB9E968D-BD09-4E6C-93AD-7F23CE99097C}" type="slidenum">
              <a:rPr lang="en-US" sz="1600">
                <a:solidFill>
                  <a:srgbClr val="DFE0D4"/>
                </a:solidFill>
                <a:latin typeface="Rockwell"/>
              </a:rPr>
              <a:pPr algn="r">
                <a:lnSpc>
                  <a:spcPct val="100000"/>
                </a:lnSpc>
              </a:pPr>
              <a:t>27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457200" y="253440"/>
            <a:ext cx="8229240" cy="1142640"/>
          </a:xfrm>
          <a:prstGeom prst="rect">
            <a:avLst/>
          </a:prstGeom>
        </p:spPr>
        <p:txBody>
          <a:bodyPr lIns="90000" tIns="45000" bIns="45000" anchor="b"/>
          <a:lstStyle/>
          <a:p>
            <a:pPr algn="ctr">
              <a:lnSpc>
                <a:spcPct val="100000"/>
              </a:lnSpc>
            </a:pPr>
            <a:r>
              <a:rPr lang="pt-BR" sz="4600">
                <a:solidFill>
                  <a:srgbClr val="E6E9CB"/>
                </a:solidFill>
                <a:latin typeface="Rockwell"/>
              </a:rPr>
              <a:t>Meios Físicos </a:t>
            </a:r>
            <a:r>
              <a:rPr lang="pt-BR" sz="2000">
                <a:solidFill>
                  <a:srgbClr val="E6E9CB"/>
                </a:solidFill>
                <a:latin typeface="Rockwell"/>
              </a:rPr>
              <a:t>(Exemplos)</a:t>
            </a:r>
            <a:endParaRPr/>
          </a:p>
        </p:txBody>
      </p:sp>
      <p:sp>
        <p:nvSpPr>
          <p:cNvPr id="190"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3200">
                <a:solidFill>
                  <a:srgbClr val="FFFFFF"/>
                </a:solidFill>
                <a:latin typeface="Rockwell"/>
              </a:rPr>
              <a:t>Par de fios de cobre trançado</a:t>
            </a:r>
            <a:endParaRPr/>
          </a:p>
          <a:p>
            <a:pPr>
              <a:lnSpc>
                <a:spcPct val="100000"/>
              </a:lnSpc>
              <a:buSzPct val="70000"/>
              <a:buFont typeface="Wingdings 2" charset="2"/>
              <a:buChar char=""/>
            </a:pPr>
            <a:r>
              <a:rPr lang="pt-BR" sz="3200">
                <a:solidFill>
                  <a:srgbClr val="FFFFFF"/>
                </a:solidFill>
                <a:latin typeface="Rockwell"/>
              </a:rPr>
              <a:t>Cabo coaxial</a:t>
            </a:r>
            <a:endParaRPr/>
          </a:p>
          <a:p>
            <a:pPr>
              <a:lnSpc>
                <a:spcPct val="100000"/>
              </a:lnSpc>
              <a:buSzPct val="70000"/>
              <a:buFont typeface="Wingdings 2" charset="2"/>
              <a:buChar char=""/>
            </a:pPr>
            <a:r>
              <a:rPr lang="pt-BR" sz="3200">
                <a:solidFill>
                  <a:srgbClr val="FFFFFF"/>
                </a:solidFill>
                <a:latin typeface="Rockwell"/>
              </a:rPr>
              <a:t>Fibras óticas</a:t>
            </a:r>
            <a:endParaRPr/>
          </a:p>
          <a:p>
            <a:pPr>
              <a:lnSpc>
                <a:spcPct val="100000"/>
              </a:lnSpc>
              <a:buSzPct val="70000"/>
              <a:buFont typeface="Wingdings 2" charset="2"/>
              <a:buChar char=""/>
            </a:pPr>
            <a:r>
              <a:rPr lang="pt-BR" sz="3200">
                <a:solidFill>
                  <a:srgbClr val="FFFFFF"/>
                </a:solidFill>
                <a:latin typeface="Rockwell"/>
              </a:rPr>
              <a:t>Canais de rádio terrestres </a:t>
            </a:r>
            <a:endParaRPr/>
          </a:p>
          <a:p>
            <a:pPr>
              <a:lnSpc>
                <a:spcPct val="100000"/>
              </a:lnSpc>
              <a:buSzPct val="70000"/>
              <a:buFont typeface="Wingdings 2" charset="2"/>
              <a:buChar char=""/>
            </a:pPr>
            <a:r>
              <a:rPr lang="pt-BR" sz="3200">
                <a:solidFill>
                  <a:srgbClr val="FFFFFF"/>
                </a:solidFill>
                <a:latin typeface="Rockwell"/>
              </a:rPr>
              <a:t>Canais de rádio por Satélite</a:t>
            </a:r>
            <a:endParaRPr/>
          </a:p>
          <a:p>
            <a:pPr>
              <a:lnSpc>
                <a:spcPct val="100000"/>
              </a:lnSpc>
            </a:pPr>
            <a:endParaRPr/>
          </a:p>
        </p:txBody>
      </p:sp>
      <p:sp>
        <p:nvSpPr>
          <p:cNvPr id="191"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92"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BFA5833C-9B51-4943-86EC-9CC4A1E70E43}" type="slidenum">
              <a:rPr lang="en-US" sz="1600">
                <a:solidFill>
                  <a:srgbClr val="DFE0D4"/>
                </a:solidFill>
                <a:latin typeface="Rockwell"/>
              </a:rPr>
              <a:pPr algn="r">
                <a:lnSpc>
                  <a:spcPct val="100000"/>
                </a:lnSpc>
              </a:pPr>
              <a:t>28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457200" y="253440"/>
            <a:ext cx="8229240" cy="1142640"/>
          </a:xfrm>
          <a:prstGeom prst="rect">
            <a:avLst/>
          </a:prstGeom>
        </p:spPr>
        <p:txBody>
          <a:bodyPr lIns="90000" tIns="45000" bIns="45000" anchor="b"/>
          <a:lstStyle/>
          <a:p>
            <a:endParaRPr/>
          </a:p>
        </p:txBody>
      </p:sp>
      <p:sp>
        <p:nvSpPr>
          <p:cNvPr id="194"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3200">
                <a:solidFill>
                  <a:srgbClr val="FFFFFF"/>
                </a:solidFill>
                <a:latin typeface="Rockwell"/>
              </a:rPr>
              <a:t>Par de fios de cobre trançado</a:t>
            </a:r>
            <a:endParaRPr/>
          </a:p>
          <a:p>
            <a:pPr>
              <a:lnSpc>
                <a:spcPct val="100000"/>
              </a:lnSpc>
            </a:pPr>
            <a:endParaRPr/>
          </a:p>
        </p:txBody>
      </p:sp>
      <p:sp>
        <p:nvSpPr>
          <p:cNvPr id="195"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96"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C71ED319-5C8C-4988-B6B9-008A5D1EB117}" type="slidenum">
              <a:rPr lang="en-US" sz="1600">
                <a:solidFill>
                  <a:srgbClr val="DFE0D4"/>
                </a:solidFill>
                <a:latin typeface="Rockwell"/>
              </a:rPr>
              <a:pPr algn="r">
                <a:lnSpc>
                  <a:spcPct val="100000"/>
                </a:lnSpc>
              </a:pPr>
              <a:t>29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428760" y="968040"/>
            <a:ext cx="8229240" cy="817560"/>
          </a:xfrm>
          <a:prstGeom prst="rect">
            <a:avLst/>
          </a:prstGeom>
        </p:spPr>
        <p:txBody>
          <a:bodyPr lIns="90000" tIns="45000" bIns="45000" anchor="b"/>
          <a:lstStyle/>
          <a:p>
            <a:pPr algn="ctr">
              <a:lnSpc>
                <a:spcPct val="100000"/>
              </a:lnSpc>
            </a:pPr>
            <a:r>
              <a:rPr lang="pt-BR" sz="4600">
                <a:solidFill>
                  <a:srgbClr val="E6E9CB"/>
                </a:solidFill>
                <a:latin typeface="Rockwell"/>
              </a:rPr>
              <a:t>
Definição 
</a:t>
            </a:r>
            <a:endParaRPr/>
          </a:p>
        </p:txBody>
      </p:sp>
      <p:sp>
        <p:nvSpPr>
          <p:cNvPr id="94"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3200">
                <a:solidFill>
                  <a:srgbClr val="FFFFFF"/>
                </a:solidFill>
                <a:latin typeface="Rockwell"/>
              </a:rPr>
              <a:t>Uma rede de computadores é um conjunto de dois ou mais dispositivos (também chamados de nós) que usam um conjunto de regras (protocolo) em comum para compartilhar recursos (hardware, troca de mensagens) entre si, através de uma rede.</a:t>
            </a:r>
            <a:endParaRPr/>
          </a:p>
          <a:p>
            <a:pPr>
              <a:lnSpc>
                <a:spcPct val="100000"/>
              </a:lnSpc>
            </a:pPr>
            <a:endParaRPr/>
          </a:p>
        </p:txBody>
      </p:sp>
      <p:sp>
        <p:nvSpPr>
          <p:cNvPr id="95"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96"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96FCCFF4-B2D9-4D6E-ABA0-1FBA71D43B52}" type="slidenum">
              <a:rPr lang="en-US" sz="1600">
                <a:solidFill>
                  <a:srgbClr val="DFE0D4"/>
                </a:solidFill>
                <a:latin typeface="Rockwell"/>
              </a:rPr>
              <a:pPr algn="r">
                <a:lnSpc>
                  <a:spcPct val="100000"/>
                </a:lnSpc>
              </a:pPr>
              <a:t>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457200" y="253440"/>
            <a:ext cx="8229240" cy="1142640"/>
          </a:xfrm>
          <a:prstGeom prst="rect">
            <a:avLst/>
          </a:prstGeom>
        </p:spPr>
        <p:txBody>
          <a:bodyPr lIns="90000" tIns="45000" bIns="45000" anchor="b"/>
          <a:lstStyle/>
          <a:p>
            <a:endParaRPr/>
          </a:p>
        </p:txBody>
      </p:sp>
      <p:sp>
        <p:nvSpPr>
          <p:cNvPr id="198"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3200">
                <a:solidFill>
                  <a:srgbClr val="FFFFFF"/>
                </a:solidFill>
                <a:latin typeface="Rockwell"/>
              </a:rPr>
              <a:t>Cabo Coaxial</a:t>
            </a:r>
            <a:endParaRPr/>
          </a:p>
        </p:txBody>
      </p:sp>
      <p:sp>
        <p:nvSpPr>
          <p:cNvPr id="199"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200"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9D5F6ED5-35F2-4666-B498-7327543CE37D}" type="slidenum">
              <a:rPr lang="en-US" sz="1600">
                <a:solidFill>
                  <a:srgbClr val="DFE0D4"/>
                </a:solidFill>
                <a:latin typeface="Rockwell"/>
              </a:rPr>
              <a:pPr algn="r">
                <a:lnSpc>
                  <a:spcPct val="100000"/>
                </a:lnSpc>
              </a:pPr>
              <a:t>30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457200" y="253440"/>
            <a:ext cx="8229240" cy="1142640"/>
          </a:xfrm>
          <a:prstGeom prst="rect">
            <a:avLst/>
          </a:prstGeom>
        </p:spPr>
        <p:txBody>
          <a:bodyPr lIns="90000" tIns="45000" bIns="45000" anchor="b"/>
          <a:lstStyle/>
          <a:p>
            <a:endParaRPr/>
          </a:p>
        </p:txBody>
      </p:sp>
      <p:sp>
        <p:nvSpPr>
          <p:cNvPr id="202"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3200">
                <a:solidFill>
                  <a:srgbClr val="FFFFFF"/>
                </a:solidFill>
                <a:latin typeface="Rockwell"/>
              </a:rPr>
              <a:t>Fibras Òticas </a:t>
            </a:r>
            <a:endParaRPr/>
          </a:p>
        </p:txBody>
      </p:sp>
      <p:sp>
        <p:nvSpPr>
          <p:cNvPr id="203"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204"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11C46BD0-B51F-4F00-AEAB-11FA876E832A}" type="slidenum">
              <a:rPr lang="en-US" sz="1600">
                <a:solidFill>
                  <a:srgbClr val="DFE0D4"/>
                </a:solidFill>
                <a:latin typeface="Rockwell"/>
              </a:rPr>
              <a:pPr algn="r">
                <a:lnSpc>
                  <a:spcPct val="100000"/>
                </a:lnSpc>
              </a:pPr>
              <a:t>31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457200" y="253440"/>
            <a:ext cx="8229240" cy="1142640"/>
          </a:xfrm>
          <a:prstGeom prst="rect">
            <a:avLst/>
          </a:prstGeom>
        </p:spPr>
        <p:txBody>
          <a:bodyPr lIns="90000" tIns="45000" bIns="45000" anchor="b"/>
          <a:lstStyle/>
          <a:p>
            <a:endParaRPr/>
          </a:p>
        </p:txBody>
      </p:sp>
      <p:sp>
        <p:nvSpPr>
          <p:cNvPr id="206"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3200">
                <a:solidFill>
                  <a:srgbClr val="FFFFFF"/>
                </a:solidFill>
                <a:latin typeface="Rockwell"/>
              </a:rPr>
              <a:t>Canais de rádio terrestres </a:t>
            </a:r>
            <a:endParaRPr/>
          </a:p>
          <a:p>
            <a:pPr>
              <a:lnSpc>
                <a:spcPct val="100000"/>
              </a:lnSpc>
            </a:pPr>
            <a:endParaRPr/>
          </a:p>
        </p:txBody>
      </p:sp>
      <p:sp>
        <p:nvSpPr>
          <p:cNvPr id="207"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208"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2E77273A-FA7E-4445-86A1-D915CC365A31}" type="slidenum">
              <a:rPr lang="en-US" sz="1600">
                <a:solidFill>
                  <a:srgbClr val="DFE0D4"/>
                </a:solidFill>
                <a:latin typeface="Rockwell"/>
              </a:rPr>
              <a:pPr algn="r">
                <a:lnSpc>
                  <a:spcPct val="100000"/>
                </a:lnSpc>
              </a:pPr>
              <a:t>32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457200" y="253440"/>
            <a:ext cx="8229240" cy="1142640"/>
          </a:xfrm>
          <a:prstGeom prst="rect">
            <a:avLst/>
          </a:prstGeom>
        </p:spPr>
        <p:txBody>
          <a:bodyPr lIns="90000" tIns="45000" bIns="45000" anchor="b"/>
          <a:lstStyle/>
          <a:p>
            <a:endParaRPr/>
          </a:p>
        </p:txBody>
      </p:sp>
      <p:sp>
        <p:nvSpPr>
          <p:cNvPr id="210"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3200">
                <a:solidFill>
                  <a:srgbClr val="FFFFFF"/>
                </a:solidFill>
                <a:latin typeface="Rockwell"/>
              </a:rPr>
              <a:t>Canais de rádio por Satélite</a:t>
            </a:r>
            <a:endParaRPr/>
          </a:p>
          <a:p>
            <a:pPr>
              <a:lnSpc>
                <a:spcPct val="100000"/>
              </a:lnSpc>
            </a:pPr>
            <a:endParaRPr/>
          </a:p>
        </p:txBody>
      </p:sp>
      <p:sp>
        <p:nvSpPr>
          <p:cNvPr id="211"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212"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5018A11B-FEB9-4D73-B0D4-B174F0876894}" type="slidenum">
              <a:rPr lang="en-US" sz="1600">
                <a:solidFill>
                  <a:srgbClr val="DFE0D4"/>
                </a:solidFill>
                <a:latin typeface="Rockwell"/>
              </a:rPr>
              <a:pPr algn="r">
                <a:lnSpc>
                  <a:spcPct val="100000"/>
                </a:lnSpc>
              </a:pPr>
              <a:t>33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457200" y="253440"/>
            <a:ext cx="8229240" cy="1142640"/>
          </a:xfrm>
          <a:prstGeom prst="rect">
            <a:avLst/>
          </a:prstGeom>
        </p:spPr>
        <p:txBody>
          <a:bodyPr lIns="90000" tIns="45000" bIns="45000" anchor="b"/>
          <a:lstStyle/>
          <a:p>
            <a:pPr algn="r">
              <a:lnSpc>
                <a:spcPct val="100000"/>
              </a:lnSpc>
            </a:pPr>
            <a:r>
              <a:rPr lang="pt-BR" sz="4600">
                <a:solidFill>
                  <a:srgbClr val="E6E9CB"/>
                </a:solidFill>
                <a:latin typeface="Rockwell"/>
              </a:rPr>
              <a:t>Arquitetura de Camadas</a:t>
            </a:r>
            <a:endParaRPr/>
          </a:p>
        </p:txBody>
      </p:sp>
      <p:sp>
        <p:nvSpPr>
          <p:cNvPr id="214"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3200">
                <a:solidFill>
                  <a:srgbClr val="FFFFFF"/>
                </a:solidFill>
                <a:latin typeface="Rockwell"/>
              </a:rPr>
              <a:t>Aplicação</a:t>
            </a:r>
            <a:endParaRPr/>
          </a:p>
          <a:p>
            <a:pPr>
              <a:lnSpc>
                <a:spcPct val="100000"/>
              </a:lnSpc>
              <a:buSzPct val="70000"/>
              <a:buFont typeface="Wingdings 2" charset="2"/>
              <a:buChar char=""/>
            </a:pPr>
            <a:r>
              <a:rPr lang="pt-BR" sz="3200">
                <a:solidFill>
                  <a:srgbClr val="FFFFFF"/>
                </a:solidFill>
                <a:latin typeface="Rockwell"/>
              </a:rPr>
              <a:t>Transporte</a:t>
            </a:r>
            <a:endParaRPr/>
          </a:p>
          <a:p>
            <a:pPr>
              <a:lnSpc>
                <a:spcPct val="100000"/>
              </a:lnSpc>
              <a:buSzPct val="70000"/>
              <a:buFont typeface="Wingdings 2" charset="2"/>
              <a:buChar char=""/>
            </a:pPr>
            <a:r>
              <a:rPr lang="pt-BR" sz="3200">
                <a:solidFill>
                  <a:srgbClr val="FFFFFF"/>
                </a:solidFill>
                <a:latin typeface="Rockwell"/>
              </a:rPr>
              <a:t>Rede</a:t>
            </a:r>
            <a:endParaRPr/>
          </a:p>
          <a:p>
            <a:pPr>
              <a:lnSpc>
                <a:spcPct val="100000"/>
              </a:lnSpc>
              <a:buSzPct val="70000"/>
              <a:buFont typeface="Wingdings 2" charset="2"/>
              <a:buChar char=""/>
            </a:pPr>
            <a:r>
              <a:rPr lang="pt-BR" sz="3200">
                <a:solidFill>
                  <a:srgbClr val="FFFFFF"/>
                </a:solidFill>
                <a:latin typeface="Rockwell"/>
              </a:rPr>
              <a:t>Enlace</a:t>
            </a:r>
            <a:endParaRPr/>
          </a:p>
          <a:p>
            <a:pPr>
              <a:lnSpc>
                <a:spcPct val="100000"/>
              </a:lnSpc>
              <a:buSzPct val="70000"/>
              <a:buFont typeface="Wingdings 2" charset="2"/>
              <a:buChar char=""/>
            </a:pPr>
            <a:r>
              <a:rPr lang="pt-BR" sz="3200">
                <a:solidFill>
                  <a:srgbClr val="FFFFFF"/>
                </a:solidFill>
                <a:latin typeface="Rockwell"/>
              </a:rPr>
              <a:t>Físico</a:t>
            </a:r>
            <a:endParaRPr/>
          </a:p>
        </p:txBody>
      </p:sp>
      <p:sp>
        <p:nvSpPr>
          <p:cNvPr id="215"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216"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B6276446-7650-435E-A328-DDE054F47801}" type="slidenum">
              <a:rPr lang="en-US" sz="1600">
                <a:solidFill>
                  <a:srgbClr val="DFE0D4"/>
                </a:solidFill>
                <a:latin typeface="Rockwell"/>
              </a:rPr>
              <a:pPr algn="r">
                <a:lnSpc>
                  <a:spcPct val="100000"/>
                </a:lnSpc>
              </a:pPr>
              <a:t>34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457200" y="253440"/>
            <a:ext cx="8229240" cy="1142640"/>
          </a:xfrm>
          <a:prstGeom prst="rect">
            <a:avLst/>
          </a:prstGeom>
        </p:spPr>
        <p:txBody>
          <a:bodyPr lIns="90000" tIns="45000" bIns="45000" anchor="b"/>
          <a:lstStyle/>
          <a:p>
            <a:pPr algn="r">
              <a:lnSpc>
                <a:spcPct val="100000"/>
              </a:lnSpc>
            </a:pPr>
            <a:r>
              <a:rPr lang="pt-BR" sz="4600">
                <a:solidFill>
                  <a:srgbClr val="E6E9CB"/>
                </a:solidFill>
                <a:latin typeface="Rockwell"/>
              </a:rPr>
              <a:t>Referências</a:t>
            </a:r>
            <a:endParaRPr/>
          </a:p>
        </p:txBody>
      </p:sp>
      <p:sp>
        <p:nvSpPr>
          <p:cNvPr id="218"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1600" u="sng">
                <a:solidFill>
                  <a:srgbClr val="DB5353"/>
                </a:solidFill>
                <a:latin typeface="Rockwell"/>
              </a:rPr>
              <a:t>http://www.okconcursos.com.br/apostilas/apostila-gratis/130-informatica-para-concursos/1658-introducao-a-redes-de-computadores#.VfR9dvlViko</a:t>
            </a:r>
            <a:endParaRPr/>
          </a:p>
          <a:p>
            <a:pPr>
              <a:lnSpc>
                <a:spcPct val="100000"/>
              </a:lnSpc>
            </a:pPr>
            <a:endParaRPr/>
          </a:p>
        </p:txBody>
      </p:sp>
      <p:sp>
        <p:nvSpPr>
          <p:cNvPr id="219"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220"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285CF1D1-DB0F-4E6C-BC4B-3A9E952034E1}" type="slidenum">
              <a:rPr lang="en-US" sz="1600">
                <a:solidFill>
                  <a:srgbClr val="DFE0D4"/>
                </a:solidFill>
                <a:latin typeface="Rockwell"/>
              </a:rPr>
              <a:pPr algn="r">
                <a:lnSpc>
                  <a:spcPct val="100000"/>
                </a:lnSpc>
              </a:pPr>
              <a:t>35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457200" y="253440"/>
            <a:ext cx="8229240" cy="1142640"/>
          </a:xfrm>
          <a:prstGeom prst="rect">
            <a:avLst/>
          </a:prstGeom>
        </p:spPr>
        <p:txBody>
          <a:bodyPr lIns="90000" tIns="45000" bIns="45000" anchor="b"/>
          <a:lstStyle/>
          <a:p>
            <a:pPr algn="ctr">
              <a:lnSpc>
                <a:spcPct val="100000"/>
              </a:lnSpc>
            </a:pPr>
            <a:r>
              <a:rPr lang="pt-BR" sz="4600">
                <a:solidFill>
                  <a:srgbClr val="E6E9CB"/>
                </a:solidFill>
                <a:latin typeface="Rockwell"/>
              </a:rPr>
              <a:t>Rede de Computadores Ontem</a:t>
            </a:r>
            <a:endParaRPr/>
          </a:p>
        </p:txBody>
      </p:sp>
      <p:pic>
        <p:nvPicPr>
          <p:cNvPr id="98" name="Espaço Reservado para Conteúdo 10"/>
          <p:cNvPicPr/>
          <p:nvPr/>
        </p:nvPicPr>
        <p:blipFill>
          <a:blip r:embed="rId3" cstate="print"/>
          <a:stretch>
            <a:fillRect/>
          </a:stretch>
        </p:blipFill>
        <p:spPr>
          <a:xfrm>
            <a:off x="5357880" y="3857760"/>
            <a:ext cx="3428640" cy="2610360"/>
          </a:xfrm>
          <a:prstGeom prst="rect">
            <a:avLst/>
          </a:prstGeom>
          <a:ln>
            <a:noFill/>
          </a:ln>
        </p:spPr>
      </p:pic>
      <p:sp>
        <p:nvSpPr>
          <p:cNvPr id="99" name="TextShape 2"/>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00" name="TextShape 3"/>
          <p:cNvSpPr txBox="1"/>
          <p:nvPr/>
        </p:nvSpPr>
        <p:spPr>
          <a:xfrm>
            <a:off x="8638920" y="6514560"/>
            <a:ext cx="464040" cy="273960"/>
          </a:xfrm>
          <a:prstGeom prst="rect">
            <a:avLst/>
          </a:prstGeom>
        </p:spPr>
        <p:txBody>
          <a:bodyPr lIns="90000" tIns="45000" rIns="90000" bIns="45000" anchor="ctr"/>
          <a:lstStyle/>
          <a:p>
            <a:pPr algn="r">
              <a:lnSpc>
                <a:spcPct val="100000"/>
              </a:lnSpc>
            </a:pPr>
            <a:fld id="{4F030613-460F-40F6-9389-EF8C4B241A15}" type="slidenum">
              <a:rPr lang="en-US" sz="1600">
                <a:solidFill>
                  <a:srgbClr val="DFE0D4"/>
                </a:solidFill>
                <a:latin typeface="Rockwell"/>
              </a:rPr>
              <a:pPr algn="r">
                <a:lnSpc>
                  <a:spcPct val="100000"/>
                </a:lnSpc>
              </a:pPr>
              <a:t>4</a:t>
            </a:fld>
            <a:endParaRPr/>
          </a:p>
        </p:txBody>
      </p:sp>
      <p:pic>
        <p:nvPicPr>
          <p:cNvPr id="101" name="Imagem 11"/>
          <p:cNvPicPr/>
          <p:nvPr/>
        </p:nvPicPr>
        <p:blipFill>
          <a:blip r:embed="rId4" cstate="print"/>
          <a:stretch>
            <a:fillRect/>
          </a:stretch>
        </p:blipFill>
        <p:spPr>
          <a:xfrm>
            <a:off x="785880" y="4000680"/>
            <a:ext cx="3047760" cy="2285640"/>
          </a:xfrm>
          <a:prstGeom prst="rect">
            <a:avLst/>
          </a:prstGeom>
          <a:ln>
            <a:noFill/>
          </a:ln>
        </p:spPr>
      </p:pic>
      <p:pic>
        <p:nvPicPr>
          <p:cNvPr id="102" name="Imagem 12"/>
          <p:cNvPicPr/>
          <p:nvPr/>
        </p:nvPicPr>
        <p:blipFill>
          <a:blip r:embed="rId5" cstate="print"/>
          <a:stretch>
            <a:fillRect/>
          </a:stretch>
        </p:blipFill>
        <p:spPr>
          <a:xfrm>
            <a:off x="2143080" y="1500120"/>
            <a:ext cx="5214600" cy="2689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57200" y="253440"/>
            <a:ext cx="8229240" cy="1142640"/>
          </a:xfrm>
          <a:prstGeom prst="rect">
            <a:avLst/>
          </a:prstGeom>
        </p:spPr>
        <p:txBody>
          <a:bodyPr lIns="90000" tIns="45000" bIns="45000" anchor="b"/>
          <a:lstStyle/>
          <a:p>
            <a:pPr algn="ctr">
              <a:lnSpc>
                <a:spcPct val="100000"/>
              </a:lnSpc>
            </a:pPr>
            <a:r>
              <a:rPr lang="pt-BR" sz="4600" dirty="0">
                <a:solidFill>
                  <a:srgbClr val="E6E9CB"/>
                </a:solidFill>
                <a:latin typeface="Rockwell"/>
              </a:rPr>
              <a:t>Rede de Computadores Hoje</a:t>
            </a:r>
            <a:endParaRPr dirty="0"/>
          </a:p>
        </p:txBody>
      </p:sp>
      <p:sp>
        <p:nvSpPr>
          <p:cNvPr id="104" name="TextShape 2"/>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05" name="TextShape 3"/>
          <p:cNvSpPr txBox="1"/>
          <p:nvPr/>
        </p:nvSpPr>
        <p:spPr>
          <a:xfrm>
            <a:off x="8638920" y="6514560"/>
            <a:ext cx="464040" cy="273960"/>
          </a:xfrm>
          <a:prstGeom prst="rect">
            <a:avLst/>
          </a:prstGeom>
        </p:spPr>
        <p:txBody>
          <a:bodyPr lIns="90000" tIns="45000" rIns="90000" bIns="45000" anchor="ctr"/>
          <a:lstStyle/>
          <a:p>
            <a:pPr algn="r">
              <a:lnSpc>
                <a:spcPct val="100000"/>
              </a:lnSpc>
            </a:pPr>
            <a:fld id="{A7A58AC2-6601-49F3-843B-70B9A035086A}" type="slidenum">
              <a:rPr lang="en-US" sz="1600">
                <a:solidFill>
                  <a:srgbClr val="DFE0D4"/>
                </a:solidFill>
                <a:latin typeface="Rockwell"/>
              </a:rPr>
              <a:pPr algn="r">
                <a:lnSpc>
                  <a:spcPct val="100000"/>
                </a:lnSpc>
              </a:pPr>
              <a:t>5</a:t>
            </a:fld>
            <a:endParaRPr/>
          </a:p>
        </p:txBody>
      </p:sp>
      <p:pic>
        <p:nvPicPr>
          <p:cNvPr id="106" name="Imagem 6"/>
          <p:cNvPicPr/>
          <p:nvPr/>
        </p:nvPicPr>
        <p:blipFill>
          <a:blip r:embed="rId2" cstate="print"/>
          <a:stretch>
            <a:fillRect/>
          </a:stretch>
        </p:blipFill>
        <p:spPr>
          <a:xfrm>
            <a:off x="3786120" y="3786120"/>
            <a:ext cx="4900320" cy="2564280"/>
          </a:xfrm>
          <a:prstGeom prst="rect">
            <a:avLst/>
          </a:prstGeom>
          <a:ln>
            <a:noFill/>
          </a:ln>
        </p:spPr>
      </p:pic>
      <p:pic>
        <p:nvPicPr>
          <p:cNvPr id="107" name="Espaço Reservado para Conteúdo 5"/>
          <p:cNvPicPr/>
          <p:nvPr/>
        </p:nvPicPr>
        <p:blipFill>
          <a:blip r:embed="rId3" cstate="print"/>
          <a:stretch>
            <a:fillRect/>
          </a:stretch>
        </p:blipFill>
        <p:spPr>
          <a:xfrm>
            <a:off x="428760" y="1571760"/>
            <a:ext cx="4574160" cy="2571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57200" y="253440"/>
            <a:ext cx="8229240" cy="1142640"/>
          </a:xfrm>
          <a:prstGeom prst="rect">
            <a:avLst/>
          </a:prstGeom>
        </p:spPr>
        <p:txBody>
          <a:bodyPr lIns="90000" tIns="45000" bIns="45000" anchor="b"/>
          <a:lstStyle/>
          <a:p>
            <a:pPr algn="ctr">
              <a:lnSpc>
                <a:spcPct val="100000"/>
              </a:lnSpc>
            </a:pPr>
            <a:r>
              <a:rPr lang="pt-BR" sz="4600" dirty="0">
                <a:solidFill>
                  <a:srgbClr val="E6E9CB"/>
                </a:solidFill>
                <a:latin typeface="Rockwell"/>
              </a:rPr>
              <a:t>Rede de </a:t>
            </a:r>
            <a:r>
              <a:rPr lang="pt-BR" sz="4600" dirty="0" smtClean="0">
                <a:solidFill>
                  <a:srgbClr val="E6E9CB"/>
                </a:solidFill>
                <a:latin typeface="Rockwell"/>
              </a:rPr>
              <a:t>Dispositivos</a:t>
            </a:r>
            <a:endParaRPr dirty="0"/>
          </a:p>
        </p:txBody>
      </p:sp>
      <p:sp>
        <p:nvSpPr>
          <p:cNvPr id="104" name="TextShape 2"/>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05" name="TextShape 3"/>
          <p:cNvSpPr txBox="1"/>
          <p:nvPr/>
        </p:nvSpPr>
        <p:spPr>
          <a:xfrm>
            <a:off x="8638920" y="6514560"/>
            <a:ext cx="464040" cy="273960"/>
          </a:xfrm>
          <a:prstGeom prst="rect">
            <a:avLst/>
          </a:prstGeom>
        </p:spPr>
        <p:txBody>
          <a:bodyPr lIns="90000" tIns="45000" rIns="90000" bIns="45000" anchor="ctr"/>
          <a:lstStyle/>
          <a:p>
            <a:pPr algn="r">
              <a:lnSpc>
                <a:spcPct val="100000"/>
              </a:lnSpc>
            </a:pPr>
            <a:fld id="{A7A58AC2-6601-49F3-843B-70B9A035086A}" type="slidenum">
              <a:rPr lang="en-US" sz="1600">
                <a:solidFill>
                  <a:srgbClr val="DFE0D4"/>
                </a:solidFill>
                <a:latin typeface="Rockwell"/>
              </a:rPr>
              <a:pPr algn="r">
                <a:lnSpc>
                  <a:spcPct val="100000"/>
                </a:lnSpc>
              </a:pPr>
              <a:t>6</a:t>
            </a:fld>
            <a:endParaRPr/>
          </a:p>
        </p:txBody>
      </p:sp>
      <p:pic>
        <p:nvPicPr>
          <p:cNvPr id="106" name="Imagem 6"/>
          <p:cNvPicPr/>
          <p:nvPr/>
        </p:nvPicPr>
        <p:blipFill>
          <a:blip r:embed="rId2" cstate="print"/>
          <a:stretch>
            <a:fillRect/>
          </a:stretch>
        </p:blipFill>
        <p:spPr>
          <a:xfrm>
            <a:off x="3786120" y="3786120"/>
            <a:ext cx="4900320" cy="2564280"/>
          </a:xfrm>
          <a:prstGeom prst="rect">
            <a:avLst/>
          </a:prstGeom>
          <a:ln>
            <a:noFill/>
          </a:ln>
        </p:spPr>
      </p:pic>
      <p:pic>
        <p:nvPicPr>
          <p:cNvPr id="107" name="Espaço Reservado para Conteúdo 5"/>
          <p:cNvPicPr/>
          <p:nvPr/>
        </p:nvPicPr>
        <p:blipFill>
          <a:blip r:embed="rId3" cstate="print"/>
          <a:stretch>
            <a:fillRect/>
          </a:stretch>
        </p:blipFill>
        <p:spPr>
          <a:xfrm>
            <a:off x="428760" y="1571760"/>
            <a:ext cx="4574160" cy="2571480"/>
          </a:xfrm>
          <a:prstGeom prst="rect">
            <a:avLst/>
          </a:prstGeom>
          <a:ln>
            <a:noFill/>
          </a:ln>
        </p:spPr>
      </p:pic>
    </p:spTree>
    <p:extLst>
      <p:ext uri="{BB962C8B-B14F-4D97-AF65-F5344CB8AC3E}">
        <p14:creationId xmlns:p14="http://schemas.microsoft.com/office/powerpoint/2010/main" val="320565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wipe(down)">
                                      <p:cBhvr>
                                        <p:cTn id="7" dur="500"/>
                                        <p:tgtEl>
                                          <p:spTgt spid="1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p:cNvSpPr>
            <a:spLocks noGrp="1"/>
          </p:cNvSpPr>
          <p:nvPr>
            <p:ph type="subTitle"/>
          </p:nvPr>
        </p:nvSpPr>
        <p:spPr/>
        <p:txBody>
          <a:bodyPr/>
          <a:lstStyle/>
          <a:p>
            <a:endParaRPr lang="pt-BR" dirty="0"/>
          </a:p>
        </p:txBody>
      </p:sp>
      <p:sp>
        <p:nvSpPr>
          <p:cNvPr id="2" name="Título 1"/>
          <p:cNvSpPr>
            <a:spLocks noGrp="1"/>
          </p:cNvSpPr>
          <p:nvPr>
            <p:ph type="title"/>
          </p:nvPr>
        </p:nvSpPr>
        <p:spPr/>
        <p:txBody>
          <a:bodyPr/>
          <a:lstStyle/>
          <a:p>
            <a:r>
              <a:rPr lang="pt-BR" sz="4400" dirty="0" smtClean="0">
                <a:solidFill>
                  <a:srgbClr val="E6E9CB"/>
                </a:solidFill>
                <a:latin typeface="Rockwell"/>
              </a:rPr>
              <a:t>O que é a Nuvem?</a:t>
            </a:r>
            <a:endParaRPr lang="pt-BR" sz="4400" dirty="0"/>
          </a:p>
        </p:txBody>
      </p:sp>
      <p:pic>
        <p:nvPicPr>
          <p:cNvPr id="1026" name="Picture 2" descr="C:\Users\erick\Google Drive\Slide para Gravação\z-1-300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813968"/>
            <a:ext cx="4385940" cy="4385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041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6632"/>
            <a:ext cx="8229240" cy="1143000"/>
          </a:xfrm>
        </p:spPr>
        <p:txBody>
          <a:bodyPr/>
          <a:lstStyle/>
          <a:p>
            <a:pPr algn="ctr"/>
            <a:r>
              <a:rPr lang="pt-BR" sz="4400" dirty="0" smtClean="0">
                <a:solidFill>
                  <a:srgbClr val="E6E9CB"/>
                </a:solidFill>
                <a:latin typeface="Rockwell"/>
              </a:rPr>
              <a:t>O que é a Nuvem?</a:t>
            </a:r>
            <a:endParaRPr lang="pt-BR" sz="4400" dirty="0"/>
          </a:p>
        </p:txBody>
      </p:sp>
      <p:sp>
        <p:nvSpPr>
          <p:cNvPr id="3" name="Subtítulo 2"/>
          <p:cNvSpPr>
            <a:spLocks noGrp="1"/>
          </p:cNvSpPr>
          <p:nvPr>
            <p:ph type="subTitle"/>
          </p:nvPr>
        </p:nvSpPr>
        <p:spPr>
          <a:xfrm>
            <a:off x="457200" y="1421904"/>
            <a:ext cx="8229240" cy="1143000"/>
          </a:xfrm>
        </p:spPr>
        <p:txBody>
          <a:bodyPr anchor="t"/>
          <a:lstStyle/>
          <a:p>
            <a:pPr algn="just"/>
            <a:r>
              <a:rPr lang="pt-BR" dirty="0"/>
              <a:t>O </a:t>
            </a:r>
            <a:r>
              <a:rPr lang="pt-BR" b="1" dirty="0"/>
              <a:t>armazenamento em nuvem</a:t>
            </a:r>
            <a:r>
              <a:rPr lang="pt-BR" dirty="0"/>
              <a:t> - que permite que você envie arquivos do seu computador para um serviço na internet, para que os dados fiquem disponíveis de qualquer lugar - é uma tendência em dispositivos com pouco espaço </a:t>
            </a:r>
            <a:r>
              <a:rPr lang="pt-BR" dirty="0" smtClean="0"/>
              <a:t>de </a:t>
            </a:r>
            <a:r>
              <a:rPr lang="pt-BR" b="1" dirty="0" smtClean="0"/>
              <a:t>armazenamento</a:t>
            </a:r>
            <a:r>
              <a:rPr lang="pt-BR" dirty="0"/>
              <a:t>, como celulares e, </a:t>
            </a:r>
            <a:r>
              <a:rPr lang="pt-BR" dirty="0" err="1" smtClean="0"/>
              <a:t>tablets</a:t>
            </a:r>
            <a:r>
              <a:rPr lang="pt-BR" dirty="0" smtClean="0"/>
              <a:t> </a:t>
            </a:r>
            <a:r>
              <a:rPr lang="pt-BR" dirty="0"/>
              <a:t>e outros </a:t>
            </a:r>
            <a:r>
              <a:rPr lang="pt-BR" dirty="0" smtClean="0"/>
              <a:t>portáteis</a:t>
            </a:r>
            <a:r>
              <a:rPr lang="pt-BR" dirty="0"/>
              <a:t>.</a:t>
            </a:r>
          </a:p>
        </p:txBody>
      </p:sp>
      <p:pic>
        <p:nvPicPr>
          <p:cNvPr id="2052" name="Picture 4" descr="C:\Users\erick\Google Drive\Slide para Gravação\sugarsync_logo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432" y="2827662"/>
            <a:ext cx="3810000" cy="211350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erick\Google Drive\Slide para Gravação\armazenamento-em-nuvem-6-15058708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4581128"/>
            <a:ext cx="3990252" cy="208823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erick\Google Drive\Slide para Gravação\saiba-como-prevenir-os-5-maiores-riscos-do-armazenamento-na-nuvem.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968" y="2852936"/>
            <a:ext cx="4336584" cy="236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856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253440"/>
            <a:ext cx="8229240" cy="1142640"/>
          </a:xfrm>
          <a:prstGeom prst="rect">
            <a:avLst/>
          </a:prstGeom>
        </p:spPr>
        <p:txBody>
          <a:bodyPr lIns="90000" tIns="45000" bIns="45000" anchor="b"/>
          <a:lstStyle/>
          <a:p>
            <a:pPr algn="r">
              <a:lnSpc>
                <a:spcPct val="100000"/>
              </a:lnSpc>
            </a:pPr>
            <a:r>
              <a:rPr lang="pt-BR" sz="4600">
                <a:solidFill>
                  <a:srgbClr val="E6E9CB"/>
                </a:solidFill>
                <a:latin typeface="Rockwell"/>
              </a:rPr>
              <a:t>Do que é feita uma rede?</a:t>
            </a:r>
            <a:endParaRPr/>
          </a:p>
        </p:txBody>
      </p:sp>
      <p:sp>
        <p:nvSpPr>
          <p:cNvPr id="109" name="TextShape 2"/>
          <p:cNvSpPr txBox="1"/>
          <p:nvPr/>
        </p:nvSpPr>
        <p:spPr>
          <a:xfrm>
            <a:off x="457200" y="1646280"/>
            <a:ext cx="8229240" cy="4525920"/>
          </a:xfrm>
          <a:prstGeom prst="rect">
            <a:avLst/>
          </a:prstGeom>
        </p:spPr>
        <p:txBody>
          <a:bodyPr lIns="90000" tIns="45000" rIns="90000" bIns="45000"/>
          <a:lstStyle/>
          <a:p>
            <a:pPr>
              <a:lnSpc>
                <a:spcPct val="100000"/>
              </a:lnSpc>
              <a:buSzPct val="70000"/>
              <a:buFont typeface="Wingdings 2" charset="2"/>
              <a:buChar char=""/>
            </a:pPr>
            <a:r>
              <a:rPr lang="pt-BR" sz="2400" dirty="0">
                <a:solidFill>
                  <a:srgbClr val="FFFFFF"/>
                </a:solidFill>
                <a:latin typeface="Rockwell"/>
              </a:rPr>
              <a:t>Uma rede de computadores é, de forma completa, constituída de: </a:t>
            </a:r>
            <a:endParaRPr sz="2400" dirty="0"/>
          </a:p>
          <a:p>
            <a:pPr>
              <a:lnSpc>
                <a:spcPct val="100000"/>
              </a:lnSpc>
            </a:pPr>
            <a:endParaRPr sz="2400" dirty="0"/>
          </a:p>
          <a:p>
            <a:pPr>
              <a:lnSpc>
                <a:spcPct val="100000"/>
              </a:lnSpc>
              <a:buSzPct val="70000"/>
              <a:buFont typeface="Wingdings 2" charset="2"/>
              <a:buChar char=""/>
            </a:pPr>
            <a:r>
              <a:rPr lang="pt-BR" sz="2400" dirty="0">
                <a:solidFill>
                  <a:srgbClr val="FFFFFF"/>
                </a:solidFill>
                <a:latin typeface="Rockwell"/>
              </a:rPr>
              <a:t>Cliente;</a:t>
            </a:r>
            <a:endParaRPr sz="2400" dirty="0"/>
          </a:p>
          <a:p>
            <a:pPr>
              <a:lnSpc>
                <a:spcPct val="100000"/>
              </a:lnSpc>
              <a:buSzPct val="70000"/>
              <a:buFont typeface="Wingdings 2" charset="2"/>
              <a:buChar char=""/>
            </a:pPr>
            <a:r>
              <a:rPr lang="pt-BR" sz="2400" dirty="0">
                <a:solidFill>
                  <a:srgbClr val="FFFFFF"/>
                </a:solidFill>
                <a:latin typeface="Rockwell"/>
              </a:rPr>
              <a:t>Confiabilidade;</a:t>
            </a:r>
            <a:endParaRPr sz="2400" dirty="0"/>
          </a:p>
          <a:p>
            <a:pPr>
              <a:lnSpc>
                <a:spcPct val="100000"/>
              </a:lnSpc>
              <a:buSzPct val="70000"/>
              <a:buFont typeface="Wingdings 2" charset="2"/>
              <a:buChar char=""/>
            </a:pPr>
            <a:r>
              <a:rPr lang="pt-BR" sz="2400" dirty="0">
                <a:solidFill>
                  <a:srgbClr val="FFFFFF"/>
                </a:solidFill>
                <a:latin typeface="Rockwell"/>
              </a:rPr>
              <a:t>Endereço;</a:t>
            </a:r>
            <a:endParaRPr sz="2400" dirty="0"/>
          </a:p>
          <a:p>
            <a:pPr>
              <a:lnSpc>
                <a:spcPct val="100000"/>
              </a:lnSpc>
              <a:buSzPct val="70000"/>
              <a:buFont typeface="Wingdings 2" charset="2"/>
              <a:buChar char=""/>
            </a:pPr>
            <a:r>
              <a:rPr lang="pt-BR" sz="2400" dirty="0">
                <a:solidFill>
                  <a:srgbClr val="FFFFFF"/>
                </a:solidFill>
                <a:latin typeface="Rockwell"/>
              </a:rPr>
              <a:t>Meio;</a:t>
            </a:r>
            <a:endParaRPr sz="2400" dirty="0"/>
          </a:p>
          <a:p>
            <a:pPr>
              <a:lnSpc>
                <a:spcPct val="100000"/>
              </a:lnSpc>
              <a:buSzPct val="70000"/>
              <a:buFont typeface="Wingdings 2" charset="2"/>
              <a:buChar char=""/>
            </a:pPr>
            <a:r>
              <a:rPr lang="pt-BR" sz="2400" dirty="0">
                <a:solidFill>
                  <a:srgbClr val="FFFFFF"/>
                </a:solidFill>
                <a:latin typeface="Rockwell"/>
              </a:rPr>
              <a:t>Nós;</a:t>
            </a:r>
            <a:endParaRPr sz="2400" dirty="0"/>
          </a:p>
          <a:p>
            <a:pPr>
              <a:lnSpc>
                <a:spcPct val="100000"/>
              </a:lnSpc>
              <a:buSzPct val="70000"/>
              <a:buFont typeface="Wingdings 2" charset="2"/>
              <a:buChar char=""/>
            </a:pPr>
            <a:r>
              <a:rPr lang="pt-BR" sz="2400" dirty="0">
                <a:solidFill>
                  <a:srgbClr val="FFFFFF"/>
                </a:solidFill>
                <a:latin typeface="Rockwell"/>
              </a:rPr>
              <a:t>Protocolo de rede;</a:t>
            </a:r>
            <a:endParaRPr sz="2400" dirty="0"/>
          </a:p>
          <a:p>
            <a:pPr>
              <a:lnSpc>
                <a:spcPct val="100000"/>
              </a:lnSpc>
              <a:buSzPct val="70000"/>
              <a:buFont typeface="Wingdings 2" charset="2"/>
              <a:buChar char=""/>
            </a:pPr>
            <a:r>
              <a:rPr lang="pt-BR" sz="2400" dirty="0">
                <a:solidFill>
                  <a:srgbClr val="FFFFFF"/>
                </a:solidFill>
                <a:latin typeface="Rockwell"/>
              </a:rPr>
              <a:t>Roteamento;</a:t>
            </a:r>
            <a:endParaRPr sz="2400" dirty="0"/>
          </a:p>
          <a:p>
            <a:pPr>
              <a:lnSpc>
                <a:spcPct val="100000"/>
              </a:lnSpc>
              <a:buSzPct val="70000"/>
              <a:buFont typeface="Wingdings 2" charset="2"/>
              <a:buChar char=""/>
            </a:pPr>
            <a:r>
              <a:rPr lang="pt-BR" sz="2400" dirty="0">
                <a:solidFill>
                  <a:srgbClr val="FFFFFF"/>
                </a:solidFill>
                <a:latin typeface="Rockwell"/>
              </a:rPr>
              <a:t>Segurança;</a:t>
            </a:r>
            <a:endParaRPr sz="2400" dirty="0"/>
          </a:p>
          <a:p>
            <a:pPr>
              <a:lnSpc>
                <a:spcPct val="100000"/>
              </a:lnSpc>
              <a:buSzPct val="70000"/>
              <a:buFont typeface="Wingdings 2" charset="2"/>
              <a:buChar char=""/>
            </a:pPr>
            <a:r>
              <a:rPr lang="pt-BR" sz="2400" dirty="0">
                <a:solidFill>
                  <a:srgbClr val="FFFFFF"/>
                </a:solidFill>
                <a:latin typeface="Rockwell"/>
              </a:rPr>
              <a:t>Servidor;</a:t>
            </a:r>
            <a:endParaRPr sz="2400" dirty="0"/>
          </a:p>
        </p:txBody>
      </p:sp>
      <p:sp>
        <p:nvSpPr>
          <p:cNvPr id="110" name="TextShape 3"/>
          <p:cNvSpPr txBox="1"/>
          <p:nvPr/>
        </p:nvSpPr>
        <p:spPr>
          <a:xfrm>
            <a:off x="1295280" y="6400800"/>
            <a:ext cx="4212000" cy="273960"/>
          </a:xfrm>
          <a:prstGeom prst="rect">
            <a:avLst/>
          </a:prstGeom>
        </p:spPr>
        <p:txBody>
          <a:bodyPr lIns="90000" tIns="45000" rIns="90000" bIns="45000"/>
          <a:lstStyle/>
          <a:p>
            <a:pPr algn="r">
              <a:lnSpc>
                <a:spcPct val="100000"/>
              </a:lnSpc>
            </a:pPr>
            <a:r>
              <a:rPr lang="en-US" sz="1300">
                <a:solidFill>
                  <a:srgbClr val="B9BBB1"/>
                </a:solidFill>
                <a:latin typeface="Rockwell"/>
              </a:rPr>
              <a:t>Eric Sampaio - Redes de Computadores</a:t>
            </a:r>
            <a:endParaRPr/>
          </a:p>
        </p:txBody>
      </p:sp>
      <p:sp>
        <p:nvSpPr>
          <p:cNvPr id="111" name="TextShape 4"/>
          <p:cNvSpPr txBox="1"/>
          <p:nvPr/>
        </p:nvSpPr>
        <p:spPr>
          <a:xfrm>
            <a:off x="8638920" y="6514560"/>
            <a:ext cx="464040" cy="273960"/>
          </a:xfrm>
          <a:prstGeom prst="rect">
            <a:avLst/>
          </a:prstGeom>
        </p:spPr>
        <p:txBody>
          <a:bodyPr lIns="90000" tIns="45000" rIns="90000" bIns="45000" anchor="ctr"/>
          <a:lstStyle/>
          <a:p>
            <a:pPr algn="r">
              <a:lnSpc>
                <a:spcPct val="100000"/>
              </a:lnSpc>
            </a:pPr>
            <a:fld id="{6867F72F-F1A3-44B4-8BC8-A89FE33F05AE}" type="slidenum">
              <a:rPr lang="en-US" sz="1600">
                <a:solidFill>
                  <a:srgbClr val="DFE0D4"/>
                </a:solidFill>
                <a:latin typeface="Rockwell"/>
              </a:rPr>
              <a:pPr algn="r">
                <a:lnSpc>
                  <a:spcPct val="100000"/>
                </a:lnSpc>
              </a:pPr>
              <a:t>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8410</TotalTime>
  <Words>1153</Words>
  <Application>Microsoft Office PowerPoint</Application>
  <PresentationFormat>Apresentação na tela (4:3)</PresentationFormat>
  <Paragraphs>160</Paragraphs>
  <Slides>35</Slides>
  <Notes>2</Notes>
  <HiddenSlides>0</HiddenSlides>
  <MMClips>0</MMClips>
  <ScaleCrop>false</ScaleCrop>
  <HeadingPairs>
    <vt:vector size="4" baseType="variant">
      <vt:variant>
        <vt:lpstr>Tema</vt:lpstr>
      </vt:variant>
      <vt:variant>
        <vt:i4>2</vt:i4>
      </vt:variant>
      <vt:variant>
        <vt:lpstr>Títulos de slides</vt:lpstr>
      </vt:variant>
      <vt:variant>
        <vt:i4>35</vt:i4>
      </vt:variant>
    </vt:vector>
  </HeadingPairs>
  <TitlesOfParts>
    <vt:vector size="37" baseType="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O que é a Nuvem?</vt:lpstr>
      <vt:lpstr>O que é a Nuvem?</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Eric Sampaio</cp:lastModifiedBy>
  <cp:revision>11</cp:revision>
  <dcterms:modified xsi:type="dcterms:W3CDTF">2018-10-07T12:09:10Z</dcterms:modified>
</cp:coreProperties>
</file>