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Eric Sampaio</a:t>
            </a:r>
          </a:p>
        </p:txBody>
      </p:sp>
    </p:spTree>
    <p:extLst>
      <p:ext uri="{BB962C8B-B14F-4D97-AF65-F5344CB8AC3E}">
        <p14:creationId xmlns:p14="http://schemas.microsoft.com/office/powerpoint/2010/main" val="239791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Árvore B	</a:t>
            </a:r>
          </a:p>
          <a:p>
            <a:pPr lvl="1"/>
            <a:r>
              <a:rPr lang="pt-BR" dirty="0"/>
              <a:t>Inserção</a:t>
            </a:r>
          </a:p>
          <a:p>
            <a:pPr lvl="1"/>
            <a:r>
              <a:rPr lang="pt-BR" dirty="0"/>
              <a:t>Busca</a:t>
            </a:r>
          </a:p>
          <a:p>
            <a:pPr lvl="1"/>
            <a:r>
              <a:rPr lang="pt-BR" dirty="0"/>
              <a:t>Remoção</a:t>
            </a:r>
          </a:p>
          <a:p>
            <a:r>
              <a:rPr lang="pt-BR" dirty="0"/>
              <a:t>Árvore B+</a:t>
            </a:r>
          </a:p>
          <a:p>
            <a:pPr lvl="1"/>
            <a:r>
              <a:rPr lang="pt-BR" dirty="0"/>
              <a:t>Inserção</a:t>
            </a:r>
          </a:p>
          <a:p>
            <a:pPr lvl="1"/>
            <a:r>
              <a:rPr lang="pt-BR" dirty="0"/>
              <a:t>Busca</a:t>
            </a:r>
          </a:p>
          <a:p>
            <a:pPr lvl="1"/>
            <a:r>
              <a:rPr lang="pt-BR" dirty="0"/>
              <a:t>Remoção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7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 (Inserção)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1- deve-se ter quantidade máxima e mínima de elementos;</a:t>
            </a:r>
          </a:p>
          <a:p>
            <a:r>
              <a:rPr lang="pt-BR" dirty="0"/>
              <a:t>2- verifica-se se pode consultar</a:t>
            </a:r>
          </a:p>
          <a:p>
            <a:pPr lvl="1"/>
            <a:r>
              <a:rPr lang="pt-BR" dirty="0"/>
              <a:t>2.1- se estiver livre procura onde inserir ( esquerda ou direita);</a:t>
            </a:r>
          </a:p>
          <a:p>
            <a:pPr lvl="1"/>
            <a:r>
              <a:rPr lang="pt-BR" dirty="0"/>
              <a:t>2.2 se não estiver, faz o </a:t>
            </a:r>
            <a:r>
              <a:rPr lang="pt-BR" dirty="0" err="1"/>
              <a:t>split</a:t>
            </a:r>
            <a:r>
              <a:rPr lang="pt-BR" dirty="0"/>
              <a:t> (quebra), pega o elemento do meio, sobe o mesmo, e este elemento agora se torna a chave, a esquerda dele aponta para os menores e os direito dele aponta para os maiores;</a:t>
            </a:r>
          </a:p>
        </p:txBody>
      </p:sp>
    </p:spTree>
    <p:extLst>
      <p:ext uri="{BB962C8B-B14F-4D97-AF65-F5344CB8AC3E}">
        <p14:creationId xmlns:p14="http://schemas.microsoft.com/office/powerpoint/2010/main" val="417710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09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99</Words>
  <Application>Microsoft Office PowerPoint</Application>
  <PresentationFormat>Apresentação na tela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Estrutura de dados II</vt:lpstr>
      <vt:lpstr>Agenda </vt:lpstr>
      <vt:lpstr>Árvore B (Inserção)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II</dc:title>
  <dc:creator>Eric Sampaio</dc:creator>
  <cp:lastModifiedBy>Eric Sampaio</cp:lastModifiedBy>
  <cp:revision>6</cp:revision>
  <dcterms:created xsi:type="dcterms:W3CDTF">2018-10-24T09:54:46Z</dcterms:created>
  <dcterms:modified xsi:type="dcterms:W3CDTF">2021-01-22T23:19:24Z</dcterms:modified>
</cp:coreProperties>
</file>