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349" r:id="rId2"/>
    <p:sldId id="359" r:id="rId3"/>
    <p:sldId id="360" r:id="rId4"/>
    <p:sldId id="356" r:id="rId5"/>
    <p:sldId id="287" r:id="rId6"/>
    <p:sldId id="304" r:id="rId7"/>
    <p:sldId id="306" r:id="rId8"/>
    <p:sldId id="305" r:id="rId9"/>
    <p:sldId id="307" r:id="rId10"/>
    <p:sldId id="313" r:id="rId11"/>
    <p:sldId id="314" r:id="rId12"/>
    <p:sldId id="315" r:id="rId13"/>
    <p:sldId id="316" r:id="rId14"/>
    <p:sldId id="353" r:id="rId15"/>
    <p:sldId id="348" r:id="rId16"/>
    <p:sldId id="318" r:id="rId17"/>
    <p:sldId id="319" r:id="rId18"/>
    <p:sldId id="352" r:id="rId19"/>
    <p:sldId id="323" r:id="rId20"/>
    <p:sldId id="324" r:id="rId21"/>
    <p:sldId id="325" r:id="rId22"/>
    <p:sldId id="326" r:id="rId23"/>
    <p:sldId id="327" r:id="rId24"/>
    <p:sldId id="329" r:id="rId25"/>
    <p:sldId id="330" r:id="rId26"/>
    <p:sldId id="331" r:id="rId27"/>
    <p:sldId id="332" r:id="rId28"/>
    <p:sldId id="333" r:id="rId29"/>
    <p:sldId id="338" r:id="rId30"/>
    <p:sldId id="335" r:id="rId31"/>
    <p:sldId id="339" r:id="rId32"/>
    <p:sldId id="355" r:id="rId33"/>
    <p:sldId id="341" r:id="rId34"/>
    <p:sldId id="342" r:id="rId35"/>
    <p:sldId id="343" r:id="rId36"/>
    <p:sldId id="344" r:id="rId37"/>
    <p:sldId id="345" r:id="rId38"/>
    <p:sldId id="346" r:id="rId39"/>
    <p:sldId id="347" r:id="rId40"/>
    <p:sldId id="358" r:id="rId41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0101"/>
    <a:srgbClr val="FF6600"/>
    <a:srgbClr val="2FA6FF"/>
    <a:srgbClr val="008FFA"/>
    <a:srgbClr val="FFFF57"/>
    <a:srgbClr val="FF2525"/>
    <a:srgbClr val="6CDA6C"/>
    <a:srgbClr val="33CC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>
        <p:scale>
          <a:sx n="60" d="100"/>
          <a:sy n="60" d="100"/>
        </p:scale>
        <p:origin x="-1656" y="-3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wmf"/><Relationship Id="rId4" Type="http://schemas.openxmlformats.org/officeDocument/2006/relationships/image" Target="../media/image9.png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4" Type="http://schemas.openxmlformats.org/officeDocument/2006/relationships/image" Target="../media/image60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image" Target="../media/image71.wmf"/><Relationship Id="rId3" Type="http://schemas.openxmlformats.org/officeDocument/2006/relationships/image" Target="../media/image61.wmf"/><Relationship Id="rId7" Type="http://schemas.openxmlformats.org/officeDocument/2006/relationships/image" Target="../media/image65.wmf"/><Relationship Id="rId12" Type="http://schemas.openxmlformats.org/officeDocument/2006/relationships/image" Target="../media/image70.wmf"/><Relationship Id="rId2" Type="http://schemas.openxmlformats.org/officeDocument/2006/relationships/image" Target="../media/image60.wmf"/><Relationship Id="rId1" Type="http://schemas.openxmlformats.org/officeDocument/2006/relationships/image" Target="../media/image58.wmf"/><Relationship Id="rId6" Type="http://schemas.openxmlformats.org/officeDocument/2006/relationships/image" Target="../media/image64.wmf"/><Relationship Id="rId11" Type="http://schemas.openxmlformats.org/officeDocument/2006/relationships/image" Target="../media/image69.wmf"/><Relationship Id="rId5" Type="http://schemas.openxmlformats.org/officeDocument/2006/relationships/image" Target="../media/image63.wmf"/><Relationship Id="rId10" Type="http://schemas.openxmlformats.org/officeDocument/2006/relationships/image" Target="../media/image68.wmf"/><Relationship Id="rId4" Type="http://schemas.openxmlformats.org/officeDocument/2006/relationships/image" Target="../media/image62.wmf"/><Relationship Id="rId9" Type="http://schemas.openxmlformats.org/officeDocument/2006/relationships/image" Target="../media/image67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image" Target="../media/image74.wmf"/><Relationship Id="rId7" Type="http://schemas.openxmlformats.org/officeDocument/2006/relationships/image" Target="../media/image78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6" Type="http://schemas.openxmlformats.org/officeDocument/2006/relationships/image" Target="../media/image77.wmf"/><Relationship Id="rId5" Type="http://schemas.openxmlformats.org/officeDocument/2006/relationships/image" Target="../media/image76.wmf"/><Relationship Id="rId10" Type="http://schemas.openxmlformats.org/officeDocument/2006/relationships/image" Target="../media/image81.wmf"/><Relationship Id="rId4" Type="http://schemas.openxmlformats.org/officeDocument/2006/relationships/image" Target="../media/image75.wmf"/><Relationship Id="rId9" Type="http://schemas.openxmlformats.org/officeDocument/2006/relationships/image" Target="../media/image80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3" Type="http://schemas.openxmlformats.org/officeDocument/2006/relationships/image" Target="../media/image84.wmf"/><Relationship Id="rId7" Type="http://schemas.openxmlformats.org/officeDocument/2006/relationships/image" Target="../media/image88.wmf"/><Relationship Id="rId12" Type="http://schemas.openxmlformats.org/officeDocument/2006/relationships/image" Target="../media/image93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6" Type="http://schemas.openxmlformats.org/officeDocument/2006/relationships/image" Target="../media/image87.wmf"/><Relationship Id="rId11" Type="http://schemas.openxmlformats.org/officeDocument/2006/relationships/image" Target="../media/image92.wmf"/><Relationship Id="rId5" Type="http://schemas.openxmlformats.org/officeDocument/2006/relationships/image" Target="../media/image86.wmf"/><Relationship Id="rId10" Type="http://schemas.openxmlformats.org/officeDocument/2006/relationships/image" Target="../media/image91.wmf"/><Relationship Id="rId4" Type="http://schemas.openxmlformats.org/officeDocument/2006/relationships/image" Target="../media/image85.wmf"/><Relationship Id="rId9" Type="http://schemas.openxmlformats.org/officeDocument/2006/relationships/image" Target="../media/image90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3" Type="http://schemas.openxmlformats.org/officeDocument/2006/relationships/image" Target="../media/image96.wmf"/><Relationship Id="rId7" Type="http://schemas.openxmlformats.org/officeDocument/2006/relationships/image" Target="../media/image100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Relationship Id="rId6" Type="http://schemas.openxmlformats.org/officeDocument/2006/relationships/image" Target="../media/image99.wmf"/><Relationship Id="rId5" Type="http://schemas.openxmlformats.org/officeDocument/2006/relationships/image" Target="../media/image98.wmf"/><Relationship Id="rId10" Type="http://schemas.openxmlformats.org/officeDocument/2006/relationships/image" Target="../media/image102.wmf"/><Relationship Id="rId4" Type="http://schemas.openxmlformats.org/officeDocument/2006/relationships/image" Target="../media/image97.wmf"/><Relationship Id="rId9" Type="http://schemas.openxmlformats.org/officeDocument/2006/relationships/image" Target="../media/image9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3" Type="http://schemas.openxmlformats.org/officeDocument/2006/relationships/image" Target="../media/image109.wmf"/><Relationship Id="rId7" Type="http://schemas.openxmlformats.org/officeDocument/2006/relationships/image" Target="../media/image113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Relationship Id="rId6" Type="http://schemas.openxmlformats.org/officeDocument/2006/relationships/image" Target="../media/image112.wmf"/><Relationship Id="rId5" Type="http://schemas.openxmlformats.org/officeDocument/2006/relationships/image" Target="../media/image111.wmf"/><Relationship Id="rId4" Type="http://schemas.openxmlformats.org/officeDocument/2006/relationships/image" Target="../media/image110.wmf"/><Relationship Id="rId9" Type="http://schemas.openxmlformats.org/officeDocument/2006/relationships/image" Target="../media/image115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3" Type="http://schemas.openxmlformats.org/officeDocument/2006/relationships/image" Target="../media/image117.wmf"/><Relationship Id="rId7" Type="http://schemas.openxmlformats.org/officeDocument/2006/relationships/image" Target="../media/image121.wmf"/><Relationship Id="rId2" Type="http://schemas.openxmlformats.org/officeDocument/2006/relationships/image" Target="../media/image116.wmf"/><Relationship Id="rId1" Type="http://schemas.openxmlformats.org/officeDocument/2006/relationships/image" Target="../media/image107.wmf"/><Relationship Id="rId6" Type="http://schemas.openxmlformats.org/officeDocument/2006/relationships/image" Target="../media/image120.wmf"/><Relationship Id="rId5" Type="http://schemas.openxmlformats.org/officeDocument/2006/relationships/image" Target="../media/image119.wmf"/><Relationship Id="rId4" Type="http://schemas.openxmlformats.org/officeDocument/2006/relationships/image" Target="../media/image118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wmf"/><Relationship Id="rId3" Type="http://schemas.openxmlformats.org/officeDocument/2006/relationships/image" Target="../media/image124.wmf"/><Relationship Id="rId7" Type="http://schemas.openxmlformats.org/officeDocument/2006/relationships/image" Target="../media/image128.wmf"/><Relationship Id="rId2" Type="http://schemas.openxmlformats.org/officeDocument/2006/relationships/image" Target="../media/image123.wmf"/><Relationship Id="rId1" Type="http://schemas.openxmlformats.org/officeDocument/2006/relationships/image" Target="../media/image107.wmf"/><Relationship Id="rId6" Type="http://schemas.openxmlformats.org/officeDocument/2006/relationships/image" Target="../media/image127.wmf"/><Relationship Id="rId5" Type="http://schemas.openxmlformats.org/officeDocument/2006/relationships/image" Target="../media/image126.wmf"/><Relationship Id="rId4" Type="http://schemas.openxmlformats.org/officeDocument/2006/relationships/image" Target="../media/image125.wmf"/><Relationship Id="rId9" Type="http://schemas.openxmlformats.org/officeDocument/2006/relationships/image" Target="../media/image130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wmf"/><Relationship Id="rId3" Type="http://schemas.openxmlformats.org/officeDocument/2006/relationships/image" Target="../media/image133.wmf"/><Relationship Id="rId7" Type="http://schemas.openxmlformats.org/officeDocument/2006/relationships/image" Target="../media/image137.wmf"/><Relationship Id="rId2" Type="http://schemas.openxmlformats.org/officeDocument/2006/relationships/image" Target="../media/image132.wmf"/><Relationship Id="rId1" Type="http://schemas.openxmlformats.org/officeDocument/2006/relationships/image" Target="../media/image131.wmf"/><Relationship Id="rId6" Type="http://schemas.openxmlformats.org/officeDocument/2006/relationships/image" Target="../media/image136.wmf"/><Relationship Id="rId5" Type="http://schemas.openxmlformats.org/officeDocument/2006/relationships/image" Target="../media/image135.wmf"/><Relationship Id="rId4" Type="http://schemas.openxmlformats.org/officeDocument/2006/relationships/image" Target="../media/image134.wmf"/><Relationship Id="rId9" Type="http://schemas.openxmlformats.org/officeDocument/2006/relationships/image" Target="../media/image13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wmf"/><Relationship Id="rId3" Type="http://schemas.openxmlformats.org/officeDocument/2006/relationships/image" Target="../media/image141.wmf"/><Relationship Id="rId7" Type="http://schemas.openxmlformats.org/officeDocument/2006/relationships/image" Target="../media/image145.wmf"/><Relationship Id="rId2" Type="http://schemas.openxmlformats.org/officeDocument/2006/relationships/image" Target="../media/image140.wmf"/><Relationship Id="rId1" Type="http://schemas.openxmlformats.org/officeDocument/2006/relationships/image" Target="../media/image107.wmf"/><Relationship Id="rId6" Type="http://schemas.openxmlformats.org/officeDocument/2006/relationships/image" Target="../media/image144.wmf"/><Relationship Id="rId5" Type="http://schemas.openxmlformats.org/officeDocument/2006/relationships/image" Target="../media/image143.wmf"/><Relationship Id="rId4" Type="http://schemas.openxmlformats.org/officeDocument/2006/relationships/image" Target="../media/image142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wmf"/><Relationship Id="rId13" Type="http://schemas.openxmlformats.org/officeDocument/2006/relationships/image" Target="../media/image158.wmf"/><Relationship Id="rId3" Type="http://schemas.openxmlformats.org/officeDocument/2006/relationships/image" Target="../media/image148.wmf"/><Relationship Id="rId7" Type="http://schemas.openxmlformats.org/officeDocument/2006/relationships/image" Target="../media/image152.wmf"/><Relationship Id="rId12" Type="http://schemas.openxmlformats.org/officeDocument/2006/relationships/image" Target="../media/image157.wmf"/><Relationship Id="rId2" Type="http://schemas.openxmlformats.org/officeDocument/2006/relationships/image" Target="../media/image147.wmf"/><Relationship Id="rId1" Type="http://schemas.openxmlformats.org/officeDocument/2006/relationships/image" Target="../media/image107.wmf"/><Relationship Id="rId6" Type="http://schemas.openxmlformats.org/officeDocument/2006/relationships/image" Target="../media/image151.wmf"/><Relationship Id="rId11" Type="http://schemas.openxmlformats.org/officeDocument/2006/relationships/image" Target="../media/image156.wmf"/><Relationship Id="rId5" Type="http://schemas.openxmlformats.org/officeDocument/2006/relationships/image" Target="../media/image150.wmf"/><Relationship Id="rId10" Type="http://schemas.openxmlformats.org/officeDocument/2006/relationships/image" Target="../media/image155.wmf"/><Relationship Id="rId4" Type="http://schemas.openxmlformats.org/officeDocument/2006/relationships/image" Target="../media/image149.wmf"/><Relationship Id="rId9" Type="http://schemas.openxmlformats.org/officeDocument/2006/relationships/image" Target="../media/image154.wmf"/><Relationship Id="rId14" Type="http://schemas.openxmlformats.org/officeDocument/2006/relationships/image" Target="../media/image159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wmf"/><Relationship Id="rId2" Type="http://schemas.openxmlformats.org/officeDocument/2006/relationships/image" Target="../media/image161.wmf"/><Relationship Id="rId1" Type="http://schemas.openxmlformats.org/officeDocument/2006/relationships/image" Target="../media/image160.wmf"/><Relationship Id="rId6" Type="http://schemas.openxmlformats.org/officeDocument/2006/relationships/image" Target="../media/image165.wmf"/><Relationship Id="rId5" Type="http://schemas.openxmlformats.org/officeDocument/2006/relationships/image" Target="../media/image164.wmf"/><Relationship Id="rId4" Type="http://schemas.openxmlformats.org/officeDocument/2006/relationships/image" Target="../media/image163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wmf"/><Relationship Id="rId3" Type="http://schemas.openxmlformats.org/officeDocument/2006/relationships/image" Target="../media/image168.wmf"/><Relationship Id="rId7" Type="http://schemas.openxmlformats.org/officeDocument/2006/relationships/image" Target="../media/image172.wmf"/><Relationship Id="rId2" Type="http://schemas.openxmlformats.org/officeDocument/2006/relationships/image" Target="../media/image167.wmf"/><Relationship Id="rId1" Type="http://schemas.openxmlformats.org/officeDocument/2006/relationships/image" Target="../media/image166.wmf"/><Relationship Id="rId6" Type="http://schemas.openxmlformats.org/officeDocument/2006/relationships/image" Target="../media/image171.wmf"/><Relationship Id="rId11" Type="http://schemas.openxmlformats.org/officeDocument/2006/relationships/image" Target="../media/image176.wmf"/><Relationship Id="rId5" Type="http://schemas.openxmlformats.org/officeDocument/2006/relationships/image" Target="../media/image170.wmf"/><Relationship Id="rId10" Type="http://schemas.openxmlformats.org/officeDocument/2006/relationships/image" Target="../media/image175.wmf"/><Relationship Id="rId4" Type="http://schemas.openxmlformats.org/officeDocument/2006/relationships/image" Target="../media/image169.wmf"/><Relationship Id="rId9" Type="http://schemas.openxmlformats.org/officeDocument/2006/relationships/image" Target="../media/image174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wmf"/><Relationship Id="rId3" Type="http://schemas.openxmlformats.org/officeDocument/2006/relationships/image" Target="../media/image170.wmf"/><Relationship Id="rId7" Type="http://schemas.openxmlformats.org/officeDocument/2006/relationships/image" Target="../media/image181.wmf"/><Relationship Id="rId12" Type="http://schemas.openxmlformats.org/officeDocument/2006/relationships/image" Target="../media/image186.wmf"/><Relationship Id="rId2" Type="http://schemas.openxmlformats.org/officeDocument/2006/relationships/image" Target="../media/image169.wmf"/><Relationship Id="rId1" Type="http://schemas.openxmlformats.org/officeDocument/2006/relationships/image" Target="../media/image177.wmf"/><Relationship Id="rId6" Type="http://schemas.openxmlformats.org/officeDocument/2006/relationships/image" Target="../media/image180.wmf"/><Relationship Id="rId11" Type="http://schemas.openxmlformats.org/officeDocument/2006/relationships/image" Target="../media/image185.wmf"/><Relationship Id="rId5" Type="http://schemas.openxmlformats.org/officeDocument/2006/relationships/image" Target="../media/image179.wmf"/><Relationship Id="rId10" Type="http://schemas.openxmlformats.org/officeDocument/2006/relationships/image" Target="../media/image184.wmf"/><Relationship Id="rId4" Type="http://schemas.openxmlformats.org/officeDocument/2006/relationships/image" Target="../media/image178.wmf"/><Relationship Id="rId9" Type="http://schemas.openxmlformats.org/officeDocument/2006/relationships/image" Target="../media/image183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wmf"/><Relationship Id="rId7" Type="http://schemas.openxmlformats.org/officeDocument/2006/relationships/image" Target="../media/image192.wmf"/><Relationship Id="rId2" Type="http://schemas.openxmlformats.org/officeDocument/2006/relationships/image" Target="../media/image187.wmf"/><Relationship Id="rId1" Type="http://schemas.openxmlformats.org/officeDocument/2006/relationships/image" Target="../media/image107.wmf"/><Relationship Id="rId6" Type="http://schemas.openxmlformats.org/officeDocument/2006/relationships/image" Target="../media/image191.wmf"/><Relationship Id="rId5" Type="http://schemas.openxmlformats.org/officeDocument/2006/relationships/image" Target="../media/image190.wmf"/><Relationship Id="rId4" Type="http://schemas.openxmlformats.org/officeDocument/2006/relationships/image" Target="../media/image189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wmf"/><Relationship Id="rId13" Type="http://schemas.openxmlformats.org/officeDocument/2006/relationships/image" Target="../media/image202.wmf"/><Relationship Id="rId3" Type="http://schemas.openxmlformats.org/officeDocument/2006/relationships/image" Target="../media/image195.wmf"/><Relationship Id="rId7" Type="http://schemas.openxmlformats.org/officeDocument/2006/relationships/image" Target="../media/image199.wmf"/><Relationship Id="rId12" Type="http://schemas.openxmlformats.org/officeDocument/2006/relationships/image" Target="../media/image154.wmf"/><Relationship Id="rId17" Type="http://schemas.openxmlformats.org/officeDocument/2006/relationships/image" Target="../media/image204.wmf"/><Relationship Id="rId2" Type="http://schemas.openxmlformats.org/officeDocument/2006/relationships/image" Target="../media/image194.wmf"/><Relationship Id="rId16" Type="http://schemas.openxmlformats.org/officeDocument/2006/relationships/image" Target="../media/image158.wmf"/><Relationship Id="rId1" Type="http://schemas.openxmlformats.org/officeDocument/2006/relationships/image" Target="../media/image193.wmf"/><Relationship Id="rId6" Type="http://schemas.openxmlformats.org/officeDocument/2006/relationships/image" Target="../media/image198.wmf"/><Relationship Id="rId11" Type="http://schemas.openxmlformats.org/officeDocument/2006/relationships/image" Target="../media/image201.wmf"/><Relationship Id="rId5" Type="http://schemas.openxmlformats.org/officeDocument/2006/relationships/image" Target="../media/image197.wmf"/><Relationship Id="rId15" Type="http://schemas.openxmlformats.org/officeDocument/2006/relationships/image" Target="../media/image203.wmf"/><Relationship Id="rId10" Type="http://schemas.openxmlformats.org/officeDocument/2006/relationships/image" Target="../media/image152.wmf"/><Relationship Id="rId4" Type="http://schemas.openxmlformats.org/officeDocument/2006/relationships/image" Target="../media/image196.wmf"/><Relationship Id="rId9" Type="http://schemas.openxmlformats.org/officeDocument/2006/relationships/image" Target="../media/image200.wmf"/><Relationship Id="rId14" Type="http://schemas.openxmlformats.org/officeDocument/2006/relationships/image" Target="../media/image156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wmf"/><Relationship Id="rId13" Type="http://schemas.openxmlformats.org/officeDocument/2006/relationships/image" Target="../media/image216.wmf"/><Relationship Id="rId3" Type="http://schemas.openxmlformats.org/officeDocument/2006/relationships/image" Target="../media/image196.wmf"/><Relationship Id="rId7" Type="http://schemas.openxmlformats.org/officeDocument/2006/relationships/image" Target="../media/image152.wmf"/><Relationship Id="rId12" Type="http://schemas.openxmlformats.org/officeDocument/2006/relationships/image" Target="../media/image215.wmf"/><Relationship Id="rId2" Type="http://schemas.openxmlformats.org/officeDocument/2006/relationships/image" Target="../media/image207.wmf"/><Relationship Id="rId1" Type="http://schemas.openxmlformats.org/officeDocument/2006/relationships/image" Target="../media/image206.wmf"/><Relationship Id="rId6" Type="http://schemas.openxmlformats.org/officeDocument/2006/relationships/image" Target="../media/image210.wmf"/><Relationship Id="rId11" Type="http://schemas.openxmlformats.org/officeDocument/2006/relationships/image" Target="../media/image214.wmf"/><Relationship Id="rId5" Type="http://schemas.openxmlformats.org/officeDocument/2006/relationships/image" Target="../media/image209.wmf"/><Relationship Id="rId10" Type="http://schemas.openxmlformats.org/officeDocument/2006/relationships/image" Target="../media/image213.wmf"/><Relationship Id="rId4" Type="http://schemas.openxmlformats.org/officeDocument/2006/relationships/image" Target="../media/image208.wmf"/><Relationship Id="rId9" Type="http://schemas.openxmlformats.org/officeDocument/2006/relationships/image" Target="../media/image212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8.wmf"/><Relationship Id="rId1" Type="http://schemas.openxmlformats.org/officeDocument/2006/relationships/image" Target="../media/image217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wmf"/><Relationship Id="rId1" Type="http://schemas.openxmlformats.org/officeDocument/2006/relationships/image" Target="../media/image21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3.wmf"/><Relationship Id="rId2" Type="http://schemas.openxmlformats.org/officeDocument/2006/relationships/image" Target="../media/image222.wmf"/><Relationship Id="rId1" Type="http://schemas.openxmlformats.org/officeDocument/2006/relationships/image" Target="../media/image221.wmf"/><Relationship Id="rId6" Type="http://schemas.openxmlformats.org/officeDocument/2006/relationships/image" Target="../media/image226.wmf"/><Relationship Id="rId5" Type="http://schemas.openxmlformats.org/officeDocument/2006/relationships/image" Target="../media/image225.wmf"/><Relationship Id="rId4" Type="http://schemas.openxmlformats.org/officeDocument/2006/relationships/image" Target="../media/image224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4.wmf"/><Relationship Id="rId3" Type="http://schemas.openxmlformats.org/officeDocument/2006/relationships/image" Target="../media/image229.wmf"/><Relationship Id="rId7" Type="http://schemas.openxmlformats.org/officeDocument/2006/relationships/image" Target="../media/image233.wmf"/><Relationship Id="rId2" Type="http://schemas.openxmlformats.org/officeDocument/2006/relationships/image" Target="../media/image228.wmf"/><Relationship Id="rId1" Type="http://schemas.openxmlformats.org/officeDocument/2006/relationships/image" Target="../media/image227.wmf"/><Relationship Id="rId6" Type="http://schemas.openxmlformats.org/officeDocument/2006/relationships/image" Target="../media/image232.wmf"/><Relationship Id="rId5" Type="http://schemas.openxmlformats.org/officeDocument/2006/relationships/image" Target="../media/image231.wmf"/><Relationship Id="rId4" Type="http://schemas.openxmlformats.org/officeDocument/2006/relationships/image" Target="../media/image230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1.wmf"/><Relationship Id="rId3" Type="http://schemas.openxmlformats.org/officeDocument/2006/relationships/image" Target="../media/image236.wmf"/><Relationship Id="rId7" Type="http://schemas.openxmlformats.org/officeDocument/2006/relationships/image" Target="../media/image240.wmf"/><Relationship Id="rId12" Type="http://schemas.openxmlformats.org/officeDocument/2006/relationships/image" Target="../media/image182.wmf"/><Relationship Id="rId2" Type="http://schemas.openxmlformats.org/officeDocument/2006/relationships/image" Target="../media/image235.wmf"/><Relationship Id="rId1" Type="http://schemas.openxmlformats.org/officeDocument/2006/relationships/image" Target="../media/image107.wmf"/><Relationship Id="rId6" Type="http://schemas.openxmlformats.org/officeDocument/2006/relationships/image" Target="../media/image239.wmf"/><Relationship Id="rId11" Type="http://schemas.openxmlformats.org/officeDocument/2006/relationships/image" Target="../media/image244.wmf"/><Relationship Id="rId5" Type="http://schemas.openxmlformats.org/officeDocument/2006/relationships/image" Target="../media/image238.wmf"/><Relationship Id="rId10" Type="http://schemas.openxmlformats.org/officeDocument/2006/relationships/image" Target="../media/image243.wmf"/><Relationship Id="rId4" Type="http://schemas.openxmlformats.org/officeDocument/2006/relationships/image" Target="../media/image237.wmf"/><Relationship Id="rId9" Type="http://schemas.openxmlformats.org/officeDocument/2006/relationships/image" Target="../media/image242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2.wmf"/><Relationship Id="rId3" Type="http://schemas.openxmlformats.org/officeDocument/2006/relationships/image" Target="../media/image247.wmf"/><Relationship Id="rId7" Type="http://schemas.openxmlformats.org/officeDocument/2006/relationships/image" Target="../media/image251.wmf"/><Relationship Id="rId2" Type="http://schemas.openxmlformats.org/officeDocument/2006/relationships/image" Target="../media/image246.wmf"/><Relationship Id="rId1" Type="http://schemas.openxmlformats.org/officeDocument/2006/relationships/image" Target="../media/image245.wmf"/><Relationship Id="rId6" Type="http://schemas.openxmlformats.org/officeDocument/2006/relationships/image" Target="../media/image250.wmf"/><Relationship Id="rId5" Type="http://schemas.openxmlformats.org/officeDocument/2006/relationships/image" Target="../media/image249.wmf"/><Relationship Id="rId10" Type="http://schemas.openxmlformats.org/officeDocument/2006/relationships/image" Target="../media/image254.wmf"/><Relationship Id="rId4" Type="http://schemas.openxmlformats.org/officeDocument/2006/relationships/image" Target="../media/image248.wmf"/><Relationship Id="rId9" Type="http://schemas.openxmlformats.org/officeDocument/2006/relationships/image" Target="../media/image253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6.wmf"/><Relationship Id="rId7" Type="http://schemas.openxmlformats.org/officeDocument/2006/relationships/image" Target="../media/image260.wmf"/><Relationship Id="rId2" Type="http://schemas.openxmlformats.org/officeDocument/2006/relationships/image" Target="../media/image219.wmf"/><Relationship Id="rId1" Type="http://schemas.openxmlformats.org/officeDocument/2006/relationships/image" Target="../media/image255.wmf"/><Relationship Id="rId6" Type="http://schemas.openxmlformats.org/officeDocument/2006/relationships/image" Target="../media/image259.wmf"/><Relationship Id="rId5" Type="http://schemas.openxmlformats.org/officeDocument/2006/relationships/image" Target="../media/image258.wmf"/><Relationship Id="rId4" Type="http://schemas.openxmlformats.org/officeDocument/2006/relationships/image" Target="../media/image25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image" Target="../media/image32.wmf"/><Relationship Id="rId7" Type="http://schemas.openxmlformats.org/officeDocument/2006/relationships/image" Target="../media/image36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image" Target="../media/image49.wmf"/><Relationship Id="rId3" Type="http://schemas.openxmlformats.org/officeDocument/2006/relationships/image" Target="../media/image39.wmf"/><Relationship Id="rId7" Type="http://schemas.openxmlformats.org/officeDocument/2006/relationships/image" Target="../media/image43.wmf"/><Relationship Id="rId12" Type="http://schemas.openxmlformats.org/officeDocument/2006/relationships/image" Target="../media/image48.wmf"/><Relationship Id="rId2" Type="http://schemas.openxmlformats.org/officeDocument/2006/relationships/image" Target="../media/image33.wmf"/><Relationship Id="rId1" Type="http://schemas.openxmlformats.org/officeDocument/2006/relationships/image" Target="../media/image38.wmf"/><Relationship Id="rId6" Type="http://schemas.openxmlformats.org/officeDocument/2006/relationships/image" Target="../media/image42.wmf"/><Relationship Id="rId11" Type="http://schemas.openxmlformats.org/officeDocument/2006/relationships/image" Target="../media/image47.wmf"/><Relationship Id="rId5" Type="http://schemas.openxmlformats.org/officeDocument/2006/relationships/image" Target="../media/image41.wmf"/><Relationship Id="rId10" Type="http://schemas.openxmlformats.org/officeDocument/2006/relationships/image" Target="../media/image46.wmf"/><Relationship Id="rId4" Type="http://schemas.openxmlformats.org/officeDocument/2006/relationships/image" Target="../media/image40.wmf"/><Relationship Id="rId9" Type="http://schemas.openxmlformats.org/officeDocument/2006/relationships/image" Target="../media/image45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image" Target="../media/image52.wmf"/><Relationship Id="rId7" Type="http://schemas.openxmlformats.org/officeDocument/2006/relationships/image" Target="../media/image55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6" Type="http://schemas.openxmlformats.org/officeDocument/2006/relationships/image" Target="../media/image54.wmf"/><Relationship Id="rId5" Type="http://schemas.openxmlformats.org/officeDocument/2006/relationships/image" Target="../media/image36.wmf"/><Relationship Id="rId4" Type="http://schemas.openxmlformats.org/officeDocument/2006/relationships/image" Target="../media/image5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CC44D556-E836-4D0B-97A4-891DD949A70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5281124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F887E07-0875-4199-AE8E-6CA200C892BC}" type="slidenum">
              <a:rPr lang="pt-BR" smtClean="0"/>
              <a:pPr>
                <a:defRPr/>
              </a:pPr>
              <a:t>4</a:t>
            </a:fld>
            <a:endParaRPr lang="pt-BR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5E87B9-DD32-4273-A5D9-D7BB66D80D1F}" type="slidenum">
              <a:rPr lang="pt-BR" smtClean="0"/>
              <a:pPr>
                <a:defRPr/>
              </a:pPr>
              <a:t>13</a:t>
            </a:fld>
            <a:endParaRPr lang="pt-BR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578E895-7666-40E6-8B00-E92AB1E411AA}" type="slidenum">
              <a:rPr lang="pt-BR" smtClean="0"/>
              <a:pPr>
                <a:defRPr/>
              </a:pPr>
              <a:t>14</a:t>
            </a:fld>
            <a:endParaRPr lang="pt-BR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2266CC-E32F-4489-8B56-CF895E2C31FF}" type="slidenum">
              <a:rPr lang="pt-BR" smtClean="0"/>
              <a:pPr>
                <a:defRPr/>
              </a:pPr>
              <a:t>15</a:t>
            </a:fld>
            <a:endParaRPr lang="pt-BR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F072D7-17B3-4ED4-AAA5-2D98E165C4E2}" type="slidenum">
              <a:rPr lang="pt-BR" smtClean="0"/>
              <a:pPr>
                <a:defRPr/>
              </a:pPr>
              <a:t>16</a:t>
            </a:fld>
            <a:endParaRPr lang="pt-BR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2FC8700-1470-4C86-B02B-5888E47D86BA}" type="slidenum">
              <a:rPr lang="pt-BR" smtClean="0"/>
              <a:pPr>
                <a:defRPr/>
              </a:pPr>
              <a:t>17</a:t>
            </a:fld>
            <a:endParaRPr lang="pt-BR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8077D5C-6302-478E-BC26-E91A5402F78C}" type="slidenum">
              <a:rPr lang="pt-BR" smtClean="0"/>
              <a:pPr>
                <a:defRPr/>
              </a:pPr>
              <a:t>19</a:t>
            </a:fld>
            <a:endParaRPr lang="pt-BR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CD6AA2-2742-4ECC-AFEE-3EF30F19EBEE}" type="slidenum">
              <a:rPr lang="pt-BR" smtClean="0"/>
              <a:pPr>
                <a:defRPr/>
              </a:pPr>
              <a:t>20</a:t>
            </a:fld>
            <a:endParaRPr lang="pt-BR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504644-F8DC-421A-866D-4F7443A05276}" type="slidenum">
              <a:rPr lang="pt-BR" smtClean="0"/>
              <a:pPr>
                <a:defRPr/>
              </a:pPr>
              <a:t>21</a:t>
            </a:fld>
            <a:endParaRPr lang="pt-BR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8CC849-27AB-4E35-B585-773240324D65}" type="slidenum">
              <a:rPr lang="pt-BR" smtClean="0"/>
              <a:pPr>
                <a:defRPr/>
              </a:pPr>
              <a:t>22</a:t>
            </a:fld>
            <a:endParaRPr lang="pt-BR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94655F-341E-408B-BBF3-44E40D935498}" type="slidenum">
              <a:rPr lang="pt-BR" smtClean="0"/>
              <a:pPr>
                <a:defRPr/>
              </a:pPr>
              <a:t>23</a:t>
            </a:fld>
            <a:endParaRPr lang="pt-BR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D456FD-1EB9-4658-A75D-82B089CAA568}" type="slidenum">
              <a:rPr lang="pt-BR" smtClean="0"/>
              <a:pPr>
                <a:defRPr/>
              </a:pPr>
              <a:t>5</a:t>
            </a:fld>
            <a:endParaRPr lang="pt-BR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195CC4-6E95-47A8-B46F-9FC73FADD461}" type="slidenum">
              <a:rPr lang="pt-BR" smtClean="0"/>
              <a:pPr>
                <a:defRPr/>
              </a:pPr>
              <a:t>24</a:t>
            </a:fld>
            <a:endParaRPr lang="pt-BR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0E4112-7CC7-4CF2-8D3D-BE6A3DC0CFCC}" type="slidenum">
              <a:rPr lang="pt-BR" smtClean="0"/>
              <a:pPr>
                <a:defRPr/>
              </a:pPr>
              <a:t>25</a:t>
            </a:fld>
            <a:endParaRPr lang="pt-BR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E1EDCF5-3825-4FCD-9A99-2E2DB2912DA6}" type="slidenum">
              <a:rPr lang="pt-BR" smtClean="0"/>
              <a:pPr>
                <a:defRPr/>
              </a:pPr>
              <a:t>26</a:t>
            </a:fld>
            <a:endParaRPr lang="pt-BR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2FDEB7-D0CB-454F-803F-E1BF1CA6A94C}" type="slidenum">
              <a:rPr lang="pt-BR" smtClean="0"/>
              <a:pPr>
                <a:defRPr/>
              </a:pPr>
              <a:t>27</a:t>
            </a:fld>
            <a:endParaRPr lang="pt-BR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A13848-E286-46D1-B001-E760A2FEEB7E}" type="slidenum">
              <a:rPr lang="pt-BR" smtClean="0"/>
              <a:pPr>
                <a:defRPr/>
              </a:pPr>
              <a:t>28</a:t>
            </a:fld>
            <a:endParaRPr lang="pt-BR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8BC347-D922-4CE4-9EE9-588F30F313F7}" type="slidenum">
              <a:rPr lang="pt-BR" smtClean="0"/>
              <a:pPr>
                <a:defRPr/>
              </a:pPr>
              <a:t>29</a:t>
            </a:fld>
            <a:endParaRPr lang="pt-BR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EF41B3-3780-444D-9F19-C2BF704BE23C}" type="slidenum">
              <a:rPr lang="pt-BR" smtClean="0"/>
              <a:pPr>
                <a:defRPr/>
              </a:pPr>
              <a:t>30</a:t>
            </a:fld>
            <a:endParaRPr lang="pt-BR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347D3D-7CF1-4944-9B90-4DD8AF815FEE}" type="slidenum">
              <a:rPr lang="pt-BR" smtClean="0"/>
              <a:pPr>
                <a:defRPr/>
              </a:pPr>
              <a:t>31</a:t>
            </a:fld>
            <a:endParaRPr lang="pt-BR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59B773-1267-4BD6-8122-748369324170}" type="slidenum">
              <a:rPr lang="pt-BR" smtClean="0"/>
              <a:pPr>
                <a:defRPr/>
              </a:pPr>
              <a:t>32</a:t>
            </a:fld>
            <a:endParaRPr lang="pt-BR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245541-8610-4B2D-B1E5-5B169ED1F1AA}" type="slidenum">
              <a:rPr lang="pt-BR" smtClean="0"/>
              <a:pPr>
                <a:defRPr/>
              </a:pPr>
              <a:t>33</a:t>
            </a:fld>
            <a:endParaRPr lang="pt-BR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8C2D043-65DE-4064-8FD9-02263514C3DD}" type="slidenum">
              <a:rPr lang="pt-BR" smtClean="0"/>
              <a:pPr>
                <a:defRPr/>
              </a:pPr>
              <a:t>6</a:t>
            </a:fld>
            <a:endParaRPr lang="pt-BR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7410B9-91F1-4451-89A5-6B1849071EAF}" type="slidenum">
              <a:rPr lang="pt-BR" smtClean="0"/>
              <a:pPr>
                <a:defRPr/>
              </a:pPr>
              <a:t>34</a:t>
            </a:fld>
            <a:endParaRPr lang="pt-BR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9DE6F4-91A8-4F67-BA4F-356A231B7711}" type="slidenum">
              <a:rPr lang="pt-BR" smtClean="0"/>
              <a:pPr>
                <a:defRPr/>
              </a:pPr>
              <a:t>35</a:t>
            </a:fld>
            <a:endParaRPr lang="pt-BR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A7ACE8-60B0-4E18-90D8-213BDDD77F32}" type="slidenum">
              <a:rPr lang="pt-BR" smtClean="0"/>
              <a:pPr>
                <a:defRPr/>
              </a:pPr>
              <a:t>36</a:t>
            </a:fld>
            <a:endParaRPr lang="pt-BR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9B65C7-65AC-4299-AADC-3B54BA6591BA}" type="slidenum">
              <a:rPr lang="pt-BR" smtClean="0"/>
              <a:pPr>
                <a:defRPr/>
              </a:pPr>
              <a:t>37</a:t>
            </a:fld>
            <a:endParaRPr lang="pt-BR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8E9953E-4EAF-48DC-950A-6BACBB64A1C8}" type="slidenum">
              <a:rPr lang="pt-BR" smtClean="0"/>
              <a:pPr>
                <a:defRPr/>
              </a:pPr>
              <a:t>38</a:t>
            </a:fld>
            <a:endParaRPr lang="pt-BR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04A649-6B50-4CC1-BB70-B15F76B93B4F}" type="slidenum">
              <a:rPr lang="pt-BR" smtClean="0"/>
              <a:pPr>
                <a:defRPr/>
              </a:pPr>
              <a:t>39</a:t>
            </a:fld>
            <a:endParaRPr lang="pt-BR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E2FF91-D8CA-449D-A45A-2068CC3A3625}" type="slidenum">
              <a:rPr lang="pt-BR" smtClean="0"/>
              <a:pPr>
                <a:defRPr/>
              </a:pPr>
              <a:t>7</a:t>
            </a:fld>
            <a:endParaRPr lang="pt-BR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C70593-A9EF-4600-A814-EDF225C6A00E}" type="slidenum">
              <a:rPr lang="pt-BR" smtClean="0"/>
              <a:pPr>
                <a:defRPr/>
              </a:pPr>
              <a:t>8</a:t>
            </a:fld>
            <a:endParaRPr lang="pt-BR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5CA009-DD5F-40C0-B1D4-CFED650163C2}" type="slidenum">
              <a:rPr lang="pt-BR" smtClean="0"/>
              <a:pPr>
                <a:defRPr/>
              </a:pPr>
              <a:t>9</a:t>
            </a:fld>
            <a:endParaRPr lang="pt-BR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1827A0F-48DD-418A-8C23-2CEF612FE9BB}" type="slidenum">
              <a:rPr lang="pt-BR" smtClean="0"/>
              <a:pPr>
                <a:defRPr/>
              </a:pPr>
              <a:t>10</a:t>
            </a:fld>
            <a:endParaRPr lang="pt-BR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5D0E80C-D484-40FB-BFB9-D11E70C4AB65}" type="slidenum">
              <a:rPr lang="pt-BR" smtClean="0"/>
              <a:pPr>
                <a:defRPr/>
              </a:pPr>
              <a:t>11</a:t>
            </a:fld>
            <a:endParaRPr lang="pt-BR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59DF37-BBD2-4449-8F32-54F2E64B0672}" type="slidenum">
              <a:rPr lang="pt-BR" smtClean="0"/>
              <a:pPr>
                <a:defRPr/>
              </a:pPr>
              <a:t>12</a:t>
            </a:fld>
            <a:endParaRPr lang="pt-BR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E99523-EA5B-42BA-B8DC-F10D044BD3A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939888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327DA4-1EE8-4B15-8D77-6427BBC117B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384126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4A818D-8D5D-48C8-A25D-0CE086E409C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089888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39E9EB-9222-4B43-967B-53D329E4870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512103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BC51BC-C0AF-450F-8853-3521637500D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659192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374FD0-977D-42DF-8511-F8BC68791DA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077442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3849C5-F87D-4343-8AC2-3EC819C200A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828768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6CFFB2-9499-4A43-8A4C-80A1A5F7964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589057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390B57-DC5F-49B6-A5C2-B70139074E7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699466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703E89-6747-43D6-9AD0-0B61462BB62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150167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EF8692-EC30-4E99-8B44-E3193E9D427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89136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6D192D-D277-4931-B1CE-57912B47654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083143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os estilos do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E4ABC3F4-1CED-4EF0-B392-62CA0714CD8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031" name="Espaço Reservado para Título 1"/>
          <p:cNvSpPr txBox="1">
            <a:spLocks/>
          </p:cNvSpPr>
          <p:nvPr userDrawn="1"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>
              <a:defRPr/>
            </a:pPr>
            <a:r>
              <a:rPr lang="pt-BR" altLang="pt-BR" sz="4400" smtClean="0">
                <a:solidFill>
                  <a:schemeClr val="tx2"/>
                </a:solidFill>
              </a:rPr>
              <a:t>Clique para editar o título mestre</a:t>
            </a:r>
          </a:p>
        </p:txBody>
      </p:sp>
      <p:sp>
        <p:nvSpPr>
          <p:cNvPr id="1032" name="Espaço Reservado para Texto 2"/>
          <p:cNvSpPr txBox="1">
            <a:spLocks/>
          </p:cNvSpPr>
          <p:nvPr userDrawn="1"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  <a:defRPr/>
            </a:pPr>
            <a:r>
              <a:rPr lang="pt-BR" altLang="pt-BR" sz="3200" smtClean="0"/>
              <a:t>Clique para editar o texto mestre</a:t>
            </a:r>
          </a:p>
          <a:p>
            <a:pPr lvl="1">
              <a:spcBef>
                <a:spcPct val="20000"/>
              </a:spcBef>
              <a:buFontTx/>
              <a:buChar char="–"/>
              <a:defRPr/>
            </a:pPr>
            <a:r>
              <a:rPr lang="pt-BR" altLang="pt-BR" sz="2800" smtClean="0"/>
              <a:t>Segundo nível</a:t>
            </a:r>
          </a:p>
          <a:p>
            <a:pPr lvl="2">
              <a:spcBef>
                <a:spcPct val="20000"/>
              </a:spcBef>
              <a:buFontTx/>
              <a:buChar char="•"/>
              <a:defRPr/>
            </a:pPr>
            <a:r>
              <a:rPr lang="pt-BR" altLang="pt-BR" smtClean="0"/>
              <a:t>Terceiro nível</a:t>
            </a:r>
          </a:p>
          <a:p>
            <a:pPr lvl="3">
              <a:spcBef>
                <a:spcPct val="20000"/>
              </a:spcBef>
              <a:buFontTx/>
              <a:buChar char="–"/>
              <a:defRPr/>
            </a:pPr>
            <a:r>
              <a:rPr lang="pt-BR" altLang="pt-BR" sz="2000" smtClean="0"/>
              <a:t>Quarto nível</a:t>
            </a:r>
          </a:p>
          <a:p>
            <a:pPr lvl="4">
              <a:spcBef>
                <a:spcPct val="20000"/>
              </a:spcBef>
              <a:buFontTx/>
              <a:buChar char="»"/>
              <a:defRPr/>
            </a:pPr>
            <a:r>
              <a:rPr lang="pt-BR" altLang="pt-BR" sz="2000" smtClean="0"/>
              <a:t>Quinto nível</a:t>
            </a:r>
          </a:p>
        </p:txBody>
      </p:sp>
      <p:sp>
        <p:nvSpPr>
          <p:cNvPr id="9" name="Espaço Reservado para Data 3"/>
          <p:cNvSpPr txBox="1">
            <a:spLocks/>
          </p:cNvSpPr>
          <p:nvPr userDrawn="1"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/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7FC1A9B4-180E-40E9-8325-D1AD8B636C42}" type="datetimeFigureOut">
              <a:rPr lang="pt-BR" smtClean="0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10" name="Espaço Reservado para Número de Slide 5"/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/>
          <a:lstStyle>
            <a:defPPr>
              <a:defRPr lang="pt-B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0AFD6596-EBAA-4263-AF3A-80B6679ED47D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1035" name="Imagem 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aixaDeTexto 6"/>
          <p:cNvSpPr txBox="1">
            <a:spLocks noChangeArrowheads="1"/>
          </p:cNvSpPr>
          <p:nvPr userDrawn="1"/>
        </p:nvSpPr>
        <p:spPr bwMode="auto">
          <a:xfrm>
            <a:off x="176213" y="23813"/>
            <a:ext cx="50434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pt-BR" altLang="pt-BR" sz="1800" b="1" dirty="0" smtClean="0">
                <a:solidFill>
                  <a:schemeClr val="bg1"/>
                </a:solidFill>
              </a:rPr>
              <a:t>Matemática, 2º ano, </a:t>
            </a:r>
            <a:r>
              <a:rPr lang="pt-BR" sz="1800" b="1" dirty="0" smtClean="0">
                <a:solidFill>
                  <a:schemeClr val="bg1"/>
                </a:solidFill>
                <a:cs typeface="+mn-cs"/>
              </a:rPr>
              <a:t>Classificação e discussão de sistemas lineares</a:t>
            </a:r>
            <a:endParaRPr lang="pt-BR" altLang="pt-BR" sz="1800" b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6.bin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5.bin"/><Relationship Id="rId10" Type="http://schemas.openxmlformats.org/officeDocument/2006/relationships/oleObject" Target="../embeddings/oleObject30.bin"/><Relationship Id="rId4" Type="http://schemas.openxmlformats.org/officeDocument/2006/relationships/oleObject" Target="../embeddings/oleObject24.bin"/><Relationship Id="rId9" Type="http://schemas.openxmlformats.org/officeDocument/2006/relationships/oleObject" Target="../embeddings/oleObject29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13" Type="http://schemas.openxmlformats.org/officeDocument/2006/relationships/oleObject" Target="../embeddings/oleObject41.bin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35.bin"/><Relationship Id="rId12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4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4.bin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3.bin"/><Relationship Id="rId15" Type="http://schemas.openxmlformats.org/officeDocument/2006/relationships/oleObject" Target="../embeddings/oleObject43.bin"/><Relationship Id="rId10" Type="http://schemas.openxmlformats.org/officeDocument/2006/relationships/oleObject" Target="../embeddings/oleObject38.bin"/><Relationship Id="rId4" Type="http://schemas.openxmlformats.org/officeDocument/2006/relationships/oleObject" Target="../embeddings/oleObject32.bin"/><Relationship Id="rId9" Type="http://schemas.openxmlformats.org/officeDocument/2006/relationships/oleObject" Target="../embeddings/oleObject37.bin"/><Relationship Id="rId14" Type="http://schemas.openxmlformats.org/officeDocument/2006/relationships/oleObject" Target="../embeddings/oleObject4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7.bin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6.bin"/><Relationship Id="rId10" Type="http://schemas.openxmlformats.org/officeDocument/2006/relationships/oleObject" Target="../embeddings/oleObject51.bin"/><Relationship Id="rId4" Type="http://schemas.openxmlformats.org/officeDocument/2006/relationships/oleObject" Target="../embeddings/oleObject45.bin"/><Relationship Id="rId9" Type="http://schemas.openxmlformats.org/officeDocument/2006/relationships/oleObject" Target="../embeddings/oleObject50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55.bin"/><Relationship Id="rId5" Type="http://schemas.openxmlformats.org/officeDocument/2006/relationships/oleObject" Target="../embeddings/oleObject54.bin"/><Relationship Id="rId4" Type="http://schemas.openxmlformats.org/officeDocument/2006/relationships/oleObject" Target="../embeddings/oleObject53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13" Type="http://schemas.openxmlformats.org/officeDocument/2006/relationships/oleObject" Target="../embeddings/oleObject66.bin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60.bin"/><Relationship Id="rId12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9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59.bin"/><Relationship Id="rId11" Type="http://schemas.openxmlformats.org/officeDocument/2006/relationships/oleObject" Target="../embeddings/oleObject64.bin"/><Relationship Id="rId5" Type="http://schemas.openxmlformats.org/officeDocument/2006/relationships/oleObject" Target="../embeddings/oleObject58.bin"/><Relationship Id="rId15" Type="http://schemas.openxmlformats.org/officeDocument/2006/relationships/oleObject" Target="../embeddings/oleObject68.bin"/><Relationship Id="rId10" Type="http://schemas.openxmlformats.org/officeDocument/2006/relationships/oleObject" Target="../embeddings/oleObject63.bin"/><Relationship Id="rId4" Type="http://schemas.openxmlformats.org/officeDocument/2006/relationships/oleObject" Target="../embeddings/oleObject57.bin"/><Relationship Id="rId9" Type="http://schemas.openxmlformats.org/officeDocument/2006/relationships/oleObject" Target="../embeddings/oleObject62.bin"/><Relationship Id="rId14" Type="http://schemas.openxmlformats.org/officeDocument/2006/relationships/oleObject" Target="../embeddings/oleObject67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13" Type="http://schemas.openxmlformats.org/officeDocument/2006/relationships/oleObject" Target="../embeddings/oleObject79.bin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73.bin"/><Relationship Id="rId12" Type="http://schemas.openxmlformats.org/officeDocument/2006/relationships/oleObject" Target="../embeddings/oleObject7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72.bin"/><Relationship Id="rId11" Type="http://schemas.openxmlformats.org/officeDocument/2006/relationships/oleObject" Target="../embeddings/oleObject77.bin"/><Relationship Id="rId5" Type="http://schemas.openxmlformats.org/officeDocument/2006/relationships/oleObject" Target="../embeddings/oleObject71.bin"/><Relationship Id="rId10" Type="http://schemas.openxmlformats.org/officeDocument/2006/relationships/oleObject" Target="../embeddings/oleObject76.bin"/><Relationship Id="rId4" Type="http://schemas.openxmlformats.org/officeDocument/2006/relationships/oleObject" Target="../embeddings/oleObject70.bin"/><Relationship Id="rId9" Type="http://schemas.openxmlformats.org/officeDocument/2006/relationships/oleObject" Target="../embeddings/oleObject75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4.bin"/><Relationship Id="rId13" Type="http://schemas.openxmlformats.org/officeDocument/2006/relationships/oleObject" Target="../embeddings/oleObject89.bin"/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83.bin"/><Relationship Id="rId12" Type="http://schemas.openxmlformats.org/officeDocument/2006/relationships/oleObject" Target="../embeddings/oleObject8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82.bin"/><Relationship Id="rId11" Type="http://schemas.openxmlformats.org/officeDocument/2006/relationships/oleObject" Target="../embeddings/oleObject87.bin"/><Relationship Id="rId5" Type="http://schemas.openxmlformats.org/officeDocument/2006/relationships/oleObject" Target="../embeddings/oleObject81.bin"/><Relationship Id="rId15" Type="http://schemas.openxmlformats.org/officeDocument/2006/relationships/oleObject" Target="../embeddings/oleObject91.bin"/><Relationship Id="rId10" Type="http://schemas.openxmlformats.org/officeDocument/2006/relationships/oleObject" Target="../embeddings/oleObject86.bin"/><Relationship Id="rId4" Type="http://schemas.openxmlformats.org/officeDocument/2006/relationships/oleObject" Target="../embeddings/oleObject80.bin"/><Relationship Id="rId9" Type="http://schemas.openxmlformats.org/officeDocument/2006/relationships/oleObject" Target="../embeddings/oleObject85.bin"/><Relationship Id="rId14" Type="http://schemas.openxmlformats.org/officeDocument/2006/relationships/oleObject" Target="../embeddings/oleObject90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6.bin"/><Relationship Id="rId13" Type="http://schemas.openxmlformats.org/officeDocument/2006/relationships/oleObject" Target="../embeddings/oleObject101.bin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95.bin"/><Relationship Id="rId12" Type="http://schemas.openxmlformats.org/officeDocument/2006/relationships/oleObject" Target="../embeddings/oleObject10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94.bin"/><Relationship Id="rId11" Type="http://schemas.openxmlformats.org/officeDocument/2006/relationships/oleObject" Target="../embeddings/oleObject99.bin"/><Relationship Id="rId5" Type="http://schemas.openxmlformats.org/officeDocument/2006/relationships/oleObject" Target="../embeddings/oleObject93.bin"/><Relationship Id="rId10" Type="http://schemas.openxmlformats.org/officeDocument/2006/relationships/oleObject" Target="../embeddings/oleObject98.bin"/><Relationship Id="rId4" Type="http://schemas.openxmlformats.org/officeDocument/2006/relationships/oleObject" Target="../embeddings/oleObject92.bin"/><Relationship Id="rId9" Type="http://schemas.openxmlformats.org/officeDocument/2006/relationships/oleObject" Target="../embeddings/oleObject97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04.bin"/><Relationship Id="rId5" Type="http://schemas.openxmlformats.org/officeDocument/2006/relationships/oleObject" Target="../embeddings/oleObject103.bin"/><Relationship Id="rId4" Type="http://schemas.openxmlformats.org/officeDocument/2006/relationships/oleObject" Target="../embeddings/oleObject102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9.bin"/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108.bin"/><Relationship Id="rId12" Type="http://schemas.openxmlformats.org/officeDocument/2006/relationships/oleObject" Target="../embeddings/oleObject1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07.bin"/><Relationship Id="rId11" Type="http://schemas.openxmlformats.org/officeDocument/2006/relationships/oleObject" Target="../embeddings/oleObject112.bin"/><Relationship Id="rId5" Type="http://schemas.openxmlformats.org/officeDocument/2006/relationships/oleObject" Target="../embeddings/oleObject106.bin"/><Relationship Id="rId10" Type="http://schemas.openxmlformats.org/officeDocument/2006/relationships/oleObject" Target="../embeddings/oleObject111.bin"/><Relationship Id="rId4" Type="http://schemas.openxmlformats.org/officeDocument/2006/relationships/oleObject" Target="../embeddings/oleObject105.bin"/><Relationship Id="rId9" Type="http://schemas.openxmlformats.org/officeDocument/2006/relationships/oleObject" Target="../embeddings/oleObject110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8.bin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1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16.bin"/><Relationship Id="rId11" Type="http://schemas.openxmlformats.org/officeDocument/2006/relationships/oleObject" Target="../embeddings/oleObject121.bin"/><Relationship Id="rId5" Type="http://schemas.openxmlformats.org/officeDocument/2006/relationships/oleObject" Target="../embeddings/oleObject115.bin"/><Relationship Id="rId10" Type="http://schemas.openxmlformats.org/officeDocument/2006/relationships/oleObject" Target="../embeddings/oleObject120.bin"/><Relationship Id="rId4" Type="http://schemas.openxmlformats.org/officeDocument/2006/relationships/oleObject" Target="../embeddings/oleObject114.bin"/><Relationship Id="rId9" Type="http://schemas.openxmlformats.org/officeDocument/2006/relationships/oleObject" Target="../embeddings/oleObject119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6.bin"/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oleObject125.bin"/><Relationship Id="rId12" Type="http://schemas.openxmlformats.org/officeDocument/2006/relationships/oleObject" Target="../embeddings/oleObject1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24.bin"/><Relationship Id="rId11" Type="http://schemas.openxmlformats.org/officeDocument/2006/relationships/oleObject" Target="../embeddings/oleObject129.bin"/><Relationship Id="rId5" Type="http://schemas.openxmlformats.org/officeDocument/2006/relationships/oleObject" Target="../embeddings/oleObject123.bin"/><Relationship Id="rId10" Type="http://schemas.openxmlformats.org/officeDocument/2006/relationships/oleObject" Target="../embeddings/oleObject128.bin"/><Relationship Id="rId4" Type="http://schemas.openxmlformats.org/officeDocument/2006/relationships/oleObject" Target="../embeddings/oleObject122.bin"/><Relationship Id="rId9" Type="http://schemas.openxmlformats.org/officeDocument/2006/relationships/oleObject" Target="../embeddings/oleObject127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5.bin"/><Relationship Id="rId3" Type="http://schemas.openxmlformats.org/officeDocument/2006/relationships/notesSlide" Target="../notesSlides/notesSlide19.xml"/><Relationship Id="rId7" Type="http://schemas.openxmlformats.org/officeDocument/2006/relationships/oleObject" Target="../embeddings/oleObject134.bin"/><Relationship Id="rId12" Type="http://schemas.openxmlformats.org/officeDocument/2006/relationships/oleObject" Target="../embeddings/oleObject1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33.bin"/><Relationship Id="rId11" Type="http://schemas.openxmlformats.org/officeDocument/2006/relationships/oleObject" Target="../embeddings/oleObject138.bin"/><Relationship Id="rId5" Type="http://schemas.openxmlformats.org/officeDocument/2006/relationships/oleObject" Target="../embeddings/oleObject132.bin"/><Relationship Id="rId10" Type="http://schemas.openxmlformats.org/officeDocument/2006/relationships/oleObject" Target="../embeddings/oleObject137.bin"/><Relationship Id="rId4" Type="http://schemas.openxmlformats.org/officeDocument/2006/relationships/oleObject" Target="../embeddings/oleObject131.bin"/><Relationship Id="rId9" Type="http://schemas.openxmlformats.org/officeDocument/2006/relationships/oleObject" Target="../embeddings/oleObject136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4.bin"/><Relationship Id="rId3" Type="http://schemas.openxmlformats.org/officeDocument/2006/relationships/notesSlide" Target="../notesSlides/notesSlide20.xml"/><Relationship Id="rId7" Type="http://schemas.openxmlformats.org/officeDocument/2006/relationships/oleObject" Target="../embeddings/oleObject1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42.bin"/><Relationship Id="rId11" Type="http://schemas.openxmlformats.org/officeDocument/2006/relationships/oleObject" Target="../embeddings/oleObject147.bin"/><Relationship Id="rId5" Type="http://schemas.openxmlformats.org/officeDocument/2006/relationships/oleObject" Target="../embeddings/oleObject141.bin"/><Relationship Id="rId10" Type="http://schemas.openxmlformats.org/officeDocument/2006/relationships/oleObject" Target="../embeddings/oleObject146.bin"/><Relationship Id="rId4" Type="http://schemas.openxmlformats.org/officeDocument/2006/relationships/oleObject" Target="../embeddings/oleObject140.bin"/><Relationship Id="rId9" Type="http://schemas.openxmlformats.org/officeDocument/2006/relationships/oleObject" Target="../embeddings/oleObject145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2.bin"/><Relationship Id="rId13" Type="http://schemas.openxmlformats.org/officeDocument/2006/relationships/oleObject" Target="../embeddings/oleObject157.bin"/><Relationship Id="rId3" Type="http://schemas.openxmlformats.org/officeDocument/2006/relationships/notesSlide" Target="../notesSlides/notesSlide21.xml"/><Relationship Id="rId7" Type="http://schemas.openxmlformats.org/officeDocument/2006/relationships/oleObject" Target="../embeddings/oleObject151.bin"/><Relationship Id="rId12" Type="http://schemas.openxmlformats.org/officeDocument/2006/relationships/oleObject" Target="../embeddings/oleObject156.bin"/><Relationship Id="rId17" Type="http://schemas.openxmlformats.org/officeDocument/2006/relationships/oleObject" Target="../embeddings/oleObject161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60.bin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50.bin"/><Relationship Id="rId11" Type="http://schemas.openxmlformats.org/officeDocument/2006/relationships/oleObject" Target="../embeddings/oleObject155.bin"/><Relationship Id="rId5" Type="http://schemas.openxmlformats.org/officeDocument/2006/relationships/oleObject" Target="../embeddings/oleObject149.bin"/><Relationship Id="rId15" Type="http://schemas.openxmlformats.org/officeDocument/2006/relationships/oleObject" Target="../embeddings/oleObject159.bin"/><Relationship Id="rId10" Type="http://schemas.openxmlformats.org/officeDocument/2006/relationships/oleObject" Target="../embeddings/oleObject154.bin"/><Relationship Id="rId4" Type="http://schemas.openxmlformats.org/officeDocument/2006/relationships/oleObject" Target="../embeddings/oleObject148.bin"/><Relationship Id="rId9" Type="http://schemas.openxmlformats.org/officeDocument/2006/relationships/oleObject" Target="../embeddings/oleObject153.bin"/><Relationship Id="rId14" Type="http://schemas.openxmlformats.org/officeDocument/2006/relationships/oleObject" Target="../embeddings/oleObject158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6.bin"/><Relationship Id="rId3" Type="http://schemas.openxmlformats.org/officeDocument/2006/relationships/notesSlide" Target="../notesSlides/notesSlide22.xml"/><Relationship Id="rId7" Type="http://schemas.openxmlformats.org/officeDocument/2006/relationships/oleObject" Target="../embeddings/oleObject1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64.bin"/><Relationship Id="rId5" Type="http://schemas.openxmlformats.org/officeDocument/2006/relationships/oleObject" Target="../embeddings/oleObject163.bin"/><Relationship Id="rId4" Type="http://schemas.openxmlformats.org/officeDocument/2006/relationships/oleObject" Target="../embeddings/oleObject162.bin"/><Relationship Id="rId9" Type="http://schemas.openxmlformats.org/officeDocument/2006/relationships/oleObject" Target="../embeddings/oleObject167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2.bin"/><Relationship Id="rId13" Type="http://schemas.openxmlformats.org/officeDocument/2006/relationships/oleObject" Target="../embeddings/oleObject177.bin"/><Relationship Id="rId3" Type="http://schemas.openxmlformats.org/officeDocument/2006/relationships/notesSlide" Target="../notesSlides/notesSlide23.xml"/><Relationship Id="rId7" Type="http://schemas.openxmlformats.org/officeDocument/2006/relationships/oleObject" Target="../embeddings/oleObject171.bin"/><Relationship Id="rId12" Type="http://schemas.openxmlformats.org/officeDocument/2006/relationships/oleObject" Target="../embeddings/oleObject17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70.bin"/><Relationship Id="rId11" Type="http://schemas.openxmlformats.org/officeDocument/2006/relationships/oleObject" Target="../embeddings/oleObject175.bin"/><Relationship Id="rId5" Type="http://schemas.openxmlformats.org/officeDocument/2006/relationships/oleObject" Target="../embeddings/oleObject169.bin"/><Relationship Id="rId10" Type="http://schemas.openxmlformats.org/officeDocument/2006/relationships/oleObject" Target="../embeddings/oleObject174.bin"/><Relationship Id="rId4" Type="http://schemas.openxmlformats.org/officeDocument/2006/relationships/oleObject" Target="../embeddings/oleObject168.bin"/><Relationship Id="rId9" Type="http://schemas.openxmlformats.org/officeDocument/2006/relationships/oleObject" Target="../embeddings/oleObject173.bin"/><Relationship Id="rId14" Type="http://schemas.openxmlformats.org/officeDocument/2006/relationships/oleObject" Target="../embeddings/oleObject178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3.bin"/><Relationship Id="rId13" Type="http://schemas.openxmlformats.org/officeDocument/2006/relationships/oleObject" Target="../embeddings/oleObject188.bin"/><Relationship Id="rId3" Type="http://schemas.openxmlformats.org/officeDocument/2006/relationships/notesSlide" Target="../notesSlides/notesSlide24.xml"/><Relationship Id="rId7" Type="http://schemas.openxmlformats.org/officeDocument/2006/relationships/oleObject" Target="../embeddings/oleObject182.bin"/><Relationship Id="rId12" Type="http://schemas.openxmlformats.org/officeDocument/2006/relationships/oleObject" Target="../embeddings/oleObject18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81.bin"/><Relationship Id="rId11" Type="http://schemas.openxmlformats.org/officeDocument/2006/relationships/oleObject" Target="../embeddings/oleObject186.bin"/><Relationship Id="rId5" Type="http://schemas.openxmlformats.org/officeDocument/2006/relationships/oleObject" Target="../embeddings/oleObject180.bin"/><Relationship Id="rId15" Type="http://schemas.openxmlformats.org/officeDocument/2006/relationships/oleObject" Target="../embeddings/oleObject190.bin"/><Relationship Id="rId10" Type="http://schemas.openxmlformats.org/officeDocument/2006/relationships/oleObject" Target="../embeddings/oleObject185.bin"/><Relationship Id="rId4" Type="http://schemas.openxmlformats.org/officeDocument/2006/relationships/oleObject" Target="../embeddings/oleObject179.bin"/><Relationship Id="rId9" Type="http://schemas.openxmlformats.org/officeDocument/2006/relationships/oleObject" Target="../embeddings/oleObject184.bin"/><Relationship Id="rId14" Type="http://schemas.openxmlformats.org/officeDocument/2006/relationships/oleObject" Target="../embeddings/oleObject189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5.bin"/><Relationship Id="rId3" Type="http://schemas.openxmlformats.org/officeDocument/2006/relationships/notesSlide" Target="../notesSlides/notesSlide25.xml"/><Relationship Id="rId7" Type="http://schemas.openxmlformats.org/officeDocument/2006/relationships/oleObject" Target="../embeddings/oleObject19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93.bin"/><Relationship Id="rId5" Type="http://schemas.openxmlformats.org/officeDocument/2006/relationships/oleObject" Target="../embeddings/oleObject192.bin"/><Relationship Id="rId10" Type="http://schemas.openxmlformats.org/officeDocument/2006/relationships/oleObject" Target="../embeddings/oleObject197.bin"/><Relationship Id="rId4" Type="http://schemas.openxmlformats.org/officeDocument/2006/relationships/oleObject" Target="../embeddings/oleObject191.bin"/><Relationship Id="rId9" Type="http://schemas.openxmlformats.org/officeDocument/2006/relationships/oleObject" Target="../embeddings/oleObject196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2.bin"/><Relationship Id="rId13" Type="http://schemas.openxmlformats.org/officeDocument/2006/relationships/oleObject" Target="../embeddings/oleObject207.bin"/><Relationship Id="rId18" Type="http://schemas.openxmlformats.org/officeDocument/2006/relationships/oleObject" Target="../embeddings/oleObject212.bin"/><Relationship Id="rId3" Type="http://schemas.openxmlformats.org/officeDocument/2006/relationships/notesSlide" Target="../notesSlides/notesSlide26.xml"/><Relationship Id="rId7" Type="http://schemas.openxmlformats.org/officeDocument/2006/relationships/oleObject" Target="../embeddings/oleObject201.bin"/><Relationship Id="rId12" Type="http://schemas.openxmlformats.org/officeDocument/2006/relationships/oleObject" Target="../embeddings/oleObject206.bin"/><Relationship Id="rId17" Type="http://schemas.openxmlformats.org/officeDocument/2006/relationships/oleObject" Target="../embeddings/oleObject211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10.bin"/><Relationship Id="rId20" Type="http://schemas.openxmlformats.org/officeDocument/2006/relationships/oleObject" Target="../embeddings/oleObject214.bin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200.bin"/><Relationship Id="rId11" Type="http://schemas.openxmlformats.org/officeDocument/2006/relationships/oleObject" Target="../embeddings/oleObject205.bin"/><Relationship Id="rId5" Type="http://schemas.openxmlformats.org/officeDocument/2006/relationships/oleObject" Target="../embeddings/oleObject199.bin"/><Relationship Id="rId15" Type="http://schemas.openxmlformats.org/officeDocument/2006/relationships/oleObject" Target="../embeddings/oleObject209.bin"/><Relationship Id="rId10" Type="http://schemas.openxmlformats.org/officeDocument/2006/relationships/oleObject" Target="../embeddings/oleObject204.bin"/><Relationship Id="rId19" Type="http://schemas.openxmlformats.org/officeDocument/2006/relationships/oleObject" Target="../embeddings/oleObject213.bin"/><Relationship Id="rId4" Type="http://schemas.openxmlformats.org/officeDocument/2006/relationships/oleObject" Target="../embeddings/oleObject198.bin"/><Relationship Id="rId9" Type="http://schemas.openxmlformats.org/officeDocument/2006/relationships/oleObject" Target="../embeddings/oleObject203.bin"/><Relationship Id="rId14" Type="http://schemas.openxmlformats.org/officeDocument/2006/relationships/oleObject" Target="../embeddings/oleObject208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5.gi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9.bin"/><Relationship Id="rId13" Type="http://schemas.openxmlformats.org/officeDocument/2006/relationships/oleObject" Target="../embeddings/oleObject224.bin"/><Relationship Id="rId3" Type="http://schemas.openxmlformats.org/officeDocument/2006/relationships/notesSlide" Target="../notesSlides/notesSlide28.xml"/><Relationship Id="rId7" Type="http://schemas.openxmlformats.org/officeDocument/2006/relationships/oleObject" Target="../embeddings/oleObject218.bin"/><Relationship Id="rId12" Type="http://schemas.openxmlformats.org/officeDocument/2006/relationships/oleObject" Target="../embeddings/oleObject223.bin"/><Relationship Id="rId17" Type="http://schemas.openxmlformats.org/officeDocument/2006/relationships/oleObject" Target="../embeddings/oleObject228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27.bin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217.bin"/><Relationship Id="rId11" Type="http://schemas.openxmlformats.org/officeDocument/2006/relationships/oleObject" Target="../embeddings/oleObject222.bin"/><Relationship Id="rId5" Type="http://schemas.openxmlformats.org/officeDocument/2006/relationships/oleObject" Target="../embeddings/oleObject216.bin"/><Relationship Id="rId15" Type="http://schemas.openxmlformats.org/officeDocument/2006/relationships/oleObject" Target="../embeddings/oleObject226.bin"/><Relationship Id="rId10" Type="http://schemas.openxmlformats.org/officeDocument/2006/relationships/oleObject" Target="../embeddings/oleObject221.bin"/><Relationship Id="rId4" Type="http://schemas.openxmlformats.org/officeDocument/2006/relationships/oleObject" Target="../embeddings/oleObject215.bin"/><Relationship Id="rId9" Type="http://schemas.openxmlformats.org/officeDocument/2006/relationships/oleObject" Target="../embeddings/oleObject220.bin"/><Relationship Id="rId14" Type="http://schemas.openxmlformats.org/officeDocument/2006/relationships/oleObject" Target="../embeddings/oleObject225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5" Type="http://schemas.openxmlformats.org/officeDocument/2006/relationships/oleObject" Target="../embeddings/oleObject230.bin"/><Relationship Id="rId4" Type="http://schemas.openxmlformats.org/officeDocument/2006/relationships/oleObject" Target="../embeddings/oleObject229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5" Type="http://schemas.openxmlformats.org/officeDocument/2006/relationships/oleObject" Target="../embeddings/oleObject232.bin"/><Relationship Id="rId4" Type="http://schemas.openxmlformats.org/officeDocument/2006/relationships/oleObject" Target="../embeddings/oleObject231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7.bin"/><Relationship Id="rId3" Type="http://schemas.openxmlformats.org/officeDocument/2006/relationships/notesSlide" Target="../notesSlides/notesSlide31.xml"/><Relationship Id="rId7" Type="http://schemas.openxmlformats.org/officeDocument/2006/relationships/oleObject" Target="../embeddings/oleObject2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235.bin"/><Relationship Id="rId5" Type="http://schemas.openxmlformats.org/officeDocument/2006/relationships/oleObject" Target="../embeddings/oleObject234.bin"/><Relationship Id="rId4" Type="http://schemas.openxmlformats.org/officeDocument/2006/relationships/oleObject" Target="../embeddings/oleObject233.bin"/><Relationship Id="rId9" Type="http://schemas.openxmlformats.org/officeDocument/2006/relationships/oleObject" Target="../embeddings/oleObject238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3.bin"/><Relationship Id="rId13" Type="http://schemas.openxmlformats.org/officeDocument/2006/relationships/oleObject" Target="../embeddings/oleObject248.bin"/><Relationship Id="rId3" Type="http://schemas.openxmlformats.org/officeDocument/2006/relationships/notesSlide" Target="../notesSlides/notesSlide32.xml"/><Relationship Id="rId7" Type="http://schemas.openxmlformats.org/officeDocument/2006/relationships/oleObject" Target="../embeddings/oleObject242.bin"/><Relationship Id="rId12" Type="http://schemas.openxmlformats.org/officeDocument/2006/relationships/oleObject" Target="../embeddings/oleObject2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241.bin"/><Relationship Id="rId11" Type="http://schemas.openxmlformats.org/officeDocument/2006/relationships/oleObject" Target="../embeddings/oleObject246.bin"/><Relationship Id="rId5" Type="http://schemas.openxmlformats.org/officeDocument/2006/relationships/oleObject" Target="../embeddings/oleObject240.bin"/><Relationship Id="rId10" Type="http://schemas.openxmlformats.org/officeDocument/2006/relationships/oleObject" Target="../embeddings/oleObject245.bin"/><Relationship Id="rId4" Type="http://schemas.openxmlformats.org/officeDocument/2006/relationships/oleObject" Target="../embeddings/oleObject239.bin"/><Relationship Id="rId9" Type="http://schemas.openxmlformats.org/officeDocument/2006/relationships/oleObject" Target="../embeddings/oleObject244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3.bin"/><Relationship Id="rId13" Type="http://schemas.openxmlformats.org/officeDocument/2006/relationships/oleObject" Target="../embeddings/oleObject258.bin"/><Relationship Id="rId3" Type="http://schemas.openxmlformats.org/officeDocument/2006/relationships/notesSlide" Target="../notesSlides/notesSlide33.xml"/><Relationship Id="rId7" Type="http://schemas.openxmlformats.org/officeDocument/2006/relationships/oleObject" Target="../embeddings/oleObject252.bin"/><Relationship Id="rId12" Type="http://schemas.openxmlformats.org/officeDocument/2006/relationships/oleObject" Target="../embeddings/oleObject2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251.bin"/><Relationship Id="rId11" Type="http://schemas.openxmlformats.org/officeDocument/2006/relationships/oleObject" Target="../embeddings/oleObject256.bin"/><Relationship Id="rId5" Type="http://schemas.openxmlformats.org/officeDocument/2006/relationships/oleObject" Target="../embeddings/oleObject250.bin"/><Relationship Id="rId15" Type="http://schemas.openxmlformats.org/officeDocument/2006/relationships/oleObject" Target="../embeddings/oleObject260.bin"/><Relationship Id="rId10" Type="http://schemas.openxmlformats.org/officeDocument/2006/relationships/oleObject" Target="../embeddings/oleObject255.bin"/><Relationship Id="rId4" Type="http://schemas.openxmlformats.org/officeDocument/2006/relationships/oleObject" Target="../embeddings/oleObject249.bin"/><Relationship Id="rId9" Type="http://schemas.openxmlformats.org/officeDocument/2006/relationships/oleObject" Target="../embeddings/oleObject254.bin"/><Relationship Id="rId14" Type="http://schemas.openxmlformats.org/officeDocument/2006/relationships/oleObject" Target="../embeddings/oleObject259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5.bin"/><Relationship Id="rId13" Type="http://schemas.openxmlformats.org/officeDocument/2006/relationships/oleObject" Target="../embeddings/oleObject270.bin"/><Relationship Id="rId3" Type="http://schemas.openxmlformats.org/officeDocument/2006/relationships/notesSlide" Target="../notesSlides/notesSlide34.xml"/><Relationship Id="rId7" Type="http://schemas.openxmlformats.org/officeDocument/2006/relationships/oleObject" Target="../embeddings/oleObject264.bin"/><Relationship Id="rId12" Type="http://schemas.openxmlformats.org/officeDocument/2006/relationships/oleObject" Target="../embeddings/oleObject2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263.bin"/><Relationship Id="rId11" Type="http://schemas.openxmlformats.org/officeDocument/2006/relationships/oleObject" Target="../embeddings/oleObject268.bin"/><Relationship Id="rId5" Type="http://schemas.openxmlformats.org/officeDocument/2006/relationships/oleObject" Target="../embeddings/oleObject262.bin"/><Relationship Id="rId10" Type="http://schemas.openxmlformats.org/officeDocument/2006/relationships/oleObject" Target="../embeddings/oleObject267.bin"/><Relationship Id="rId4" Type="http://schemas.openxmlformats.org/officeDocument/2006/relationships/oleObject" Target="../embeddings/oleObject261.bin"/><Relationship Id="rId9" Type="http://schemas.openxmlformats.org/officeDocument/2006/relationships/oleObject" Target="../embeddings/oleObject266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5.bin"/><Relationship Id="rId3" Type="http://schemas.openxmlformats.org/officeDocument/2006/relationships/notesSlide" Target="../notesSlides/notesSlide35.xml"/><Relationship Id="rId7" Type="http://schemas.openxmlformats.org/officeDocument/2006/relationships/oleObject" Target="../embeddings/oleObject27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273.bin"/><Relationship Id="rId5" Type="http://schemas.openxmlformats.org/officeDocument/2006/relationships/oleObject" Target="../embeddings/oleObject272.bin"/><Relationship Id="rId10" Type="http://schemas.openxmlformats.org/officeDocument/2006/relationships/oleObject" Target="../embeddings/oleObject277.bin"/><Relationship Id="rId4" Type="http://schemas.openxmlformats.org/officeDocument/2006/relationships/oleObject" Target="../embeddings/oleObject271.bin"/><Relationship Id="rId9" Type="http://schemas.openxmlformats.org/officeDocument/2006/relationships/oleObject" Target="../embeddings/oleObject276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undoeducacao.com/matematica/classificando-um-sistema-escalonado.htm" TargetMode="External"/><Relationship Id="rId2" Type="http://schemas.openxmlformats.org/officeDocument/2006/relationships/hyperlink" Target="http://www.alunosonline.com.br/matematica/classificacao-sistemas-lineares-escalonado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matematiques.com.br/conteudo.php?id=404" TargetMode="External"/><Relationship Id="rId4" Type="http://schemas.openxmlformats.org/officeDocument/2006/relationships/hyperlink" Target="http://www.somatematica.com.br/emedio/sistemas/sistemas5.ph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Relationship Id="rId9" Type="http://schemas.openxmlformats.org/officeDocument/2006/relationships/oleObject" Target="../embeddings/oleObject17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0.bin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Relationship Id="rId9" Type="http://schemas.openxmlformats.org/officeDocument/2006/relationships/oleObject" Target="../embeddings/oleObject2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79388" y="1054100"/>
            <a:ext cx="5832475" cy="71913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pt-BR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Binômio de Newton</a:t>
            </a:r>
          </a:p>
        </p:txBody>
      </p:sp>
      <p:pic>
        <p:nvPicPr>
          <p:cNvPr id="2051" name="Picture 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40425" y="1052513"/>
            <a:ext cx="3067050" cy="316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4480" name="Rectangle 32"/>
          <p:cNvSpPr>
            <a:spLocks noChangeArrowheads="1"/>
          </p:cNvSpPr>
          <p:nvPr/>
        </p:nvSpPr>
        <p:spPr bwMode="auto">
          <a:xfrm>
            <a:off x="250825" y="1685925"/>
            <a:ext cx="5543550" cy="267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lang="en-US" sz="17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Isaac Newton </a:t>
            </a:r>
            <a:r>
              <a:rPr lang="en-US" sz="17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nasceu</a:t>
            </a:r>
            <a:r>
              <a:rPr lang="en-US" sz="17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17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na</a:t>
            </a:r>
            <a:r>
              <a:rPr lang="en-US" sz="17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17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pequena</a:t>
            </a:r>
            <a:r>
              <a:rPr lang="en-US" sz="17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17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cidade</a:t>
            </a:r>
            <a:r>
              <a:rPr lang="en-US" sz="17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17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inglesa</a:t>
            </a:r>
            <a:r>
              <a:rPr lang="en-US" sz="17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de Lincolnshire </a:t>
            </a:r>
            <a:r>
              <a:rPr lang="en-US" sz="17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em</a:t>
            </a:r>
            <a:r>
              <a:rPr lang="en-US" sz="17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4 de </a:t>
            </a:r>
            <a:r>
              <a:rPr lang="en-US" sz="17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janeiro</a:t>
            </a:r>
            <a:r>
              <a:rPr lang="en-US" sz="17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de 1643 e </a:t>
            </a:r>
            <a:r>
              <a:rPr lang="en-US" sz="17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morreu</a:t>
            </a:r>
            <a:r>
              <a:rPr lang="en-US" sz="17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17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em</a:t>
            </a:r>
            <a:r>
              <a:rPr lang="en-US" sz="17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31 de </a:t>
            </a:r>
            <a:r>
              <a:rPr lang="en-US" sz="17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março</a:t>
            </a:r>
            <a:r>
              <a:rPr lang="en-US" sz="17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de 1727. </a:t>
            </a:r>
            <a:r>
              <a:rPr lang="en-US" sz="17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Ele</a:t>
            </a:r>
            <a:r>
              <a:rPr lang="en-US" sz="17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17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foi</a:t>
            </a:r>
            <a:r>
              <a:rPr lang="en-US" sz="17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um </a:t>
            </a:r>
            <a:r>
              <a:rPr lang="en-US" sz="17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menino</a:t>
            </a:r>
            <a:r>
              <a:rPr lang="en-US" sz="17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17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rebelde</a:t>
            </a:r>
            <a:r>
              <a:rPr lang="en-US" sz="17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mas </a:t>
            </a:r>
            <a:r>
              <a:rPr lang="en-US" sz="17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você</a:t>
            </a:r>
            <a:r>
              <a:rPr lang="en-US" sz="17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17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também</a:t>
            </a:r>
            <a:r>
              <a:rPr lang="en-US" sz="17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17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seria</a:t>
            </a:r>
            <a:r>
              <a:rPr lang="en-US" sz="17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se </a:t>
            </a:r>
            <a:r>
              <a:rPr lang="en-US" sz="17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sua</a:t>
            </a:r>
            <a:r>
              <a:rPr lang="en-US" sz="17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17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mãe</a:t>
            </a:r>
            <a:r>
              <a:rPr lang="en-US" sz="17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o </a:t>
            </a:r>
            <a:r>
              <a:rPr lang="en-US" sz="17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abandonasse</a:t>
            </a:r>
            <a:r>
              <a:rPr lang="en-US" sz="17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17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em</a:t>
            </a:r>
            <a:r>
              <a:rPr lang="en-US" sz="17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um </a:t>
            </a:r>
            <a:r>
              <a:rPr lang="en-US" sz="17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colégio</a:t>
            </a:r>
            <a:r>
              <a:rPr lang="en-US" sz="17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17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interno</a:t>
            </a:r>
            <a:r>
              <a:rPr lang="en-US" sz="17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17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que</a:t>
            </a:r>
            <a:r>
              <a:rPr lang="en-US" sz="17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17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ensinava</a:t>
            </a:r>
            <a:r>
              <a:rPr lang="en-US" sz="17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17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gramática</a:t>
            </a:r>
            <a:r>
              <a:rPr lang="en-US" sz="17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17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na</a:t>
            </a:r>
            <a:r>
              <a:rPr lang="en-US" sz="17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17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maior</a:t>
            </a:r>
            <a:r>
              <a:rPr lang="en-US" sz="17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parte do tempo... </a:t>
            </a:r>
            <a:r>
              <a:rPr lang="en-US" sz="17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Essa</a:t>
            </a:r>
            <a:r>
              <a:rPr lang="en-US" sz="17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17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não</a:t>
            </a:r>
            <a:r>
              <a:rPr lang="en-US" sz="17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era a </a:t>
            </a:r>
            <a:r>
              <a:rPr lang="en-US" sz="17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disciplina</a:t>
            </a:r>
            <a:r>
              <a:rPr lang="en-US" sz="17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17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preferida</a:t>
            </a:r>
            <a:r>
              <a:rPr lang="en-US" sz="17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do </a:t>
            </a:r>
            <a:r>
              <a:rPr lang="en-US" sz="17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jovem</a:t>
            </a:r>
            <a:r>
              <a:rPr lang="en-US" sz="17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Newton, </a:t>
            </a:r>
            <a:r>
              <a:rPr lang="en-US" sz="17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que</a:t>
            </a:r>
            <a:r>
              <a:rPr lang="en-US" sz="17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n-US" sz="17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como</a:t>
            </a:r>
            <a:r>
              <a:rPr lang="en-US" sz="17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17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vamos</a:t>
            </a:r>
            <a:r>
              <a:rPr lang="en-US" sz="17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17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ver</a:t>
            </a:r>
            <a:r>
              <a:rPr lang="en-US" sz="17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n-US" sz="17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desenvolveu</a:t>
            </a:r>
            <a:r>
              <a:rPr lang="en-US" sz="17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17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várias</a:t>
            </a:r>
            <a:r>
              <a:rPr lang="en-US" sz="17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17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teorias</a:t>
            </a:r>
            <a:r>
              <a:rPr lang="en-US" sz="17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17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que</a:t>
            </a:r>
            <a:r>
              <a:rPr lang="en-US" sz="17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17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revolucionaram</a:t>
            </a:r>
            <a:r>
              <a:rPr lang="en-US" sz="17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a </a:t>
            </a:r>
            <a:r>
              <a:rPr lang="en-US" sz="17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matemática</a:t>
            </a:r>
            <a:r>
              <a:rPr lang="en-US" sz="17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n-US" sz="17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física</a:t>
            </a:r>
            <a:r>
              <a:rPr lang="en-US" sz="17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e </a:t>
            </a:r>
            <a:r>
              <a:rPr lang="en-US" sz="17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astronomia</a:t>
            </a:r>
            <a:r>
              <a:rPr lang="en-US" sz="17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</a:p>
        </p:txBody>
      </p:sp>
      <p:sp>
        <p:nvSpPr>
          <p:cNvPr id="104481" name="Rectangle 33"/>
          <p:cNvSpPr>
            <a:spLocks noChangeArrowheads="1"/>
          </p:cNvSpPr>
          <p:nvPr/>
        </p:nvSpPr>
        <p:spPr bwMode="auto">
          <a:xfrm>
            <a:off x="247650" y="4376738"/>
            <a:ext cx="8716963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lang="en-US" sz="1700" b="1">
                <a:effectLst>
                  <a:outerShdw blurRad="38100" dist="38100" dir="2700000" algn="tl">
                    <a:srgbClr val="C0C0C0"/>
                  </a:outerShdw>
                </a:effectLst>
              </a:rPr>
              <a:t>Em Cambridge, Isaac Newton foi o primeiro da classe. Formou-se em 1665 e teve que retornar a sua aldeia natal quando a universidade fechou devido ao surto de peste bubônica. Como a epidemia o impedia de sair de casa, o jovem se dedicou a rever tudo o que tinha aprendido na faculdade. A partir daí, ele não parou de pesquisar e realizar experimentos. Nessa época, Newton dava os primeiros passos rumo às descobertas mais importantes, como a decomposição da luz, o princípio da gravitação universal, desenvolvimentos matemáticos diversos e as chamadas três leis de Newton. </a:t>
            </a:r>
          </a:p>
        </p:txBody>
      </p:sp>
      <p:pic>
        <p:nvPicPr>
          <p:cNvPr id="205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84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5" name="CaixaDeTexto 6"/>
          <p:cNvSpPr txBox="1">
            <a:spLocks noChangeArrowheads="1"/>
          </p:cNvSpPr>
          <p:nvPr/>
        </p:nvSpPr>
        <p:spPr bwMode="auto">
          <a:xfrm>
            <a:off x="900113" y="3694113"/>
            <a:ext cx="8135937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4000" i="1">
              <a:solidFill>
                <a:schemeClr val="bg1"/>
              </a:solidFill>
              <a:latin typeface="Calibri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4000" i="1">
                <a:solidFill>
                  <a:schemeClr val="bg1"/>
                </a:solidFill>
                <a:latin typeface="Calibri" pitchFamily="34" charset="0"/>
              </a:rPr>
              <a:t>MATEMÁTICA E SUAS TECNOLOGIAS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2400" i="1">
                <a:solidFill>
                  <a:schemeClr val="bg1"/>
                </a:solidFill>
                <a:latin typeface="Calibri" pitchFamily="34" charset="0"/>
              </a:rPr>
              <a:t>Ensino Médio, 2º ano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4000" i="1">
                <a:solidFill>
                  <a:schemeClr val="bg1"/>
                </a:solidFill>
                <a:latin typeface="Calibri" pitchFamily="34" charset="0"/>
              </a:rPr>
              <a:t>Classificação e discussão de sistemas lineares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04850" y="1171575"/>
            <a:ext cx="882015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200" b="1" kern="0" dirty="0">
                <a:latin typeface="Calibri" panose="020F0502020204030204" pitchFamily="34" charset="0"/>
                <a:cs typeface="Arial" pitchFamily="34" charset="0"/>
              </a:rPr>
              <a:t>Ex.4) Resolva o sistema: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04850" y="1733550"/>
            <a:ext cx="88201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200" u="sng" kern="0" dirty="0">
                <a:latin typeface="Calibri" panose="020F0502020204030204" pitchFamily="34" charset="0"/>
                <a:cs typeface="Arial" pitchFamily="34" charset="0"/>
              </a:rPr>
              <a:t>Resolução</a:t>
            </a:r>
            <a:r>
              <a:rPr lang="pt-BR" sz="2200" kern="0" dirty="0">
                <a:latin typeface="Calibri" panose="020F0502020204030204" pitchFamily="34" charset="0"/>
                <a:cs typeface="Arial" pitchFamily="34" charset="0"/>
              </a:rPr>
              <a:t>:</a:t>
            </a:r>
            <a:endParaRPr lang="pt-BR" sz="1000" kern="0" dirty="0">
              <a:latin typeface="Calibri" panose="020F0502020204030204" pitchFamily="34" charset="0"/>
              <a:cs typeface="Arial" pitchFamily="34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endParaRPr lang="pt-BR" sz="1000" kern="0" dirty="0">
              <a:latin typeface="Calibri" panose="020F0502020204030204" pitchFamily="34" charset="0"/>
              <a:cs typeface="Arial" pitchFamily="34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200" kern="0" dirty="0">
                <a:latin typeface="Calibri" panose="020F0502020204030204" pitchFamily="34" charset="0"/>
                <a:cs typeface="Arial" pitchFamily="34" charset="0"/>
              </a:rPr>
              <a:t>Vamos destacar a 1ª incógnita na 1ª equação:</a:t>
            </a:r>
            <a:endParaRPr lang="pt-BR" sz="2200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Arial" pitchFamily="34" charset="0"/>
            </a:endParaRPr>
          </a:p>
        </p:txBody>
      </p:sp>
      <p:graphicFrame>
        <p:nvGraphicFramePr>
          <p:cNvPr id="11268" name="Object 3"/>
          <p:cNvGraphicFramePr>
            <a:graphicFrameLocks noChangeAspect="1"/>
          </p:cNvGraphicFramePr>
          <p:nvPr/>
        </p:nvGraphicFramePr>
        <p:xfrm>
          <a:off x="3678238" y="681038"/>
          <a:ext cx="2189162" cy="1385887"/>
        </p:xfrm>
        <a:graphic>
          <a:graphicData uri="http://schemas.openxmlformats.org/presentationml/2006/ole">
            <p:oleObj spid="_x0000_s11432" name="Equação" r:id="rId4" imgW="1129810" imgH="710891" progId="Equation.3">
              <p:embed/>
            </p:oleObj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1092200" y="2735263"/>
          <a:ext cx="2189163" cy="1387475"/>
        </p:xfrm>
        <a:graphic>
          <a:graphicData uri="http://schemas.openxmlformats.org/presentationml/2006/ole">
            <p:oleObj spid="_x0000_s11433" name="Equação" r:id="rId5" imgW="1129810" imgH="710891" progId="Equation.3">
              <p:embed/>
            </p:oleObj>
          </a:graphicData>
        </a:graphic>
      </p:graphicFrame>
      <p:sp>
        <p:nvSpPr>
          <p:cNvPr id="8" name="Elipse 7"/>
          <p:cNvSpPr/>
          <p:nvPr/>
        </p:nvSpPr>
        <p:spPr>
          <a:xfrm>
            <a:off x="1281113" y="2800350"/>
            <a:ext cx="433387" cy="39528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200">
              <a:latin typeface="Calibri" panose="020F0502020204030204" pitchFamily="34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700088" y="4044950"/>
            <a:ext cx="77597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200" kern="0" dirty="0">
                <a:latin typeface="Calibri" panose="020F0502020204030204" pitchFamily="34" charset="0"/>
                <a:cs typeface="Arial" pitchFamily="34" charset="0"/>
              </a:rPr>
              <a:t>Agora vamos usar essa incógnita e seu coeficiente para eliminá-la nas equações seguintes:</a:t>
            </a:r>
            <a:endParaRPr lang="pt-BR" sz="2200" b="1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Arial" pitchFamily="34" charset="0"/>
            </a:endParaRPr>
          </a:p>
        </p:txBody>
      </p:sp>
      <p:graphicFrame>
        <p:nvGraphicFramePr>
          <p:cNvPr id="10" name="Object 4"/>
          <p:cNvGraphicFramePr>
            <a:graphicFrameLocks noChangeAspect="1"/>
          </p:cNvGraphicFramePr>
          <p:nvPr/>
        </p:nvGraphicFramePr>
        <p:xfrm>
          <a:off x="1116013" y="4765675"/>
          <a:ext cx="2190750" cy="1385888"/>
        </p:xfrm>
        <a:graphic>
          <a:graphicData uri="http://schemas.openxmlformats.org/presentationml/2006/ole">
            <p:oleObj spid="_x0000_s11434" name="Equação" r:id="rId6" imgW="1129810" imgH="710891" progId="Equation.3">
              <p:embed/>
            </p:oleObj>
          </a:graphicData>
        </a:graphic>
      </p:graphicFrame>
      <p:sp>
        <p:nvSpPr>
          <p:cNvPr id="11" name="Elipse 10"/>
          <p:cNvSpPr/>
          <p:nvPr/>
        </p:nvSpPr>
        <p:spPr>
          <a:xfrm>
            <a:off x="1273175" y="4811713"/>
            <a:ext cx="479425" cy="36036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200">
              <a:latin typeface="Calibri" panose="020F0502020204030204" pitchFamily="34" charset="0"/>
            </a:endParaRPr>
          </a:p>
        </p:txBody>
      </p:sp>
      <p:graphicFrame>
        <p:nvGraphicFramePr>
          <p:cNvPr id="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79054730"/>
              </p:ext>
            </p:extLst>
          </p:nvPr>
        </p:nvGraphicFramePr>
        <p:xfrm>
          <a:off x="3475038" y="4760913"/>
          <a:ext cx="269875" cy="354012"/>
        </p:xfrm>
        <a:graphic>
          <a:graphicData uri="http://schemas.openxmlformats.org/presentationml/2006/ole">
            <p:oleObj spid="_x0000_s11435" name="Equação" r:id="rId7" imgW="126780" imgH="164814" progId="Equation.3">
              <p:embed/>
            </p:oleObj>
          </a:graphicData>
        </a:graphic>
      </p:graphicFrame>
      <p:grpSp>
        <p:nvGrpSpPr>
          <p:cNvPr id="12" name="Grupo 17"/>
          <p:cNvGrpSpPr>
            <a:grpSpLocks/>
          </p:cNvGrpSpPr>
          <p:nvPr/>
        </p:nvGrpSpPr>
        <p:grpSpPr bwMode="auto">
          <a:xfrm>
            <a:off x="3192463" y="5119688"/>
            <a:ext cx="431800" cy="360362"/>
            <a:chOff x="2859574" y="5285442"/>
            <a:chExt cx="432048" cy="360040"/>
          </a:xfrm>
        </p:grpSpPr>
        <p:cxnSp>
          <p:nvCxnSpPr>
            <p:cNvPr id="14" name="Conector reto 13"/>
            <p:cNvCxnSpPr/>
            <p:nvPr/>
          </p:nvCxnSpPr>
          <p:spPr>
            <a:xfrm rot="5400000">
              <a:off x="3111602" y="5465462"/>
              <a:ext cx="36004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de seta reta 16"/>
            <p:cNvCxnSpPr/>
            <p:nvPr/>
          </p:nvCxnSpPr>
          <p:spPr>
            <a:xfrm rot="10800000">
              <a:off x="2859574" y="5629621"/>
              <a:ext cx="432048" cy="158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5364163" y="4760913"/>
          <a:ext cx="2189162" cy="1387475"/>
        </p:xfrm>
        <a:graphic>
          <a:graphicData uri="http://schemas.openxmlformats.org/presentationml/2006/ole">
            <p:oleObj spid="_x0000_s11436" name="Equação" r:id="rId8" imgW="1129810" imgH="710891" progId="Equation.3">
              <p:embed/>
            </p:oleObj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5980113" y="5254625"/>
          <a:ext cx="1673225" cy="396875"/>
        </p:xfrm>
        <a:graphic>
          <a:graphicData uri="http://schemas.openxmlformats.org/presentationml/2006/ole">
            <p:oleObj spid="_x0000_s11437" name="Equação" r:id="rId9" imgW="863225" imgH="203112" progId="Equation.3">
              <p:embed/>
            </p:oleObj>
          </a:graphicData>
        </a:graphic>
      </p:graphicFrame>
      <p:graphicFrame>
        <p:nvGraphicFramePr>
          <p:cNvPr id="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83415608"/>
              </p:ext>
            </p:extLst>
          </p:nvPr>
        </p:nvGraphicFramePr>
        <p:xfrm>
          <a:off x="4156075" y="4757738"/>
          <a:ext cx="487363" cy="354012"/>
        </p:xfrm>
        <a:graphic>
          <a:graphicData uri="http://schemas.openxmlformats.org/presentationml/2006/ole">
            <p:oleObj spid="_x0000_s11438" name="Equação" r:id="rId10" imgW="228501" imgH="165028" progId="Equation.3">
              <p:embed/>
            </p:oleObj>
          </a:graphicData>
        </a:graphic>
      </p:graphicFrame>
      <p:grpSp>
        <p:nvGrpSpPr>
          <p:cNvPr id="13" name="Grupo 22"/>
          <p:cNvGrpSpPr>
            <a:grpSpLocks/>
          </p:cNvGrpSpPr>
          <p:nvPr/>
        </p:nvGrpSpPr>
        <p:grpSpPr bwMode="auto">
          <a:xfrm>
            <a:off x="3311525" y="5132388"/>
            <a:ext cx="1119188" cy="755650"/>
            <a:chOff x="2157734" y="5285442"/>
            <a:chExt cx="1118122" cy="756000"/>
          </a:xfrm>
        </p:grpSpPr>
        <p:cxnSp>
          <p:nvCxnSpPr>
            <p:cNvPr id="24" name="Conector reto 23"/>
            <p:cNvCxnSpPr/>
            <p:nvPr/>
          </p:nvCxnSpPr>
          <p:spPr>
            <a:xfrm rot="5400000">
              <a:off x="2897856" y="5663442"/>
              <a:ext cx="7560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/>
            <p:cNvCxnSpPr/>
            <p:nvPr/>
          </p:nvCxnSpPr>
          <p:spPr>
            <a:xfrm rot="10800000">
              <a:off x="2157734" y="6028736"/>
              <a:ext cx="1116536" cy="15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2" name="Object 10"/>
          <p:cNvGraphicFramePr>
            <a:graphicFrameLocks noChangeAspect="1"/>
          </p:cNvGraphicFramePr>
          <p:nvPr/>
        </p:nvGraphicFramePr>
        <p:xfrm>
          <a:off x="5829300" y="5759450"/>
          <a:ext cx="1720850" cy="396875"/>
        </p:xfrm>
        <a:graphic>
          <a:graphicData uri="http://schemas.openxmlformats.org/presentationml/2006/ole">
            <p:oleObj spid="_x0000_s11439" name="Equação" r:id="rId11" imgW="888614" imgH="203112" progId="Equation.3">
              <p:embed/>
            </p:oleObj>
          </a:graphicData>
        </a:graphic>
      </p:graphicFrame>
      <p:sp>
        <p:nvSpPr>
          <p:cNvPr id="23" name="Elipse 22"/>
          <p:cNvSpPr/>
          <p:nvPr/>
        </p:nvSpPr>
        <p:spPr>
          <a:xfrm>
            <a:off x="1385888" y="5289550"/>
            <a:ext cx="461962" cy="36988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200">
              <a:latin typeface="Calibri" panose="020F0502020204030204" pitchFamily="34" charset="0"/>
            </a:endParaRPr>
          </a:p>
        </p:txBody>
      </p:sp>
      <p:sp>
        <p:nvSpPr>
          <p:cNvPr id="26" name="Elipse 25"/>
          <p:cNvSpPr/>
          <p:nvPr/>
        </p:nvSpPr>
        <p:spPr>
          <a:xfrm>
            <a:off x="1309688" y="5705043"/>
            <a:ext cx="590550" cy="3680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200">
              <a:latin typeface="Calibri" panose="020F0502020204030204" pitchFamily="34" charset="0"/>
            </a:endParaRPr>
          </a:p>
        </p:txBody>
      </p:sp>
      <p:sp>
        <p:nvSpPr>
          <p:cNvPr id="27" name="Seta entalhada para a direita 26"/>
          <p:cNvSpPr/>
          <p:nvPr/>
        </p:nvSpPr>
        <p:spPr>
          <a:xfrm>
            <a:off x="8131175" y="5805488"/>
            <a:ext cx="762000" cy="484187"/>
          </a:xfrm>
          <a:prstGeom prst="notchedRightArrow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9" grpId="0" build="p"/>
      <p:bldP spid="11" grpId="0" animBg="1"/>
      <p:bldP spid="23" grpId="0" animBg="1"/>
      <p:bldP spid="23" grpId="1" animBg="1"/>
      <p:bldP spid="26" grpId="0" animBg="1"/>
      <p:bldP spid="26" grpId="1" animBg="1"/>
      <p:bldP spid="27" grpId="0" animBg="1"/>
      <p:bldP spid="27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31800" y="908050"/>
            <a:ext cx="88201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200" kern="0" dirty="0">
                <a:latin typeface="Calibri" panose="020F0502020204030204" pitchFamily="34" charset="0"/>
                <a:cs typeface="Arial" pitchFamily="34" charset="0"/>
              </a:rPr>
              <a:t>Agora é só repetir o processo, só que usando a 2ª equação:</a:t>
            </a:r>
            <a:endParaRPr lang="pt-BR" sz="22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Arial" pitchFamily="34" charset="0"/>
            </a:endParaRP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898525" y="1554163"/>
          <a:ext cx="2189163" cy="1387475"/>
        </p:xfrm>
        <a:graphic>
          <a:graphicData uri="http://schemas.openxmlformats.org/presentationml/2006/ole">
            <p:oleObj spid="_x0000_s12546" name="Equação" r:id="rId4" imgW="1129810" imgH="710891" progId="Equation.3">
              <p:embed/>
            </p:oleObj>
          </a:graphicData>
        </a:graphic>
      </p:graphicFrame>
      <p:sp>
        <p:nvSpPr>
          <p:cNvPr id="8" name="Elipse 7"/>
          <p:cNvSpPr/>
          <p:nvPr/>
        </p:nvSpPr>
        <p:spPr>
          <a:xfrm>
            <a:off x="1392238" y="2019300"/>
            <a:ext cx="396875" cy="39687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2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8332329"/>
              </p:ext>
            </p:extLst>
          </p:nvPr>
        </p:nvGraphicFramePr>
        <p:xfrm>
          <a:off x="3451225" y="2051050"/>
          <a:ext cx="269875" cy="354013"/>
        </p:xfrm>
        <a:graphic>
          <a:graphicData uri="http://schemas.openxmlformats.org/presentationml/2006/ole">
            <p:oleObj spid="_x0000_s12547" name="Equação" r:id="rId5" imgW="126780" imgH="164814" progId="Equation.3">
              <p:embed/>
            </p:oleObj>
          </a:graphicData>
        </a:graphic>
      </p:graphicFrame>
      <p:grpSp>
        <p:nvGrpSpPr>
          <p:cNvPr id="7" name="Grupo 17"/>
          <p:cNvGrpSpPr>
            <a:grpSpLocks/>
          </p:cNvGrpSpPr>
          <p:nvPr/>
        </p:nvGrpSpPr>
        <p:grpSpPr bwMode="auto">
          <a:xfrm>
            <a:off x="3168650" y="2393950"/>
            <a:ext cx="431800" cy="360363"/>
            <a:chOff x="2859574" y="5285442"/>
            <a:chExt cx="432048" cy="360040"/>
          </a:xfrm>
        </p:grpSpPr>
        <p:cxnSp>
          <p:nvCxnSpPr>
            <p:cNvPr id="14" name="Conector reto 13"/>
            <p:cNvCxnSpPr/>
            <p:nvPr/>
          </p:nvCxnSpPr>
          <p:spPr>
            <a:xfrm rot="5400000">
              <a:off x="3111601" y="5465462"/>
              <a:ext cx="36004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de seta reta 16"/>
            <p:cNvCxnSpPr/>
            <p:nvPr/>
          </p:nvCxnSpPr>
          <p:spPr>
            <a:xfrm rot="10800000">
              <a:off x="2859574" y="5629621"/>
              <a:ext cx="432048" cy="15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4859338" y="1555750"/>
          <a:ext cx="2238375" cy="1387475"/>
        </p:xfrm>
        <a:graphic>
          <a:graphicData uri="http://schemas.openxmlformats.org/presentationml/2006/ole">
            <p:oleObj spid="_x0000_s12548" name="Equação" r:id="rId6" imgW="1155700" imgH="711200" progId="Equation.3">
              <p:embed/>
            </p:oleObj>
          </a:graphicData>
        </a:graphic>
      </p:graphicFrame>
      <p:graphicFrame>
        <p:nvGraphicFramePr>
          <p:cNvPr id="22" name="Object 10"/>
          <p:cNvGraphicFramePr>
            <a:graphicFrameLocks noChangeAspect="1"/>
          </p:cNvGraphicFramePr>
          <p:nvPr/>
        </p:nvGraphicFramePr>
        <p:xfrm>
          <a:off x="5902325" y="2492375"/>
          <a:ext cx="1162050" cy="381000"/>
        </p:xfrm>
        <a:graphic>
          <a:graphicData uri="http://schemas.openxmlformats.org/presentationml/2006/ole">
            <p:oleObj spid="_x0000_s12549" name="Equação" r:id="rId7" imgW="545626" imgH="177646" progId="Equation.3">
              <p:embed/>
            </p:oleObj>
          </a:graphicData>
        </a:graphic>
      </p:graphicFrame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422275" y="3213100"/>
            <a:ext cx="8110538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200" kern="0" dirty="0">
                <a:latin typeface="Calibri" panose="020F0502020204030204" pitchFamily="34" charset="0"/>
                <a:cs typeface="Arial" pitchFamily="34" charset="0"/>
              </a:rPr>
              <a:t>Finalmente, é só usar o processo da resolução retroativa e encontrar a solução do sistema:</a:t>
            </a:r>
            <a:endParaRPr lang="pt-BR" sz="22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Arial" pitchFamily="34" charset="0"/>
            </a:endParaRPr>
          </a:p>
        </p:txBody>
      </p:sp>
      <p:graphicFrame>
        <p:nvGraphicFramePr>
          <p:cNvPr id="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18847189"/>
              </p:ext>
            </p:extLst>
          </p:nvPr>
        </p:nvGraphicFramePr>
        <p:xfrm>
          <a:off x="731838" y="4094163"/>
          <a:ext cx="665162" cy="347662"/>
        </p:xfrm>
        <a:graphic>
          <a:graphicData uri="http://schemas.openxmlformats.org/presentationml/2006/ole">
            <p:oleObj spid="_x0000_s12550" name="Equação" r:id="rId8" imgW="342603" imgH="177646" progId="Equation.3">
              <p:embed/>
            </p:oleObj>
          </a:graphicData>
        </a:graphic>
      </p:graphicFrame>
      <p:graphicFrame>
        <p:nvGraphicFramePr>
          <p:cNvPr id="18" name="Object 11"/>
          <p:cNvGraphicFramePr>
            <a:graphicFrameLocks noChangeAspect="1"/>
          </p:cNvGraphicFramePr>
          <p:nvPr/>
        </p:nvGraphicFramePr>
        <p:xfrm>
          <a:off x="1749425" y="4054475"/>
          <a:ext cx="1817688" cy="395288"/>
        </p:xfrm>
        <a:graphic>
          <a:graphicData uri="http://schemas.openxmlformats.org/presentationml/2006/ole">
            <p:oleObj spid="_x0000_s12551" name="Equação" r:id="rId9" imgW="939392" imgH="203112" progId="Equation.3">
              <p:embed/>
            </p:oleObj>
          </a:graphicData>
        </a:graphic>
      </p:graphicFrame>
      <p:graphicFrame>
        <p:nvGraphicFramePr>
          <p:cNvPr id="19" name="Object 12"/>
          <p:cNvGraphicFramePr>
            <a:graphicFrameLocks noChangeAspect="1"/>
          </p:cNvGraphicFramePr>
          <p:nvPr/>
        </p:nvGraphicFramePr>
        <p:xfrm>
          <a:off x="1735138" y="4516438"/>
          <a:ext cx="1670050" cy="395287"/>
        </p:xfrm>
        <a:graphic>
          <a:graphicData uri="http://schemas.openxmlformats.org/presentationml/2006/ole">
            <p:oleObj spid="_x0000_s12552" name="Equação" r:id="rId10" imgW="863225" imgH="203112" progId="Equation.3">
              <p:embed/>
            </p:oleObj>
          </a:graphicData>
        </a:graphic>
      </p:graphicFrame>
      <p:graphicFrame>
        <p:nvGraphicFramePr>
          <p:cNvPr id="26" name="Object 13"/>
          <p:cNvGraphicFramePr>
            <a:graphicFrameLocks noChangeAspect="1"/>
          </p:cNvGraphicFramePr>
          <p:nvPr/>
        </p:nvGraphicFramePr>
        <p:xfrm>
          <a:off x="1692275" y="5008563"/>
          <a:ext cx="809625" cy="395287"/>
        </p:xfrm>
        <a:graphic>
          <a:graphicData uri="http://schemas.openxmlformats.org/presentationml/2006/ole">
            <p:oleObj spid="_x0000_s12553" name="Equação" r:id="rId11" imgW="418918" imgH="203112" progId="Equation.3">
              <p:embed/>
            </p:oleObj>
          </a:graphicData>
        </a:graphic>
      </p:graphicFrame>
      <p:cxnSp>
        <p:nvCxnSpPr>
          <p:cNvPr id="28" name="Conector de seta reta 27"/>
          <p:cNvCxnSpPr/>
          <p:nvPr/>
        </p:nvCxnSpPr>
        <p:spPr>
          <a:xfrm>
            <a:off x="2627313" y="5186363"/>
            <a:ext cx="569912" cy="158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77486563"/>
              </p:ext>
            </p:extLst>
          </p:nvPr>
        </p:nvGraphicFramePr>
        <p:xfrm>
          <a:off x="3419475" y="5008563"/>
          <a:ext cx="639763" cy="396875"/>
        </p:xfrm>
        <a:graphic>
          <a:graphicData uri="http://schemas.openxmlformats.org/presentationml/2006/ole">
            <p:oleObj spid="_x0000_s12554" name="Equação" r:id="rId12" imgW="330057" imgH="203112" progId="Equation.3">
              <p:embed/>
            </p:oleObj>
          </a:graphicData>
        </a:graphic>
      </p:graphicFrame>
      <p:graphicFrame>
        <p:nvGraphicFramePr>
          <p:cNvPr id="29" name="Object 15"/>
          <p:cNvGraphicFramePr>
            <a:graphicFrameLocks noChangeAspect="1"/>
          </p:cNvGraphicFramePr>
          <p:nvPr/>
        </p:nvGraphicFramePr>
        <p:xfrm>
          <a:off x="4716463" y="4076700"/>
          <a:ext cx="2087562" cy="347663"/>
        </p:xfrm>
        <a:graphic>
          <a:graphicData uri="http://schemas.openxmlformats.org/presentationml/2006/ole">
            <p:oleObj spid="_x0000_s12555" name="Equação" r:id="rId13" imgW="1079032" imgH="177723" progId="Equation.3">
              <p:embed/>
            </p:oleObj>
          </a:graphicData>
        </a:graphic>
      </p:graphicFrame>
      <p:graphicFrame>
        <p:nvGraphicFramePr>
          <p:cNvPr id="30" name="Object 16"/>
          <p:cNvGraphicFramePr>
            <a:graphicFrameLocks noChangeAspect="1"/>
          </p:cNvGraphicFramePr>
          <p:nvPr/>
        </p:nvGraphicFramePr>
        <p:xfrm>
          <a:off x="4708525" y="4527550"/>
          <a:ext cx="1941513" cy="347663"/>
        </p:xfrm>
        <a:graphic>
          <a:graphicData uri="http://schemas.openxmlformats.org/presentationml/2006/ole">
            <p:oleObj spid="_x0000_s12556" name="Equação" r:id="rId14" imgW="1002865" imgH="177723" progId="Equation.3">
              <p:embed/>
            </p:oleObj>
          </a:graphicData>
        </a:graphic>
      </p:graphicFrame>
      <p:graphicFrame>
        <p:nvGraphicFramePr>
          <p:cNvPr id="3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88642005"/>
              </p:ext>
            </p:extLst>
          </p:nvPr>
        </p:nvGraphicFramePr>
        <p:xfrm>
          <a:off x="5292725" y="5078413"/>
          <a:ext cx="688975" cy="344487"/>
        </p:xfrm>
        <a:graphic>
          <a:graphicData uri="http://schemas.openxmlformats.org/presentationml/2006/ole">
            <p:oleObj spid="_x0000_s12557" name="Equação" r:id="rId15" imgW="355138" imgH="177569" progId="Equation.3">
              <p:embed/>
            </p:oleObj>
          </a:graphicData>
        </a:graphic>
      </p:graphicFrame>
      <p:graphicFrame>
        <p:nvGraphicFramePr>
          <p:cNvPr id="512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10148240"/>
              </p:ext>
            </p:extLst>
          </p:nvPr>
        </p:nvGraphicFramePr>
        <p:xfrm>
          <a:off x="6838950" y="5029200"/>
          <a:ext cx="1477963" cy="433388"/>
        </p:xfrm>
        <a:graphic>
          <a:graphicData uri="http://schemas.openxmlformats.org/presentationml/2006/ole">
            <p:oleObj spid="_x0000_s12558" name="Equação" r:id="rId16" imgW="736280" imgH="215806" progId="Equation.3">
              <p:embed/>
            </p:oleObj>
          </a:graphicData>
        </a:graphic>
      </p:graphicFrame>
      <p:sp>
        <p:nvSpPr>
          <p:cNvPr id="32" name="Elipse 31"/>
          <p:cNvSpPr/>
          <p:nvPr/>
        </p:nvSpPr>
        <p:spPr>
          <a:xfrm>
            <a:off x="1265238" y="2492375"/>
            <a:ext cx="606425" cy="44608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2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1008063" y="5732463"/>
            <a:ext cx="8101012" cy="3968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200" i="1" kern="0" dirty="0">
                <a:latin typeface="Calibri" panose="020F0502020204030204" pitchFamily="34" charset="0"/>
                <a:cs typeface="Arial" pitchFamily="34" charset="0"/>
              </a:rPr>
              <a:t>Esse sistema é chamado de </a:t>
            </a:r>
            <a:r>
              <a:rPr lang="pt-BR" sz="2200" i="1" kern="0" dirty="0">
                <a:solidFill>
                  <a:srgbClr val="000099"/>
                </a:solidFill>
                <a:latin typeface="Calibri" panose="020F0502020204030204" pitchFamily="34" charset="0"/>
                <a:cs typeface="Arial" pitchFamily="34" charset="0"/>
              </a:rPr>
              <a:t>POSSÍVEL E DETERMINADO (S.P.D)</a:t>
            </a:r>
            <a:r>
              <a:rPr lang="pt-BR" sz="2200" i="1" kern="0" dirty="0">
                <a:latin typeface="Calibri" panose="020F0502020204030204" pitchFamily="34" charset="0"/>
                <a:cs typeface="Arial" pitchFamily="34" charset="0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23" grpId="0" build="p"/>
      <p:bldP spid="32" grpId="0" animBg="1"/>
      <p:bldP spid="32" grpId="1" animBg="1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20725" y="1173163"/>
            <a:ext cx="882015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200" b="1" kern="0" dirty="0">
                <a:latin typeface="Calibri" panose="020F0502020204030204" pitchFamily="34" charset="0"/>
                <a:cs typeface="Arial" pitchFamily="34" charset="0"/>
              </a:rPr>
              <a:t>Ex.5) Resolva o sistema: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04850" y="1792288"/>
            <a:ext cx="88201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200" u="sng" kern="0" dirty="0">
                <a:latin typeface="Calibri" panose="020F0502020204030204" pitchFamily="34" charset="0"/>
                <a:cs typeface="Arial" pitchFamily="34" charset="0"/>
              </a:rPr>
              <a:t>Resolução</a:t>
            </a:r>
            <a:r>
              <a:rPr lang="pt-BR" sz="2200" kern="0" dirty="0">
                <a:latin typeface="Calibri" panose="020F0502020204030204" pitchFamily="34" charset="0"/>
                <a:cs typeface="Arial" pitchFamily="34" charset="0"/>
              </a:rPr>
              <a:t>:</a:t>
            </a:r>
            <a:endParaRPr lang="pt-BR" sz="1000" kern="0" dirty="0">
              <a:latin typeface="Calibri" panose="020F0502020204030204" pitchFamily="34" charset="0"/>
              <a:cs typeface="Arial" pitchFamily="34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endParaRPr lang="pt-BR" sz="1000" kern="0" dirty="0">
              <a:latin typeface="Calibri" panose="020F0502020204030204" pitchFamily="34" charset="0"/>
              <a:cs typeface="Arial" pitchFamily="34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200" kern="0" dirty="0">
                <a:latin typeface="Calibri" panose="020F0502020204030204" pitchFamily="34" charset="0"/>
                <a:cs typeface="Arial" pitchFamily="34" charset="0"/>
              </a:rPr>
              <a:t>Vamos destacar a 1ª incógnita na 1ª equação:</a:t>
            </a:r>
            <a:endParaRPr lang="pt-BR" sz="2200" b="1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Arial" pitchFamily="34" charset="0"/>
            </a:endParaRPr>
          </a:p>
        </p:txBody>
      </p:sp>
      <p:graphicFrame>
        <p:nvGraphicFramePr>
          <p:cNvPr id="13316" name="Object 3"/>
          <p:cNvGraphicFramePr>
            <a:graphicFrameLocks noChangeAspect="1"/>
          </p:cNvGraphicFramePr>
          <p:nvPr/>
        </p:nvGraphicFramePr>
        <p:xfrm>
          <a:off x="3706813" y="696913"/>
          <a:ext cx="2436812" cy="1387475"/>
        </p:xfrm>
        <a:graphic>
          <a:graphicData uri="http://schemas.openxmlformats.org/presentationml/2006/ole">
            <p:oleObj spid="_x0000_s13480" name="Equação" r:id="rId4" imgW="1257300" imgH="711200" progId="Equation.3">
              <p:embed/>
            </p:oleObj>
          </a:graphicData>
        </a:graphic>
      </p:graphicFrame>
      <p:sp>
        <p:nvSpPr>
          <p:cNvPr id="8" name="Elipse 7"/>
          <p:cNvSpPr/>
          <p:nvPr/>
        </p:nvSpPr>
        <p:spPr>
          <a:xfrm>
            <a:off x="1322388" y="2716213"/>
            <a:ext cx="327025" cy="35877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200">
              <a:latin typeface="Calibri" panose="020F0502020204030204" pitchFamily="34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700088" y="4029075"/>
            <a:ext cx="79756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200" kern="0" dirty="0">
                <a:latin typeface="Calibri" panose="020F0502020204030204" pitchFamily="34" charset="0"/>
                <a:cs typeface="Arial" pitchFamily="34" charset="0"/>
              </a:rPr>
              <a:t>Agora vamos usar essa incógnita e seu coeficiente para eliminá-la nas equações seguintes:</a:t>
            </a:r>
            <a:endParaRPr lang="pt-BR" sz="2200" b="1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1093788" y="4776788"/>
            <a:ext cx="327025" cy="35877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200">
              <a:latin typeface="Calibri" panose="020F0502020204030204" pitchFamily="34" charset="0"/>
            </a:endParaRPr>
          </a:p>
        </p:txBody>
      </p:sp>
      <p:graphicFrame>
        <p:nvGraphicFramePr>
          <p:cNvPr id="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21906597"/>
              </p:ext>
            </p:extLst>
          </p:nvPr>
        </p:nvGraphicFramePr>
        <p:xfrm>
          <a:off x="3511550" y="4718050"/>
          <a:ext cx="441325" cy="347663"/>
        </p:xfrm>
        <a:graphic>
          <a:graphicData uri="http://schemas.openxmlformats.org/presentationml/2006/ole">
            <p:oleObj spid="_x0000_s13481" name="Equação" r:id="rId5" imgW="228402" imgH="177646" progId="Equation.3">
              <p:embed/>
            </p:oleObj>
          </a:graphicData>
        </a:graphic>
      </p:graphicFrame>
      <p:grpSp>
        <p:nvGrpSpPr>
          <p:cNvPr id="6" name="Grupo 17"/>
          <p:cNvGrpSpPr>
            <a:grpSpLocks/>
          </p:cNvGrpSpPr>
          <p:nvPr/>
        </p:nvGrpSpPr>
        <p:grpSpPr bwMode="auto">
          <a:xfrm>
            <a:off x="3328988" y="5089525"/>
            <a:ext cx="392112" cy="360363"/>
            <a:chOff x="2859574" y="5285442"/>
            <a:chExt cx="432048" cy="360040"/>
          </a:xfrm>
        </p:grpSpPr>
        <p:cxnSp>
          <p:nvCxnSpPr>
            <p:cNvPr id="14" name="Conector reto 13"/>
            <p:cNvCxnSpPr/>
            <p:nvPr/>
          </p:nvCxnSpPr>
          <p:spPr>
            <a:xfrm rot="5400000">
              <a:off x="3111601" y="5465462"/>
              <a:ext cx="36004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de seta reta 16"/>
            <p:cNvCxnSpPr/>
            <p:nvPr/>
          </p:nvCxnSpPr>
          <p:spPr>
            <a:xfrm rot="10800000">
              <a:off x="2859574" y="5629621"/>
              <a:ext cx="432048" cy="15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5453063" y="4702175"/>
          <a:ext cx="2165350" cy="1387475"/>
        </p:xfrm>
        <a:graphic>
          <a:graphicData uri="http://schemas.openxmlformats.org/presentationml/2006/ole">
            <p:oleObj spid="_x0000_s13482" name="Equação" r:id="rId6" imgW="1117600" imgH="711200" progId="Equation.3">
              <p:embed/>
            </p:oleObj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6396038" y="5203825"/>
          <a:ext cx="1450975" cy="346075"/>
        </p:xfrm>
        <a:graphic>
          <a:graphicData uri="http://schemas.openxmlformats.org/presentationml/2006/ole">
            <p:oleObj spid="_x0000_s13483" name="Equação" r:id="rId7" imgW="748975" imgH="177723" progId="Equation.3">
              <p:embed/>
            </p:oleObj>
          </a:graphicData>
        </a:graphic>
      </p:graphicFrame>
      <p:graphicFrame>
        <p:nvGraphicFramePr>
          <p:cNvPr id="2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09769298"/>
              </p:ext>
            </p:extLst>
          </p:nvPr>
        </p:nvGraphicFramePr>
        <p:xfrm>
          <a:off x="4167188" y="4760913"/>
          <a:ext cx="442912" cy="320675"/>
        </p:xfrm>
        <a:graphic>
          <a:graphicData uri="http://schemas.openxmlformats.org/presentationml/2006/ole">
            <p:oleObj spid="_x0000_s13484" name="Equação" r:id="rId8" imgW="228501" imgH="165028" progId="Equation.3">
              <p:embed/>
            </p:oleObj>
          </a:graphicData>
        </a:graphic>
      </p:graphicFrame>
      <p:grpSp>
        <p:nvGrpSpPr>
          <p:cNvPr id="10" name="Grupo 22"/>
          <p:cNvGrpSpPr>
            <a:grpSpLocks/>
          </p:cNvGrpSpPr>
          <p:nvPr/>
        </p:nvGrpSpPr>
        <p:grpSpPr bwMode="auto">
          <a:xfrm>
            <a:off x="3333750" y="5121275"/>
            <a:ext cx="1016000" cy="755650"/>
            <a:chOff x="2157734" y="5285442"/>
            <a:chExt cx="1118122" cy="756000"/>
          </a:xfrm>
        </p:grpSpPr>
        <p:cxnSp>
          <p:nvCxnSpPr>
            <p:cNvPr id="24" name="Conector reto 23"/>
            <p:cNvCxnSpPr/>
            <p:nvPr/>
          </p:nvCxnSpPr>
          <p:spPr>
            <a:xfrm rot="5400000">
              <a:off x="2897856" y="5663442"/>
              <a:ext cx="7560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/>
            <p:cNvCxnSpPr/>
            <p:nvPr/>
          </p:nvCxnSpPr>
          <p:spPr>
            <a:xfrm rot="10800000">
              <a:off x="2157734" y="6028736"/>
              <a:ext cx="1116375" cy="158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2" name="Object 9"/>
          <p:cNvGraphicFramePr>
            <a:graphicFrameLocks noChangeAspect="1"/>
          </p:cNvGraphicFramePr>
          <p:nvPr/>
        </p:nvGraphicFramePr>
        <p:xfrm>
          <a:off x="5724525" y="5700713"/>
          <a:ext cx="1965325" cy="396875"/>
        </p:xfrm>
        <a:graphic>
          <a:graphicData uri="http://schemas.openxmlformats.org/presentationml/2006/ole">
            <p:oleObj spid="_x0000_s13485" name="Equação" r:id="rId9" imgW="1016000" imgH="203200" progId="Equation.3">
              <p:embed/>
            </p:oleObj>
          </a:graphicData>
        </a:graphic>
      </p:graphicFrame>
      <p:graphicFrame>
        <p:nvGraphicFramePr>
          <p:cNvPr id="1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68523965"/>
              </p:ext>
            </p:extLst>
          </p:nvPr>
        </p:nvGraphicFramePr>
        <p:xfrm>
          <a:off x="1050925" y="2652678"/>
          <a:ext cx="2435225" cy="1387475"/>
        </p:xfrm>
        <a:graphic>
          <a:graphicData uri="http://schemas.openxmlformats.org/presentationml/2006/ole">
            <p:oleObj spid="_x0000_s13486" name="Equação" r:id="rId10" imgW="1257300" imgH="711200" progId="Equation.3">
              <p:embed/>
            </p:oleObj>
          </a:graphicData>
        </a:graphic>
      </p:graphicFrame>
      <p:graphicFrame>
        <p:nvGraphicFramePr>
          <p:cNvPr id="1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40998505"/>
              </p:ext>
            </p:extLst>
          </p:nvPr>
        </p:nvGraphicFramePr>
        <p:xfrm>
          <a:off x="827088" y="4725144"/>
          <a:ext cx="2436812" cy="1387475"/>
        </p:xfrm>
        <a:graphic>
          <a:graphicData uri="http://schemas.openxmlformats.org/presentationml/2006/ole">
            <p:oleObj spid="_x0000_s13487" name="Equação" r:id="rId11" imgW="1257300" imgH="711200" progId="Equation.3">
              <p:embed/>
            </p:oleObj>
          </a:graphicData>
        </a:graphic>
      </p:graphicFrame>
      <p:sp>
        <p:nvSpPr>
          <p:cNvPr id="23" name="Elipse 22"/>
          <p:cNvSpPr/>
          <p:nvPr/>
        </p:nvSpPr>
        <p:spPr>
          <a:xfrm>
            <a:off x="955675" y="5232400"/>
            <a:ext cx="419100" cy="3683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200">
              <a:latin typeface="Calibri" panose="020F0502020204030204" pitchFamily="34" charset="0"/>
            </a:endParaRPr>
          </a:p>
        </p:txBody>
      </p:sp>
      <p:sp>
        <p:nvSpPr>
          <p:cNvPr id="26" name="Elipse 25"/>
          <p:cNvSpPr/>
          <p:nvPr/>
        </p:nvSpPr>
        <p:spPr>
          <a:xfrm>
            <a:off x="992188" y="5673725"/>
            <a:ext cx="461962" cy="3683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200">
              <a:latin typeface="Calibri" panose="020F0502020204030204" pitchFamily="34" charset="0"/>
            </a:endParaRPr>
          </a:p>
        </p:txBody>
      </p:sp>
      <p:sp>
        <p:nvSpPr>
          <p:cNvPr id="27" name="Seta entalhada para a direita 26"/>
          <p:cNvSpPr/>
          <p:nvPr/>
        </p:nvSpPr>
        <p:spPr>
          <a:xfrm>
            <a:off x="8131175" y="5805488"/>
            <a:ext cx="762000" cy="484187"/>
          </a:xfrm>
          <a:prstGeom prst="notchedRightArrow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5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9" grpId="0" build="p"/>
      <p:bldP spid="11" grpId="0" animBg="1"/>
      <p:bldP spid="23" grpId="0" animBg="1"/>
      <p:bldP spid="23" grpId="1" animBg="1"/>
      <p:bldP spid="26" grpId="0" animBg="1"/>
      <p:bldP spid="26" grpId="1" animBg="1"/>
      <p:bldP spid="27" grpId="0" animBg="1"/>
      <p:bldP spid="27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81025" y="1068388"/>
            <a:ext cx="88201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200" kern="0" dirty="0">
                <a:latin typeface="Calibri" panose="020F0502020204030204" pitchFamily="34" charset="0"/>
                <a:cs typeface="Arial" pitchFamily="34" charset="0"/>
              </a:rPr>
              <a:t>Agora vamos trocar as posições das equações 2 e 3:</a:t>
            </a:r>
            <a:endParaRPr lang="pt-BR" sz="22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Arial" pitchFamily="34" charset="0"/>
            </a:endParaRPr>
          </a:p>
        </p:txBody>
      </p:sp>
      <p:graphicFrame>
        <p:nvGraphicFramePr>
          <p:cNvPr id="16" name="Object 3"/>
          <p:cNvGraphicFramePr>
            <a:graphicFrameLocks noChangeAspect="1"/>
          </p:cNvGraphicFramePr>
          <p:nvPr/>
        </p:nvGraphicFramePr>
        <p:xfrm>
          <a:off x="852488" y="1682750"/>
          <a:ext cx="2533650" cy="1385888"/>
        </p:xfrm>
        <a:graphic>
          <a:graphicData uri="http://schemas.openxmlformats.org/presentationml/2006/ole">
            <p:oleObj spid="_x0000_s14417" name="Equação" r:id="rId4" imgW="1308100" imgH="711200" progId="Equation.3">
              <p:embed/>
            </p:oleObj>
          </a:graphicData>
        </a:graphic>
      </p:graphicFrame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571500" y="3378200"/>
            <a:ext cx="7993063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200" i="1" kern="0" dirty="0">
                <a:latin typeface="Calibri" panose="020F0502020204030204" pitchFamily="34" charset="0"/>
                <a:cs typeface="Arial" pitchFamily="34" charset="0"/>
              </a:rPr>
              <a:t>O sistema já está na forma escalonada. Perceba que ele apresenta uma variável livre (o t não aparece no começo de nenhuma equação) e portanto, ele é sistema é </a:t>
            </a:r>
            <a:r>
              <a:rPr lang="pt-BR" sz="2200" i="1" kern="0" dirty="0">
                <a:solidFill>
                  <a:srgbClr val="000099"/>
                </a:solidFill>
                <a:latin typeface="Calibri" panose="020F0502020204030204" pitchFamily="34" charset="0"/>
                <a:cs typeface="Arial" pitchFamily="34" charset="0"/>
              </a:rPr>
              <a:t>POSSÍVEL E INDETERMINADO (S.P.I)</a:t>
            </a:r>
            <a:r>
              <a:rPr lang="pt-BR" sz="2200" i="1" kern="0" dirty="0">
                <a:latin typeface="Calibri" panose="020F0502020204030204" pitchFamily="34" charset="0"/>
                <a:cs typeface="Arial" pitchFamily="34" charset="0"/>
              </a:rPr>
              <a:t>. </a:t>
            </a:r>
            <a:endParaRPr lang="pt-BR" sz="1000" i="1" kern="0" dirty="0">
              <a:latin typeface="Calibri" panose="020F0502020204030204" pitchFamily="34" charset="0"/>
              <a:cs typeface="Arial" pitchFamily="34" charset="0"/>
            </a:endParaRPr>
          </a:p>
        </p:txBody>
      </p:sp>
      <p:graphicFrame>
        <p:nvGraphicFramePr>
          <p:cNvPr id="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86615111"/>
              </p:ext>
            </p:extLst>
          </p:nvPr>
        </p:nvGraphicFramePr>
        <p:xfrm>
          <a:off x="2195513" y="4772025"/>
          <a:ext cx="688975" cy="298450"/>
        </p:xfrm>
        <a:graphic>
          <a:graphicData uri="http://schemas.openxmlformats.org/presentationml/2006/ole">
            <p:oleObj spid="_x0000_s14418" name="Equação" r:id="rId5" imgW="355292" imgH="152268" progId="Equation.3">
              <p:embed/>
            </p:oleObj>
          </a:graphicData>
        </a:graphic>
      </p:graphicFrame>
      <p:graphicFrame>
        <p:nvGraphicFramePr>
          <p:cNvPr id="18" name="Object 8"/>
          <p:cNvGraphicFramePr>
            <a:graphicFrameLocks noChangeAspect="1"/>
          </p:cNvGraphicFramePr>
          <p:nvPr/>
        </p:nvGraphicFramePr>
        <p:xfrm>
          <a:off x="3551238" y="4727575"/>
          <a:ext cx="1547812" cy="344488"/>
        </p:xfrm>
        <a:graphic>
          <a:graphicData uri="http://schemas.openxmlformats.org/presentationml/2006/ole">
            <p:oleObj spid="_x0000_s14419" name="Equação" r:id="rId6" imgW="799753" imgH="177723" progId="Equation.3">
              <p:embed/>
            </p:oleObj>
          </a:graphicData>
        </a:graphic>
      </p:graphicFrame>
      <p:graphicFrame>
        <p:nvGraphicFramePr>
          <p:cNvPr id="2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3250340"/>
              </p:ext>
            </p:extLst>
          </p:nvPr>
        </p:nvGraphicFramePr>
        <p:xfrm>
          <a:off x="5648325" y="4751388"/>
          <a:ext cx="1155700" cy="765175"/>
        </p:xfrm>
        <a:graphic>
          <a:graphicData uri="http://schemas.openxmlformats.org/presentationml/2006/ole">
            <p:oleObj spid="_x0000_s14420" name="Equação" r:id="rId7" imgW="596641" imgH="393529" progId="Equation.3">
              <p:embed/>
            </p:oleObj>
          </a:graphicData>
        </a:graphic>
      </p:graphicFrame>
      <p:sp>
        <p:nvSpPr>
          <p:cNvPr id="9" name="Seta entalhada para a direita 8"/>
          <p:cNvSpPr/>
          <p:nvPr/>
        </p:nvSpPr>
        <p:spPr>
          <a:xfrm>
            <a:off x="8131175" y="5805488"/>
            <a:ext cx="762000" cy="484187"/>
          </a:xfrm>
          <a:prstGeom prst="notchedRightArrow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3" grpId="0" build="p"/>
      <p:bldP spid="9" grpId="0" animBg="1"/>
      <p:bldP spid="9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88925" y="765175"/>
            <a:ext cx="88201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200" kern="0" dirty="0">
                <a:latin typeface="Calibri" panose="020F0502020204030204" pitchFamily="34" charset="0"/>
                <a:cs typeface="Arial" pitchFamily="34" charset="0"/>
              </a:rPr>
              <a:t>Já sabemos os valores de t e z:</a:t>
            </a:r>
            <a:endParaRPr lang="pt-BR" sz="22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Arial" pitchFamily="34" charset="0"/>
            </a:endParaRPr>
          </a:p>
        </p:txBody>
      </p:sp>
      <p:graphicFrame>
        <p:nvGraphicFramePr>
          <p:cNvPr id="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80099857"/>
              </p:ext>
            </p:extLst>
          </p:nvPr>
        </p:nvGraphicFramePr>
        <p:xfrm>
          <a:off x="517525" y="1312863"/>
          <a:ext cx="627063" cy="269875"/>
        </p:xfrm>
        <a:graphic>
          <a:graphicData uri="http://schemas.openxmlformats.org/presentationml/2006/ole">
            <p:oleObj spid="_x0000_s15611" name="Equação" r:id="rId4" imgW="355292" imgH="152268" progId="Equation.3">
              <p:embed/>
            </p:oleObj>
          </a:graphicData>
        </a:graphic>
      </p:graphicFrame>
      <p:graphicFrame>
        <p:nvGraphicFramePr>
          <p:cNvPr id="2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59930101"/>
              </p:ext>
            </p:extLst>
          </p:nvPr>
        </p:nvGraphicFramePr>
        <p:xfrm>
          <a:off x="1498600" y="1357313"/>
          <a:ext cx="1049338" cy="696912"/>
        </p:xfrm>
        <a:graphic>
          <a:graphicData uri="http://schemas.openxmlformats.org/presentationml/2006/ole">
            <p:oleObj spid="_x0000_s15612" name="Equação" r:id="rId5" imgW="596641" imgH="393529" progId="Equation.3">
              <p:embed/>
            </p:oleObj>
          </a:graphicData>
        </a:graphic>
      </p:graphicFrame>
      <p:graphicFrame>
        <p:nvGraphicFramePr>
          <p:cNvPr id="29" name="Object 12"/>
          <p:cNvGraphicFramePr>
            <a:graphicFrameLocks noChangeAspect="1"/>
          </p:cNvGraphicFramePr>
          <p:nvPr/>
        </p:nvGraphicFramePr>
        <p:xfrm>
          <a:off x="677863" y="2232025"/>
          <a:ext cx="2835275" cy="765175"/>
        </p:xfrm>
        <a:graphic>
          <a:graphicData uri="http://schemas.openxmlformats.org/presentationml/2006/ole">
            <p:oleObj spid="_x0000_s15613" name="Equação" r:id="rId6" imgW="1612900" imgH="431800" progId="Equation.3">
              <p:embed/>
            </p:oleObj>
          </a:graphicData>
        </a:graphic>
      </p:graphicFrame>
      <p:graphicFrame>
        <p:nvGraphicFramePr>
          <p:cNvPr id="3" name="Object 10"/>
          <p:cNvGraphicFramePr>
            <a:graphicFrameLocks noChangeAspect="1"/>
          </p:cNvGraphicFramePr>
          <p:nvPr/>
        </p:nvGraphicFramePr>
        <p:xfrm>
          <a:off x="663575" y="3160713"/>
          <a:ext cx="3016250" cy="696912"/>
        </p:xfrm>
        <a:graphic>
          <a:graphicData uri="http://schemas.openxmlformats.org/presentationml/2006/ole">
            <p:oleObj spid="_x0000_s15614" name="Equação" r:id="rId7" imgW="1714500" imgH="393700" progId="Equation.3">
              <p:embed/>
            </p:oleObj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/>
        </p:nvGraphicFramePr>
        <p:xfrm>
          <a:off x="1065213" y="4030663"/>
          <a:ext cx="2746375" cy="361950"/>
        </p:xfrm>
        <a:graphic>
          <a:graphicData uri="http://schemas.openxmlformats.org/presentationml/2006/ole">
            <p:oleObj spid="_x0000_s15615" name="Equação" r:id="rId8" imgW="1562100" imgH="203200" progId="Equation.3">
              <p:embed/>
            </p:oleObj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67085185"/>
              </p:ext>
            </p:extLst>
          </p:nvPr>
        </p:nvGraphicFramePr>
        <p:xfrm>
          <a:off x="1897063" y="4657725"/>
          <a:ext cx="1651000" cy="698500"/>
        </p:xfrm>
        <a:graphic>
          <a:graphicData uri="http://schemas.openxmlformats.org/presentationml/2006/ole">
            <p:oleObj spid="_x0000_s15616" name="Equação" r:id="rId9" imgW="939392" imgH="393529" progId="Equation.3">
              <p:embed/>
            </p:oleObj>
          </a:graphicData>
        </a:graphic>
      </p:graphicFrame>
      <p:graphicFrame>
        <p:nvGraphicFramePr>
          <p:cNvPr id="8" name="Object 13"/>
          <p:cNvGraphicFramePr>
            <a:graphicFrameLocks noChangeAspect="1"/>
          </p:cNvGraphicFramePr>
          <p:nvPr/>
        </p:nvGraphicFramePr>
        <p:xfrm>
          <a:off x="4625975" y="1312863"/>
          <a:ext cx="3954463" cy="765175"/>
        </p:xfrm>
        <a:graphic>
          <a:graphicData uri="http://schemas.openxmlformats.org/presentationml/2006/ole">
            <p:oleObj spid="_x0000_s15617" name="Equação" r:id="rId10" imgW="2247900" imgH="431800" progId="Equation.3">
              <p:embed/>
            </p:oleObj>
          </a:graphicData>
        </a:graphic>
      </p:graphicFrame>
      <p:graphicFrame>
        <p:nvGraphicFramePr>
          <p:cNvPr id="9" name="Object 14"/>
          <p:cNvGraphicFramePr>
            <a:graphicFrameLocks noChangeAspect="1"/>
          </p:cNvGraphicFramePr>
          <p:nvPr/>
        </p:nvGraphicFramePr>
        <p:xfrm>
          <a:off x="4681538" y="2319338"/>
          <a:ext cx="3773487" cy="696912"/>
        </p:xfrm>
        <a:graphic>
          <a:graphicData uri="http://schemas.openxmlformats.org/presentationml/2006/ole">
            <p:oleObj spid="_x0000_s15618" name="Equação" r:id="rId11" imgW="2145369" imgH="393529" progId="Equation.3">
              <p:embed/>
            </p:oleObj>
          </a:graphicData>
        </a:graphic>
      </p:graphicFrame>
      <p:graphicFrame>
        <p:nvGraphicFramePr>
          <p:cNvPr id="10" name="Object 15"/>
          <p:cNvGraphicFramePr>
            <a:graphicFrameLocks noChangeAspect="1"/>
          </p:cNvGraphicFramePr>
          <p:nvPr/>
        </p:nvGraphicFramePr>
        <p:xfrm>
          <a:off x="4700588" y="3225800"/>
          <a:ext cx="3684587" cy="312738"/>
        </p:xfrm>
        <a:graphic>
          <a:graphicData uri="http://schemas.openxmlformats.org/presentationml/2006/ole">
            <p:oleObj spid="_x0000_s15619" name="Equação" r:id="rId12" imgW="2094591" imgH="177723" progId="Equation.3">
              <p:embed/>
            </p:oleObj>
          </a:graphicData>
        </a:graphic>
      </p:graphicFrame>
      <p:graphicFrame>
        <p:nvGraphicFramePr>
          <p:cNvPr id="11" name="Object 17"/>
          <p:cNvGraphicFramePr>
            <a:graphicFrameLocks noChangeAspect="1"/>
          </p:cNvGraphicFramePr>
          <p:nvPr/>
        </p:nvGraphicFramePr>
        <p:xfrm>
          <a:off x="4716463" y="3802063"/>
          <a:ext cx="1697037" cy="311150"/>
        </p:xfrm>
        <a:graphic>
          <a:graphicData uri="http://schemas.openxmlformats.org/presentationml/2006/ole">
            <p:oleObj spid="_x0000_s15620" name="Equação" r:id="rId13" imgW="964781" imgH="177723" progId="Equation.3">
              <p:embed/>
            </p:oleObj>
          </a:graphicData>
        </a:graphic>
      </p:graphicFrame>
      <p:graphicFrame>
        <p:nvGraphicFramePr>
          <p:cNvPr id="1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09886835"/>
              </p:ext>
            </p:extLst>
          </p:nvPr>
        </p:nvGraphicFramePr>
        <p:xfrm>
          <a:off x="6764338" y="3783013"/>
          <a:ext cx="560387" cy="379412"/>
        </p:xfrm>
        <a:graphic>
          <a:graphicData uri="http://schemas.openxmlformats.org/presentationml/2006/ole">
            <p:oleObj spid="_x0000_s15621" name="Equação" r:id="rId14" imgW="317087" imgH="215619" progId="Equation.3">
              <p:embed/>
            </p:oleObj>
          </a:graphicData>
        </a:graphic>
      </p:graphicFrame>
      <p:graphicFrame>
        <p:nvGraphicFramePr>
          <p:cNvPr id="1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8051482"/>
              </p:ext>
            </p:extLst>
          </p:nvPr>
        </p:nvGraphicFramePr>
        <p:xfrm>
          <a:off x="5003800" y="4422775"/>
          <a:ext cx="1385888" cy="688975"/>
        </p:xfrm>
        <a:graphic>
          <a:graphicData uri="http://schemas.openxmlformats.org/presentationml/2006/ole">
            <p:oleObj spid="_x0000_s15622" name="Equação" r:id="rId15" imgW="787058" imgH="393529" progId="Equation.3">
              <p:embed/>
            </p:oleObj>
          </a:graphicData>
        </a:graphic>
      </p:graphicFrame>
      <p:cxnSp>
        <p:nvCxnSpPr>
          <p:cNvPr id="23" name="Conector reto 22"/>
          <p:cNvCxnSpPr/>
          <p:nvPr/>
        </p:nvCxnSpPr>
        <p:spPr>
          <a:xfrm flipH="1">
            <a:off x="4114800" y="1341438"/>
            <a:ext cx="0" cy="3895725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Obje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7799115"/>
              </p:ext>
            </p:extLst>
          </p:nvPr>
        </p:nvGraphicFramePr>
        <p:xfrm>
          <a:off x="3927475" y="5445125"/>
          <a:ext cx="4821238" cy="835025"/>
        </p:xfrm>
        <a:graphic>
          <a:graphicData uri="http://schemas.openxmlformats.org/presentationml/2006/ole">
            <p:oleObj spid="_x0000_s15623" name="Equação" r:id="rId16" imgW="264160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4284663" y="2925763"/>
          <a:ext cx="1771650" cy="1385887"/>
        </p:xfrm>
        <a:graphic>
          <a:graphicData uri="http://schemas.openxmlformats.org/presentationml/2006/ole">
            <p:oleObj spid="_x0000_s16590" name="Equação" r:id="rId4" imgW="914400" imgH="711200" progId="Equation.3">
              <p:embed/>
            </p:oleObj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4718050" y="3430588"/>
          <a:ext cx="1304925" cy="396875"/>
        </p:xfrm>
        <a:graphic>
          <a:graphicData uri="http://schemas.openxmlformats.org/presentationml/2006/ole">
            <p:oleObj spid="_x0000_s16591" name="Equação" r:id="rId5" imgW="672808" imgH="203112" progId="Equation.3">
              <p:embed/>
            </p:oleObj>
          </a:graphicData>
        </a:graphic>
      </p:graphicFrame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47700" y="1379538"/>
            <a:ext cx="882015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200" b="1" kern="0" dirty="0">
                <a:latin typeface="Calibri" panose="020F0502020204030204" pitchFamily="34" charset="0"/>
                <a:cs typeface="Arial" pitchFamily="34" charset="0"/>
              </a:rPr>
              <a:t>Ex.6) Resolva o sistema: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47700" y="2205038"/>
            <a:ext cx="882015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200" u="sng" kern="0" dirty="0">
                <a:latin typeface="Calibri" panose="020F0502020204030204" pitchFamily="34" charset="0"/>
                <a:cs typeface="Arial" pitchFamily="34" charset="0"/>
              </a:rPr>
              <a:t>Resolução</a:t>
            </a:r>
            <a:r>
              <a:rPr lang="pt-BR" sz="2200" kern="0" dirty="0">
                <a:latin typeface="Calibri" panose="020F0502020204030204" pitchFamily="34" charset="0"/>
                <a:cs typeface="Arial" pitchFamily="34" charset="0"/>
              </a:rPr>
              <a:t>:</a:t>
            </a:r>
            <a:endParaRPr lang="pt-BR" sz="2200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Arial" pitchFamily="34" charset="0"/>
            </a:endParaRPr>
          </a:p>
        </p:txBody>
      </p:sp>
      <p:graphicFrame>
        <p:nvGraphicFramePr>
          <p:cNvPr id="16390" name="Object 3"/>
          <p:cNvGraphicFramePr>
            <a:graphicFrameLocks noChangeAspect="1"/>
          </p:cNvGraphicFramePr>
          <p:nvPr/>
        </p:nvGraphicFramePr>
        <p:xfrm>
          <a:off x="3640138" y="904875"/>
          <a:ext cx="1795462" cy="1387475"/>
        </p:xfrm>
        <a:graphic>
          <a:graphicData uri="http://schemas.openxmlformats.org/presentationml/2006/ole">
            <p:oleObj spid="_x0000_s16592" name="Equação" r:id="rId6" imgW="927100" imgH="711200" progId="Equation.3">
              <p:embed/>
            </p:oleObj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684213" y="2941638"/>
          <a:ext cx="1793875" cy="1385887"/>
        </p:xfrm>
        <a:graphic>
          <a:graphicData uri="http://schemas.openxmlformats.org/presentationml/2006/ole">
            <p:oleObj spid="_x0000_s16593" name="Equação" r:id="rId7" imgW="927100" imgH="711200" progId="Equation.3">
              <p:embed/>
            </p:oleObj>
          </a:graphicData>
        </a:graphic>
      </p:graphicFrame>
      <p:sp>
        <p:nvSpPr>
          <p:cNvPr id="8" name="Elipse 7"/>
          <p:cNvSpPr/>
          <p:nvPr/>
        </p:nvSpPr>
        <p:spPr>
          <a:xfrm>
            <a:off x="838200" y="3003550"/>
            <a:ext cx="357188" cy="32543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200">
              <a:latin typeface="Calibri" panose="020F0502020204030204" pitchFamily="34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195513" y="4797425"/>
            <a:ext cx="52578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200" kern="0" dirty="0">
                <a:latin typeface="Calibri" panose="020F0502020204030204" pitchFamily="34" charset="0"/>
                <a:cs typeface="Arial" pitchFamily="34" charset="0"/>
              </a:rPr>
              <a:t>A última equação indica que o sistema é </a:t>
            </a:r>
            <a:r>
              <a:rPr lang="pt-BR" sz="2200" b="1" i="1" kern="0" dirty="0">
                <a:latin typeface="Calibri" panose="020F0502020204030204" pitchFamily="34" charset="0"/>
                <a:cs typeface="Arial" pitchFamily="34" charset="0"/>
              </a:rPr>
              <a:t>S.I</a:t>
            </a:r>
            <a:r>
              <a:rPr lang="pt-BR" sz="2200" kern="0" dirty="0">
                <a:latin typeface="Calibri" panose="020F0502020204030204" pitchFamily="34" charset="0"/>
                <a:cs typeface="Arial" pitchFamily="34" charset="0"/>
              </a:rPr>
              <a:t>.</a:t>
            </a:r>
            <a:endParaRPr lang="pt-BR" sz="2200" b="1" kern="0" dirty="0">
              <a:latin typeface="Calibri" panose="020F0502020204030204" pitchFamily="34" charset="0"/>
              <a:cs typeface="Arial" pitchFamily="34" charset="0"/>
            </a:endParaRPr>
          </a:p>
        </p:txBody>
      </p:sp>
      <p:graphicFrame>
        <p:nvGraphicFramePr>
          <p:cNvPr id="10" name="Object 4"/>
          <p:cNvGraphicFramePr>
            <a:graphicFrameLocks noChangeAspect="1"/>
          </p:cNvGraphicFramePr>
          <p:nvPr/>
        </p:nvGraphicFramePr>
        <p:xfrm>
          <a:off x="7072313" y="2930525"/>
          <a:ext cx="1676400" cy="1385888"/>
        </p:xfrm>
        <a:graphic>
          <a:graphicData uri="http://schemas.openxmlformats.org/presentationml/2006/ole">
            <p:oleObj spid="_x0000_s16594" name="Equação" r:id="rId8" imgW="863225" imgH="710891" progId="Equation.3">
              <p:embed/>
            </p:oleObj>
          </a:graphicData>
        </a:graphic>
      </p:graphicFrame>
      <p:sp>
        <p:nvSpPr>
          <p:cNvPr id="11" name="Elipse 10"/>
          <p:cNvSpPr/>
          <p:nvPr/>
        </p:nvSpPr>
        <p:spPr>
          <a:xfrm>
            <a:off x="4730750" y="3376613"/>
            <a:ext cx="695325" cy="47625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200">
              <a:latin typeface="Calibri" panose="020F0502020204030204" pitchFamily="34" charset="0"/>
            </a:endParaRPr>
          </a:p>
        </p:txBody>
      </p:sp>
      <p:graphicFrame>
        <p:nvGraphicFramePr>
          <p:cNvPr id="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14060292"/>
              </p:ext>
            </p:extLst>
          </p:nvPr>
        </p:nvGraphicFramePr>
        <p:xfrm>
          <a:off x="2767013" y="2962275"/>
          <a:ext cx="441325" cy="346075"/>
        </p:xfrm>
        <a:graphic>
          <a:graphicData uri="http://schemas.openxmlformats.org/presentationml/2006/ole">
            <p:oleObj spid="_x0000_s16595" name="Equação" r:id="rId9" imgW="228402" imgH="177646" progId="Equation.3">
              <p:embed/>
            </p:oleObj>
          </a:graphicData>
        </a:graphic>
      </p:graphicFrame>
      <p:grpSp>
        <p:nvGrpSpPr>
          <p:cNvPr id="12" name="Grupo 17"/>
          <p:cNvGrpSpPr>
            <a:grpSpLocks/>
          </p:cNvGrpSpPr>
          <p:nvPr/>
        </p:nvGrpSpPr>
        <p:grpSpPr bwMode="auto">
          <a:xfrm>
            <a:off x="2590800" y="3316288"/>
            <a:ext cx="392113" cy="360362"/>
            <a:chOff x="2859574" y="5285442"/>
            <a:chExt cx="432048" cy="360040"/>
          </a:xfrm>
        </p:grpSpPr>
        <p:cxnSp>
          <p:nvCxnSpPr>
            <p:cNvPr id="14" name="Conector reto 13"/>
            <p:cNvCxnSpPr/>
            <p:nvPr/>
          </p:nvCxnSpPr>
          <p:spPr>
            <a:xfrm rot="5400000">
              <a:off x="3111602" y="5465462"/>
              <a:ext cx="36004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de seta reta 16"/>
            <p:cNvCxnSpPr/>
            <p:nvPr/>
          </p:nvCxnSpPr>
          <p:spPr>
            <a:xfrm rot="10800000">
              <a:off x="2859574" y="5629621"/>
              <a:ext cx="432048" cy="158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86425621"/>
              </p:ext>
            </p:extLst>
          </p:nvPr>
        </p:nvGraphicFramePr>
        <p:xfrm>
          <a:off x="3443288" y="2952750"/>
          <a:ext cx="568325" cy="346075"/>
        </p:xfrm>
        <a:graphic>
          <a:graphicData uri="http://schemas.openxmlformats.org/presentationml/2006/ole">
            <p:oleObj spid="_x0000_s16596" name="Equação" r:id="rId10" imgW="291847" imgH="177646" progId="Equation.3">
              <p:embed/>
            </p:oleObj>
          </a:graphicData>
        </a:graphic>
      </p:graphicFrame>
      <p:grpSp>
        <p:nvGrpSpPr>
          <p:cNvPr id="13" name="Grupo 22"/>
          <p:cNvGrpSpPr>
            <a:grpSpLocks/>
          </p:cNvGrpSpPr>
          <p:nvPr/>
        </p:nvGrpSpPr>
        <p:grpSpPr bwMode="auto">
          <a:xfrm>
            <a:off x="2670175" y="3322638"/>
            <a:ext cx="1017588" cy="755650"/>
            <a:chOff x="2157734" y="5285442"/>
            <a:chExt cx="1118122" cy="756000"/>
          </a:xfrm>
        </p:grpSpPr>
        <p:cxnSp>
          <p:nvCxnSpPr>
            <p:cNvPr id="24" name="Conector reto 23"/>
            <p:cNvCxnSpPr/>
            <p:nvPr/>
          </p:nvCxnSpPr>
          <p:spPr>
            <a:xfrm rot="5400000">
              <a:off x="2897856" y="5663442"/>
              <a:ext cx="7560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/>
            <p:cNvCxnSpPr/>
            <p:nvPr/>
          </p:nvCxnSpPr>
          <p:spPr>
            <a:xfrm rot="10800000">
              <a:off x="2157734" y="6028736"/>
              <a:ext cx="1116377" cy="15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2" name="Object 10"/>
          <p:cNvGraphicFramePr>
            <a:graphicFrameLocks noChangeAspect="1"/>
          </p:cNvGraphicFramePr>
          <p:nvPr/>
        </p:nvGraphicFramePr>
        <p:xfrm>
          <a:off x="4697413" y="3935413"/>
          <a:ext cx="1352550" cy="396875"/>
        </p:xfrm>
        <a:graphic>
          <a:graphicData uri="http://schemas.openxmlformats.org/presentationml/2006/ole">
            <p:oleObj spid="_x0000_s16597" name="Equação" r:id="rId11" imgW="698197" imgH="203112" progId="Equation.3">
              <p:embed/>
            </p:oleObj>
          </a:graphicData>
        </a:graphic>
      </p:graphicFrame>
      <p:graphicFrame>
        <p:nvGraphicFramePr>
          <p:cNvPr id="2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08590151"/>
              </p:ext>
            </p:extLst>
          </p:nvPr>
        </p:nvGraphicFramePr>
        <p:xfrm>
          <a:off x="6389688" y="3462338"/>
          <a:ext cx="441325" cy="322262"/>
        </p:xfrm>
        <a:graphic>
          <a:graphicData uri="http://schemas.openxmlformats.org/presentationml/2006/ole">
            <p:oleObj spid="_x0000_s16598" name="Equação" r:id="rId12" imgW="228501" imgH="165028" progId="Equation.3">
              <p:embed/>
            </p:oleObj>
          </a:graphicData>
        </a:graphic>
      </p:graphicFrame>
      <p:grpSp>
        <p:nvGrpSpPr>
          <p:cNvPr id="15" name="Grupo 17"/>
          <p:cNvGrpSpPr>
            <a:grpSpLocks/>
          </p:cNvGrpSpPr>
          <p:nvPr/>
        </p:nvGrpSpPr>
        <p:grpSpPr bwMode="auto">
          <a:xfrm>
            <a:off x="6213475" y="3805238"/>
            <a:ext cx="392113" cy="360362"/>
            <a:chOff x="2859574" y="5285442"/>
            <a:chExt cx="432048" cy="360040"/>
          </a:xfrm>
        </p:grpSpPr>
        <p:cxnSp>
          <p:nvCxnSpPr>
            <p:cNvPr id="27" name="Conector reto 26"/>
            <p:cNvCxnSpPr/>
            <p:nvPr/>
          </p:nvCxnSpPr>
          <p:spPr>
            <a:xfrm rot="5400000">
              <a:off x="3111602" y="5465462"/>
              <a:ext cx="36004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de seta reta 27"/>
            <p:cNvCxnSpPr/>
            <p:nvPr/>
          </p:nvCxnSpPr>
          <p:spPr>
            <a:xfrm rot="10800000">
              <a:off x="2859574" y="5629621"/>
              <a:ext cx="432048" cy="158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12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63476972"/>
              </p:ext>
            </p:extLst>
          </p:nvPr>
        </p:nvGraphicFramePr>
        <p:xfrm>
          <a:off x="4067175" y="5373688"/>
          <a:ext cx="1017588" cy="431800"/>
        </p:xfrm>
        <a:graphic>
          <a:graphicData uri="http://schemas.openxmlformats.org/presentationml/2006/ole">
            <p:oleObj spid="_x0000_s16599" name="Equação" r:id="rId13" imgW="418918" imgH="177723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9" grpId="0" build="p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23850" y="1381125"/>
            <a:ext cx="882015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200" b="1" kern="0" dirty="0">
                <a:latin typeface="Calibri" panose="020F0502020204030204" pitchFamily="34" charset="0"/>
                <a:cs typeface="Arial" pitchFamily="34" charset="0"/>
              </a:rPr>
              <a:t>Ex.7) Resolva o sistema: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20675" y="2349500"/>
            <a:ext cx="882015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200" kern="0" dirty="0">
                <a:latin typeface="Calibri" panose="020F0502020204030204" pitchFamily="34" charset="0"/>
                <a:cs typeface="Arial" pitchFamily="34" charset="0"/>
              </a:rPr>
              <a:t>Resolução:</a:t>
            </a:r>
            <a:endParaRPr lang="pt-BR" sz="22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Arial" pitchFamily="34" charset="0"/>
            </a:endParaRPr>
          </a:p>
        </p:txBody>
      </p:sp>
      <p:graphicFrame>
        <p:nvGraphicFramePr>
          <p:cNvPr id="17412" name="Object 3"/>
          <p:cNvGraphicFramePr>
            <a:graphicFrameLocks noChangeAspect="1"/>
          </p:cNvGraphicFramePr>
          <p:nvPr/>
        </p:nvGraphicFramePr>
        <p:xfrm>
          <a:off x="3276600" y="876300"/>
          <a:ext cx="2114550" cy="1385888"/>
        </p:xfrm>
        <a:graphic>
          <a:graphicData uri="http://schemas.openxmlformats.org/presentationml/2006/ole">
            <p:oleObj spid="_x0000_s17656" name="Equação" r:id="rId4" imgW="1091726" imgH="710891" progId="Equation.3">
              <p:embed/>
            </p:oleObj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8364558"/>
              </p:ext>
            </p:extLst>
          </p:nvPr>
        </p:nvGraphicFramePr>
        <p:xfrm>
          <a:off x="323850" y="2909888"/>
          <a:ext cx="2112963" cy="1385887"/>
        </p:xfrm>
        <a:graphic>
          <a:graphicData uri="http://schemas.openxmlformats.org/presentationml/2006/ole">
            <p:oleObj spid="_x0000_s17657" name="Equação" r:id="rId5" imgW="1091726" imgH="710891" progId="Equation.3">
              <p:embed/>
            </p:oleObj>
          </a:graphicData>
        </a:graphic>
      </p:graphicFrame>
      <p:sp>
        <p:nvSpPr>
          <p:cNvPr id="8" name="Elipse 7"/>
          <p:cNvSpPr/>
          <p:nvPr/>
        </p:nvSpPr>
        <p:spPr>
          <a:xfrm>
            <a:off x="622300" y="2973388"/>
            <a:ext cx="325438" cy="32702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2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81038" y="4724400"/>
            <a:ext cx="7837487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200" kern="0" dirty="0">
                <a:latin typeface="Calibri" panose="020F0502020204030204" pitchFamily="34" charset="0"/>
                <a:cs typeface="Arial" pitchFamily="34" charset="0"/>
              </a:rPr>
              <a:t>A última equação indica que o sistema é </a:t>
            </a:r>
            <a:r>
              <a:rPr lang="pt-BR" sz="2200" b="1" i="1" kern="0" dirty="0">
                <a:latin typeface="Calibri" panose="020F0502020204030204" pitchFamily="34" charset="0"/>
                <a:cs typeface="Arial" pitchFamily="34" charset="0"/>
              </a:rPr>
              <a:t>S.P.I</a:t>
            </a:r>
            <a:r>
              <a:rPr lang="pt-BR" sz="2200" kern="0" dirty="0">
                <a:latin typeface="Calibri" panose="020F0502020204030204" pitchFamily="34" charset="0"/>
                <a:cs typeface="Arial" pitchFamily="34" charset="0"/>
              </a:rPr>
              <a:t>, e pode ser abandonada.</a:t>
            </a:r>
            <a:endParaRPr lang="pt-BR" sz="2200" b="1" kern="0" dirty="0">
              <a:latin typeface="Calibri" panose="020F0502020204030204" pitchFamily="34" charset="0"/>
              <a:cs typeface="Arial" pitchFamily="34" charset="0"/>
            </a:endParaRPr>
          </a:p>
        </p:txBody>
      </p:sp>
      <p:graphicFrame>
        <p:nvGraphicFramePr>
          <p:cNvPr id="10" name="Object 4"/>
          <p:cNvGraphicFramePr>
            <a:graphicFrameLocks noChangeAspect="1"/>
          </p:cNvGraphicFramePr>
          <p:nvPr/>
        </p:nvGraphicFramePr>
        <p:xfrm>
          <a:off x="6659563" y="2906713"/>
          <a:ext cx="2290762" cy="1385887"/>
        </p:xfrm>
        <a:graphic>
          <a:graphicData uri="http://schemas.openxmlformats.org/presentationml/2006/ole">
            <p:oleObj spid="_x0000_s17658" name="Equação" r:id="rId6" imgW="1180588" imgH="710891" progId="Equation.3">
              <p:embed/>
            </p:oleObj>
          </a:graphicData>
        </a:graphic>
      </p:graphicFrame>
      <p:sp>
        <p:nvSpPr>
          <p:cNvPr id="11" name="Elipse 10"/>
          <p:cNvSpPr/>
          <p:nvPr/>
        </p:nvSpPr>
        <p:spPr>
          <a:xfrm>
            <a:off x="4181475" y="3384550"/>
            <a:ext cx="431800" cy="39528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2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40944890"/>
              </p:ext>
            </p:extLst>
          </p:nvPr>
        </p:nvGraphicFramePr>
        <p:xfrm>
          <a:off x="2524125" y="2914650"/>
          <a:ext cx="441325" cy="346075"/>
        </p:xfrm>
        <a:graphic>
          <a:graphicData uri="http://schemas.openxmlformats.org/presentationml/2006/ole">
            <p:oleObj spid="_x0000_s17659" name="Equação" r:id="rId7" imgW="228402" imgH="177646" progId="Equation.3">
              <p:embed/>
            </p:oleObj>
          </a:graphicData>
        </a:graphic>
      </p:graphicFrame>
      <p:grpSp>
        <p:nvGrpSpPr>
          <p:cNvPr id="12" name="Grupo 17"/>
          <p:cNvGrpSpPr>
            <a:grpSpLocks/>
          </p:cNvGrpSpPr>
          <p:nvPr/>
        </p:nvGrpSpPr>
        <p:grpSpPr bwMode="auto">
          <a:xfrm>
            <a:off x="2411413" y="3268663"/>
            <a:ext cx="392112" cy="360362"/>
            <a:chOff x="2859574" y="5285442"/>
            <a:chExt cx="432048" cy="360040"/>
          </a:xfrm>
        </p:grpSpPr>
        <p:cxnSp>
          <p:nvCxnSpPr>
            <p:cNvPr id="14" name="Conector reto 13"/>
            <p:cNvCxnSpPr/>
            <p:nvPr/>
          </p:nvCxnSpPr>
          <p:spPr>
            <a:xfrm rot="5400000">
              <a:off x="3111602" y="5465462"/>
              <a:ext cx="36004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de seta reta 16"/>
            <p:cNvCxnSpPr/>
            <p:nvPr/>
          </p:nvCxnSpPr>
          <p:spPr>
            <a:xfrm rot="10800000">
              <a:off x="2859574" y="5629621"/>
              <a:ext cx="432048" cy="158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55786482"/>
              </p:ext>
            </p:extLst>
          </p:nvPr>
        </p:nvGraphicFramePr>
        <p:xfrm>
          <a:off x="3635375" y="2906713"/>
          <a:ext cx="1943100" cy="1385887"/>
        </p:xfrm>
        <a:graphic>
          <a:graphicData uri="http://schemas.openxmlformats.org/presentationml/2006/ole">
            <p:oleObj spid="_x0000_s17660" name="Equação" r:id="rId8" imgW="1002865" imgH="710891" progId="Equation.3">
              <p:embed/>
            </p:oleObj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71667313"/>
              </p:ext>
            </p:extLst>
          </p:nvPr>
        </p:nvGraphicFramePr>
        <p:xfrm>
          <a:off x="4203700" y="3400425"/>
          <a:ext cx="1631950" cy="381000"/>
        </p:xfrm>
        <a:graphic>
          <a:graphicData uri="http://schemas.openxmlformats.org/presentationml/2006/ole">
            <p:oleObj spid="_x0000_s17661" name="Equação" r:id="rId9" imgW="876300" imgH="203200" progId="Equation.3">
              <p:embed/>
            </p:oleObj>
          </a:graphicData>
        </a:graphic>
      </p:graphicFrame>
      <p:graphicFrame>
        <p:nvGraphicFramePr>
          <p:cNvPr id="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98427804"/>
              </p:ext>
            </p:extLst>
          </p:nvPr>
        </p:nvGraphicFramePr>
        <p:xfrm>
          <a:off x="3084513" y="2921000"/>
          <a:ext cx="442912" cy="346075"/>
        </p:xfrm>
        <a:graphic>
          <a:graphicData uri="http://schemas.openxmlformats.org/presentationml/2006/ole">
            <p:oleObj spid="_x0000_s17662" name="Equação" r:id="rId10" imgW="228402" imgH="177646" progId="Equation.3">
              <p:embed/>
            </p:oleObj>
          </a:graphicData>
        </a:graphic>
      </p:graphicFrame>
      <p:grpSp>
        <p:nvGrpSpPr>
          <p:cNvPr id="13" name="Grupo 22"/>
          <p:cNvGrpSpPr>
            <a:grpSpLocks/>
          </p:cNvGrpSpPr>
          <p:nvPr/>
        </p:nvGrpSpPr>
        <p:grpSpPr bwMode="auto">
          <a:xfrm>
            <a:off x="2411413" y="3290888"/>
            <a:ext cx="841375" cy="755650"/>
            <a:chOff x="2157734" y="5285442"/>
            <a:chExt cx="1118122" cy="756000"/>
          </a:xfrm>
        </p:grpSpPr>
        <p:cxnSp>
          <p:nvCxnSpPr>
            <p:cNvPr id="24" name="Conector reto 23"/>
            <p:cNvCxnSpPr/>
            <p:nvPr/>
          </p:nvCxnSpPr>
          <p:spPr>
            <a:xfrm rot="5400000">
              <a:off x="2897856" y="5663442"/>
              <a:ext cx="7560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/>
            <p:cNvCxnSpPr/>
            <p:nvPr/>
          </p:nvCxnSpPr>
          <p:spPr>
            <a:xfrm rot="10800000">
              <a:off x="2157734" y="6028736"/>
              <a:ext cx="1116012" cy="15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12149466"/>
              </p:ext>
            </p:extLst>
          </p:nvPr>
        </p:nvGraphicFramePr>
        <p:xfrm>
          <a:off x="4105275" y="3905250"/>
          <a:ext cx="1782763" cy="382588"/>
        </p:xfrm>
        <a:graphic>
          <a:graphicData uri="http://schemas.openxmlformats.org/presentationml/2006/ole">
            <p:oleObj spid="_x0000_s17663" name="Equação" r:id="rId11" imgW="952087" imgH="203112" progId="Equation.3">
              <p:embed/>
            </p:oleObj>
          </a:graphicData>
        </a:graphic>
      </p:graphicFrame>
      <p:graphicFrame>
        <p:nvGraphicFramePr>
          <p:cNvPr id="2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87215496"/>
              </p:ext>
            </p:extLst>
          </p:nvPr>
        </p:nvGraphicFramePr>
        <p:xfrm>
          <a:off x="6045200" y="3398838"/>
          <a:ext cx="441325" cy="322262"/>
        </p:xfrm>
        <a:graphic>
          <a:graphicData uri="http://schemas.openxmlformats.org/presentationml/2006/ole">
            <p:oleObj spid="_x0000_s17664" name="Equação" r:id="rId12" imgW="228501" imgH="165028" progId="Equation.3">
              <p:embed/>
            </p:oleObj>
          </a:graphicData>
        </a:graphic>
      </p:graphicFrame>
      <p:grpSp>
        <p:nvGrpSpPr>
          <p:cNvPr id="18" name="Grupo 17"/>
          <p:cNvGrpSpPr>
            <a:grpSpLocks/>
          </p:cNvGrpSpPr>
          <p:nvPr/>
        </p:nvGrpSpPr>
        <p:grpSpPr bwMode="auto">
          <a:xfrm>
            <a:off x="5867400" y="3741738"/>
            <a:ext cx="392113" cy="360362"/>
            <a:chOff x="2859574" y="5285442"/>
            <a:chExt cx="432048" cy="360040"/>
          </a:xfrm>
        </p:grpSpPr>
        <p:cxnSp>
          <p:nvCxnSpPr>
            <p:cNvPr id="27" name="Conector reto 26"/>
            <p:cNvCxnSpPr/>
            <p:nvPr/>
          </p:nvCxnSpPr>
          <p:spPr>
            <a:xfrm rot="5400000">
              <a:off x="3111602" y="5465462"/>
              <a:ext cx="36004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de seta reta 27"/>
            <p:cNvCxnSpPr/>
            <p:nvPr/>
          </p:nvCxnSpPr>
          <p:spPr>
            <a:xfrm rot="10800000">
              <a:off x="2859574" y="5629621"/>
              <a:ext cx="432048" cy="158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0" name="Object 11"/>
          <p:cNvGraphicFramePr>
            <a:graphicFrameLocks noChangeAspect="1"/>
          </p:cNvGraphicFramePr>
          <p:nvPr/>
        </p:nvGraphicFramePr>
        <p:xfrm>
          <a:off x="3203575" y="5273675"/>
          <a:ext cx="2039938" cy="892175"/>
        </p:xfrm>
        <a:graphic>
          <a:graphicData uri="http://schemas.openxmlformats.org/presentationml/2006/ole">
            <p:oleObj spid="_x0000_s17665" name="Equação" r:id="rId13" imgW="1054100" imgH="457200" progId="Equation.3">
              <p:embed/>
            </p:oleObj>
          </a:graphicData>
        </a:graphic>
      </p:graphicFrame>
      <p:graphicFrame>
        <p:nvGraphicFramePr>
          <p:cNvPr id="15" name="Object 12"/>
          <p:cNvGraphicFramePr>
            <a:graphicFrameLocks noChangeAspect="1"/>
          </p:cNvGraphicFramePr>
          <p:nvPr/>
        </p:nvGraphicFramePr>
        <p:xfrm>
          <a:off x="3808413" y="5757863"/>
          <a:ext cx="1697037" cy="396875"/>
        </p:xfrm>
        <a:graphic>
          <a:graphicData uri="http://schemas.openxmlformats.org/presentationml/2006/ole">
            <p:oleObj spid="_x0000_s17666" name="Equação" r:id="rId14" imgW="876300" imgH="203200" progId="Equation.3">
              <p:embed/>
            </p:oleObj>
          </a:graphicData>
        </a:graphic>
      </p:graphicFrame>
      <p:sp>
        <p:nvSpPr>
          <p:cNvPr id="29" name="Elipse 28"/>
          <p:cNvSpPr/>
          <p:nvPr/>
        </p:nvSpPr>
        <p:spPr>
          <a:xfrm>
            <a:off x="500063" y="3403600"/>
            <a:ext cx="419100" cy="37147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2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31" name="Elipse 30"/>
          <p:cNvSpPr/>
          <p:nvPr/>
        </p:nvSpPr>
        <p:spPr>
          <a:xfrm>
            <a:off x="450850" y="3854450"/>
            <a:ext cx="419100" cy="3683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2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32" name="Elipse 31"/>
          <p:cNvSpPr/>
          <p:nvPr/>
        </p:nvSpPr>
        <p:spPr>
          <a:xfrm>
            <a:off x="4090988" y="3881438"/>
            <a:ext cx="560387" cy="4064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2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19" name="Object 29"/>
          <p:cNvGraphicFramePr>
            <a:graphicFrameLocks noChangeAspect="1"/>
          </p:cNvGraphicFramePr>
          <p:nvPr/>
        </p:nvGraphicFramePr>
        <p:xfrm>
          <a:off x="7315200" y="3808413"/>
          <a:ext cx="1403350" cy="396875"/>
        </p:xfrm>
        <a:graphic>
          <a:graphicData uri="http://schemas.openxmlformats.org/presentationml/2006/ole">
            <p:oleObj spid="_x0000_s17667" name="Equação" r:id="rId15" imgW="723586" imgH="203112" progId="Equation.3">
              <p:embed/>
            </p:oleObj>
          </a:graphicData>
        </a:graphic>
      </p:graphicFrame>
      <p:sp>
        <p:nvSpPr>
          <p:cNvPr id="34" name="Seta entalhada para a direita 33"/>
          <p:cNvSpPr/>
          <p:nvPr/>
        </p:nvSpPr>
        <p:spPr>
          <a:xfrm>
            <a:off x="8131175" y="5805488"/>
            <a:ext cx="762000" cy="484187"/>
          </a:xfrm>
          <a:prstGeom prst="notchedRightArrow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8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9" grpId="0" build="p"/>
      <p:bldP spid="11" grpId="0" animBg="1"/>
      <p:bldP spid="29" grpId="0" animBg="1"/>
      <p:bldP spid="29" grpId="1" animBg="1"/>
      <p:bldP spid="31" grpId="0" animBg="1"/>
      <p:bldP spid="31" grpId="1" animBg="1"/>
      <p:bldP spid="32" grpId="0" animBg="1"/>
      <p:bldP spid="32" grpId="1" animBg="1"/>
      <p:bldP spid="34" grpId="0" animBg="1"/>
      <p:bldP spid="34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76263" y="2027238"/>
            <a:ext cx="88201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200" kern="0" dirty="0">
                <a:latin typeface="Calibri" panose="020F0502020204030204" pitchFamily="34" charset="0"/>
                <a:cs typeface="Arial" pitchFamily="34" charset="0"/>
              </a:rPr>
              <a:t>Atribuímos valores para a variável livre z:</a:t>
            </a:r>
            <a:endParaRPr lang="pt-BR" sz="22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Arial" pitchFamily="34" charset="0"/>
            </a:endParaRPr>
          </a:p>
        </p:txBody>
      </p:sp>
      <p:graphicFrame>
        <p:nvGraphicFramePr>
          <p:cNvPr id="16" name="Object 3"/>
          <p:cNvGraphicFramePr>
            <a:graphicFrameLocks noChangeAspect="1"/>
          </p:cNvGraphicFramePr>
          <p:nvPr/>
        </p:nvGraphicFramePr>
        <p:xfrm>
          <a:off x="704850" y="947738"/>
          <a:ext cx="1981200" cy="887412"/>
        </p:xfrm>
        <a:graphic>
          <a:graphicData uri="http://schemas.openxmlformats.org/presentationml/2006/ole">
            <p:oleObj spid="_x0000_s18626" name="Equação" r:id="rId4" imgW="1028700" imgH="457200" progId="Equation.3">
              <p:embed/>
            </p:oleObj>
          </a:graphicData>
        </a:graphic>
      </p:graphicFrame>
      <p:graphicFrame>
        <p:nvGraphicFramePr>
          <p:cNvPr id="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15648836"/>
              </p:ext>
            </p:extLst>
          </p:nvPr>
        </p:nvGraphicFramePr>
        <p:xfrm>
          <a:off x="827088" y="2781300"/>
          <a:ext cx="738187" cy="273050"/>
        </p:xfrm>
        <a:graphic>
          <a:graphicData uri="http://schemas.openxmlformats.org/presentationml/2006/ole">
            <p:oleObj spid="_x0000_s18627" name="Equação" r:id="rId5" imgW="380835" imgH="139639" progId="Equation.3">
              <p:embed/>
            </p:oleObj>
          </a:graphicData>
        </a:graphic>
      </p:graphicFrame>
      <p:graphicFrame>
        <p:nvGraphicFramePr>
          <p:cNvPr id="29" name="Object 12"/>
          <p:cNvGraphicFramePr>
            <a:graphicFrameLocks noChangeAspect="1"/>
          </p:cNvGraphicFramePr>
          <p:nvPr/>
        </p:nvGraphicFramePr>
        <p:xfrm>
          <a:off x="755650" y="3387725"/>
          <a:ext cx="1893888" cy="396875"/>
        </p:xfrm>
        <a:graphic>
          <a:graphicData uri="http://schemas.openxmlformats.org/presentationml/2006/ole">
            <p:oleObj spid="_x0000_s18628" name="Equação" r:id="rId6" imgW="977476" imgH="203112" progId="Equation.3">
              <p:embed/>
            </p:oleObj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52098190"/>
              </p:ext>
            </p:extLst>
          </p:nvPr>
        </p:nvGraphicFramePr>
        <p:xfrm>
          <a:off x="962025" y="3951288"/>
          <a:ext cx="1473200" cy="768350"/>
        </p:xfrm>
        <a:graphic>
          <a:graphicData uri="http://schemas.openxmlformats.org/presentationml/2006/ole">
            <p:oleObj spid="_x0000_s18629" name="Equação" r:id="rId7" imgW="761669" imgH="393529" progId="Equation.3">
              <p:embed/>
            </p:oleObj>
          </a:graphicData>
        </a:graphic>
      </p:graphicFrame>
      <p:graphicFrame>
        <p:nvGraphicFramePr>
          <p:cNvPr id="8" name="Object 10"/>
          <p:cNvGraphicFramePr>
            <a:graphicFrameLocks noChangeAspect="1"/>
          </p:cNvGraphicFramePr>
          <p:nvPr/>
        </p:nvGraphicFramePr>
        <p:xfrm>
          <a:off x="3321050" y="2574925"/>
          <a:ext cx="2605088" cy="841375"/>
        </p:xfrm>
        <a:graphic>
          <a:graphicData uri="http://schemas.openxmlformats.org/presentationml/2006/ole">
            <p:oleObj spid="_x0000_s18630" name="Equação" r:id="rId8" imgW="1346200" imgH="431800" progId="Equation.3">
              <p:embed/>
            </p:oleObj>
          </a:graphicData>
        </a:graphic>
      </p:graphicFrame>
      <p:graphicFrame>
        <p:nvGraphicFramePr>
          <p:cNvPr id="9" name="Object 11"/>
          <p:cNvGraphicFramePr>
            <a:graphicFrameLocks noChangeAspect="1"/>
          </p:cNvGraphicFramePr>
          <p:nvPr/>
        </p:nvGraphicFramePr>
        <p:xfrm>
          <a:off x="3292475" y="3624263"/>
          <a:ext cx="2801938" cy="766762"/>
        </p:xfrm>
        <a:graphic>
          <a:graphicData uri="http://schemas.openxmlformats.org/presentationml/2006/ole">
            <p:oleObj spid="_x0000_s18631" name="Equação" r:id="rId9" imgW="1447172" imgH="393529" progId="Equation.3">
              <p:embed/>
            </p:oleObj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3354388" y="4565650"/>
          <a:ext cx="2703512" cy="344488"/>
        </p:xfrm>
        <a:graphic>
          <a:graphicData uri="http://schemas.openxmlformats.org/presentationml/2006/ole">
            <p:oleObj spid="_x0000_s18632" name="Equação" r:id="rId10" imgW="1396394" imgH="177723" progId="Equation.3">
              <p:embed/>
            </p:oleObj>
          </a:graphicData>
        </a:graphic>
      </p:graphicFrame>
      <p:graphicFrame>
        <p:nvGraphicFramePr>
          <p:cNvPr id="1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99712949"/>
              </p:ext>
            </p:extLst>
          </p:nvPr>
        </p:nvGraphicFramePr>
        <p:xfrm>
          <a:off x="3508375" y="5199063"/>
          <a:ext cx="1301750" cy="760412"/>
        </p:xfrm>
        <a:graphic>
          <a:graphicData uri="http://schemas.openxmlformats.org/presentationml/2006/ole">
            <p:oleObj spid="_x0000_s18633" name="Equação" r:id="rId11" imgW="672808" imgH="393529" progId="Equation.3">
              <p:embed/>
            </p:oleObj>
          </a:graphicData>
        </a:graphic>
      </p:graphicFrame>
      <p:graphicFrame>
        <p:nvGraphicFramePr>
          <p:cNvPr id="22" name="Object 11"/>
          <p:cNvGraphicFramePr>
            <a:graphicFrameLocks noChangeAspect="1"/>
          </p:cNvGraphicFramePr>
          <p:nvPr/>
        </p:nvGraphicFramePr>
        <p:xfrm>
          <a:off x="1333500" y="1379538"/>
          <a:ext cx="1543050" cy="360362"/>
        </p:xfrm>
        <a:graphic>
          <a:graphicData uri="http://schemas.openxmlformats.org/presentationml/2006/ole">
            <p:oleObj spid="_x0000_s18634" name="Equação" r:id="rId12" imgW="876300" imgH="203200" progId="Equation.3">
              <p:embed/>
            </p:oleObj>
          </a:graphicData>
        </a:graphic>
      </p:graphicFrame>
      <p:graphicFrame>
        <p:nvGraphicFramePr>
          <p:cNvPr id="512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86803812"/>
              </p:ext>
            </p:extLst>
          </p:nvPr>
        </p:nvGraphicFramePr>
        <p:xfrm>
          <a:off x="5219700" y="5129213"/>
          <a:ext cx="3322638" cy="892175"/>
        </p:xfrm>
        <a:graphic>
          <a:graphicData uri="http://schemas.openxmlformats.org/presentationml/2006/ole">
            <p:oleObj spid="_x0000_s18635" name="Equação" r:id="rId13" imgW="1701800" imgH="457200" progId="Equation.3">
              <p:embed/>
            </p:oleObj>
          </a:graphicData>
        </a:graphic>
      </p:graphicFrame>
      <p:cxnSp>
        <p:nvCxnSpPr>
          <p:cNvPr id="18" name="Conector reto 17"/>
          <p:cNvCxnSpPr/>
          <p:nvPr/>
        </p:nvCxnSpPr>
        <p:spPr>
          <a:xfrm>
            <a:off x="2916238" y="2533650"/>
            <a:ext cx="0" cy="341630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ço Reservado para Conteúdo 4"/>
          <p:cNvSpPr>
            <a:spLocks noGrp="1"/>
          </p:cNvSpPr>
          <p:nvPr>
            <p:ph idx="1"/>
          </p:nvPr>
        </p:nvSpPr>
        <p:spPr>
          <a:xfrm>
            <a:off x="827584" y="2564904"/>
            <a:ext cx="7931150" cy="3590925"/>
          </a:xfrm>
        </p:spPr>
        <p:txBody>
          <a:bodyPr/>
          <a:lstStyle/>
          <a:p>
            <a:pPr algn="just">
              <a:buClr>
                <a:srgbClr val="002060"/>
              </a:buClr>
              <a:buFont typeface="Wingdings" pitchFamily="2" charset="2"/>
              <a:buChar char="v"/>
            </a:pPr>
            <a:r>
              <a:rPr lang="pt-BR" altLang="pt-BR" sz="2200" dirty="0" smtClean="0">
                <a:latin typeface="Calibri" pitchFamily="34" charset="0"/>
              </a:rPr>
              <a:t>Discutir um sistema linear consiste em analisá-lo de forma a determinar os valores dos coeficientes das equações que fazem com que o sistema possa ser </a:t>
            </a:r>
            <a:r>
              <a:rPr lang="pt-BR" altLang="pt-BR" sz="2200" u="sng" dirty="0" smtClean="0">
                <a:latin typeface="Calibri" pitchFamily="34" charset="0"/>
              </a:rPr>
              <a:t>Possível e Determinado </a:t>
            </a:r>
            <a:r>
              <a:rPr lang="pt-BR" altLang="pt-BR" sz="2200" dirty="0" smtClean="0">
                <a:latin typeface="Calibri" pitchFamily="34" charset="0"/>
              </a:rPr>
              <a:t>(</a:t>
            </a:r>
            <a:r>
              <a:rPr lang="pt-BR" altLang="pt-BR" sz="2200" dirty="0" smtClean="0">
                <a:solidFill>
                  <a:srgbClr val="FF0000"/>
                </a:solidFill>
                <a:latin typeface="Calibri" pitchFamily="34" charset="0"/>
              </a:rPr>
              <a:t>SPD</a:t>
            </a:r>
            <a:r>
              <a:rPr lang="pt-BR" altLang="pt-BR" sz="2200" dirty="0" smtClean="0">
                <a:latin typeface="Calibri" pitchFamily="34" charset="0"/>
              </a:rPr>
              <a:t>), </a:t>
            </a:r>
            <a:r>
              <a:rPr lang="pt-BR" altLang="pt-BR" sz="2200" u="sng" dirty="0" smtClean="0">
                <a:latin typeface="Calibri" pitchFamily="34" charset="0"/>
              </a:rPr>
              <a:t>Possível e Indeterminado </a:t>
            </a:r>
            <a:r>
              <a:rPr lang="pt-BR" altLang="pt-BR" sz="2200" dirty="0" smtClean="0">
                <a:latin typeface="Calibri" pitchFamily="34" charset="0"/>
              </a:rPr>
              <a:t>(</a:t>
            </a:r>
            <a:r>
              <a:rPr lang="pt-BR" altLang="pt-BR" sz="2200" dirty="0" smtClean="0">
                <a:solidFill>
                  <a:srgbClr val="FF0000"/>
                </a:solidFill>
                <a:latin typeface="Calibri" pitchFamily="34" charset="0"/>
              </a:rPr>
              <a:t>SPI</a:t>
            </a:r>
            <a:r>
              <a:rPr lang="pt-BR" altLang="pt-BR" sz="2200" dirty="0" smtClean="0">
                <a:latin typeface="Calibri" pitchFamily="34" charset="0"/>
              </a:rPr>
              <a:t>) e </a:t>
            </a:r>
            <a:r>
              <a:rPr lang="pt-BR" altLang="pt-BR" sz="2200" u="sng" dirty="0" smtClean="0">
                <a:latin typeface="Calibri" pitchFamily="34" charset="0"/>
              </a:rPr>
              <a:t>Impossível</a:t>
            </a:r>
            <a:r>
              <a:rPr lang="pt-BR" altLang="pt-BR" sz="2200" dirty="0" smtClean="0">
                <a:latin typeface="Calibri" pitchFamily="34" charset="0"/>
              </a:rPr>
              <a:t> (</a:t>
            </a:r>
            <a:r>
              <a:rPr lang="pt-BR" altLang="pt-BR" sz="2200" dirty="0" smtClean="0">
                <a:solidFill>
                  <a:srgbClr val="FF0000"/>
                </a:solidFill>
                <a:latin typeface="Calibri" pitchFamily="34" charset="0"/>
              </a:rPr>
              <a:t>SI</a:t>
            </a:r>
            <a:r>
              <a:rPr lang="pt-BR" altLang="pt-BR" sz="2200" dirty="0" smtClean="0">
                <a:latin typeface="Calibri" pitchFamily="34" charset="0"/>
              </a:rPr>
              <a:t>). </a:t>
            </a:r>
            <a:endParaRPr lang="pt-BR" altLang="pt-BR" sz="1500" dirty="0" smtClean="0">
              <a:latin typeface="Calibri" pitchFamily="34" charset="0"/>
            </a:endParaRPr>
          </a:p>
          <a:p>
            <a:pPr algn="just">
              <a:buClr>
                <a:srgbClr val="002060"/>
              </a:buClr>
              <a:buFont typeface="Wingdings" pitchFamily="2" charset="2"/>
              <a:buChar char="v"/>
            </a:pPr>
            <a:endParaRPr lang="pt-BR" altLang="pt-BR" sz="1500" dirty="0" smtClean="0">
              <a:latin typeface="Calibri" pitchFamily="34" charset="0"/>
            </a:endParaRPr>
          </a:p>
          <a:p>
            <a:pPr algn="just">
              <a:buClr>
                <a:srgbClr val="002060"/>
              </a:buClr>
              <a:buFont typeface="Wingdings" pitchFamily="2" charset="2"/>
              <a:buChar char="v"/>
            </a:pPr>
            <a:r>
              <a:rPr lang="pt-BR" altLang="pt-BR" sz="2200" dirty="0" smtClean="0">
                <a:latin typeface="Calibri" pitchFamily="34" charset="0"/>
              </a:rPr>
              <a:t>Impondo condições sobre um dos coeficientes já é possível discutir esse sistema e relacionar quais valores esse coeficiente pode assumir, relacionando-os com as classificações dos sistemas, como vimos anteriormente. </a:t>
            </a:r>
          </a:p>
        </p:txBody>
      </p:sp>
      <p:sp>
        <p:nvSpPr>
          <p:cNvPr id="5" name="Título 2"/>
          <p:cNvSpPr txBox="1">
            <a:spLocks/>
          </p:cNvSpPr>
          <p:nvPr/>
        </p:nvSpPr>
        <p:spPr bwMode="auto">
          <a:xfrm>
            <a:off x="683568" y="1124744"/>
            <a:ext cx="8205787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pt-BR" sz="2800" b="1" kern="0" dirty="0" smtClean="0"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rPr>
              <a:t>DISCUSSÃO DE UM SISTEMA LINEAR</a:t>
            </a:r>
            <a:endParaRPr lang="pt-BR" sz="2800" kern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pic>
        <p:nvPicPr>
          <p:cNvPr id="4" name="Picture 4" descr="animated girl reading book 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0665" y="836712"/>
            <a:ext cx="1906254" cy="1652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/>
          <p:cNvSpPr/>
          <p:nvPr/>
        </p:nvSpPr>
        <p:spPr>
          <a:xfrm rot="16200000">
            <a:off x="-1911369" y="3036113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pt-BR" sz="1000" dirty="0">
                <a:latin typeface="Calibri" panose="020F0502020204030204" pitchFamily="34" charset="0"/>
              </a:rPr>
              <a:t>http://bestanimations.com/Books/girl-reading-book-animation-10.gif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uiExpand="1" build="p"/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323850" y="774700"/>
            <a:ext cx="8280400" cy="590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algn="just" eaLnBrk="1" hangingPunct="1">
              <a:spcBef>
                <a:spcPct val="0"/>
              </a:spcBef>
              <a:buClr>
                <a:srgbClr val="002060"/>
              </a:buClr>
              <a:buFont typeface="Wingdings" panose="05000000000000000000" pitchFamily="2" charset="2"/>
              <a:buChar char="v"/>
              <a:defRPr/>
            </a:pPr>
            <a:r>
              <a:rPr lang="pt-PT" altLang="pt-BR" sz="2200" dirty="0" smtClean="0">
                <a:latin typeface="Calibri" pitchFamily="34" charset="0"/>
              </a:rPr>
              <a:t>Considere o seguinte sistema linear nas incógnitas x e y: </a:t>
            </a:r>
          </a:p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endParaRPr lang="pt-PT" altLang="pt-BR" sz="2200" dirty="0" smtClean="0">
              <a:latin typeface="Calibri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endParaRPr lang="pt-PT" altLang="pt-BR" sz="1500" dirty="0" smtClean="0">
              <a:latin typeface="Calibri" pitchFamily="34" charset="0"/>
            </a:endParaRPr>
          </a:p>
          <a:p>
            <a:pPr marL="342900" indent="-342900" algn="just" eaLnBrk="1" hangingPunct="1">
              <a:spcBef>
                <a:spcPct val="0"/>
              </a:spcBef>
              <a:buClr>
                <a:srgbClr val="002060"/>
              </a:buClr>
              <a:buFont typeface="Wingdings" panose="05000000000000000000" pitchFamily="2" charset="2"/>
              <a:buChar char="ü"/>
              <a:defRPr/>
            </a:pPr>
            <a:r>
              <a:rPr lang="pt-PT" altLang="pt-BR" sz="2200" dirty="0" smtClean="0">
                <a:latin typeface="Calibri" pitchFamily="34" charset="0"/>
              </a:rPr>
              <a:t>Observe que, além das incógnitas x e y, o sistema apresenta uma variável </a:t>
            </a:r>
            <a:r>
              <a:rPr lang="pt-PT" altLang="pt-BR" sz="2200" i="1" dirty="0" smtClean="0">
                <a:latin typeface="Calibri" pitchFamily="34" charset="0"/>
              </a:rPr>
              <a:t>m</a:t>
            </a:r>
            <a:r>
              <a:rPr lang="pt-PT" altLang="pt-BR" sz="2200" dirty="0" smtClean="0">
                <a:latin typeface="Calibri" pitchFamily="34" charset="0"/>
              </a:rPr>
              <a:t>. Tal variável é chamada de </a:t>
            </a:r>
            <a:r>
              <a:rPr lang="pt-PT" altLang="pt-BR" sz="2200" i="1" dirty="0" smtClean="0">
                <a:solidFill>
                  <a:srgbClr val="FF0000"/>
                </a:solidFill>
                <a:latin typeface="Calibri" pitchFamily="34" charset="0"/>
              </a:rPr>
              <a:t>"parâmetro do sistema"</a:t>
            </a:r>
            <a:r>
              <a:rPr lang="pt-PT" altLang="pt-BR" sz="2200" dirty="0" smtClean="0">
                <a:latin typeface="Calibri" pitchFamily="34" charset="0"/>
              </a:rPr>
              <a:t>.</a:t>
            </a:r>
            <a:endParaRPr lang="pt-BR" altLang="pt-BR" sz="2200" dirty="0" smtClean="0">
              <a:latin typeface="Calibri" pitchFamily="34" charset="0"/>
            </a:endParaRPr>
          </a:p>
          <a:p>
            <a:pPr marL="285750" indent="-285750" algn="just" eaLnBrk="1" hangingPunct="1">
              <a:spcBef>
                <a:spcPct val="0"/>
              </a:spcBef>
              <a:buClr>
                <a:srgbClr val="002060"/>
              </a:buClr>
              <a:buFont typeface="Wingdings" panose="05000000000000000000" pitchFamily="2" charset="2"/>
              <a:buChar char="ü"/>
              <a:defRPr/>
            </a:pPr>
            <a:endParaRPr lang="pt-PT" altLang="pt-BR" sz="1500" dirty="0" smtClean="0">
              <a:latin typeface="Calibri" pitchFamily="34" charset="0"/>
            </a:endParaRPr>
          </a:p>
          <a:p>
            <a:pPr marL="342900" indent="-342900" algn="just" eaLnBrk="1" hangingPunct="1">
              <a:spcBef>
                <a:spcPct val="0"/>
              </a:spcBef>
              <a:buClr>
                <a:srgbClr val="002060"/>
              </a:buClr>
              <a:buFont typeface="Wingdings" panose="05000000000000000000" pitchFamily="2" charset="2"/>
              <a:buChar char="ü"/>
              <a:defRPr/>
            </a:pPr>
            <a:r>
              <a:rPr lang="pt-PT" altLang="pt-BR" sz="2200" dirty="0" smtClean="0">
                <a:latin typeface="Calibri" pitchFamily="34" charset="0"/>
              </a:rPr>
              <a:t>Discutir esse sistema em função do parâmetro </a:t>
            </a:r>
            <a:r>
              <a:rPr lang="pt-PT" altLang="pt-BR" sz="2200" i="1" dirty="0" smtClean="0">
                <a:latin typeface="Calibri" pitchFamily="34" charset="0"/>
              </a:rPr>
              <a:t>m</a:t>
            </a:r>
            <a:r>
              <a:rPr lang="pt-PT" altLang="pt-BR" sz="2200" dirty="0" smtClean="0">
                <a:latin typeface="Calibri" pitchFamily="34" charset="0"/>
              </a:rPr>
              <a:t> significa </a:t>
            </a:r>
            <a:r>
              <a:rPr lang="pt-PT" altLang="pt-BR" sz="2200" dirty="0" smtClean="0">
                <a:solidFill>
                  <a:srgbClr val="000099"/>
                </a:solidFill>
                <a:latin typeface="Calibri" pitchFamily="34" charset="0"/>
              </a:rPr>
              <a:t>classificá-lo como SPD, SPI ou SI para cada valor real assumido por </a:t>
            </a:r>
            <a:r>
              <a:rPr lang="pt-PT" altLang="pt-BR" sz="2200" i="1" dirty="0" smtClean="0">
                <a:solidFill>
                  <a:srgbClr val="000099"/>
                </a:solidFill>
                <a:latin typeface="Calibri" pitchFamily="34" charset="0"/>
              </a:rPr>
              <a:t>m</a:t>
            </a:r>
            <a:r>
              <a:rPr lang="pt-PT" altLang="pt-BR" sz="2200" i="1" dirty="0" smtClean="0">
                <a:latin typeface="Calibri" pitchFamily="34" charset="0"/>
              </a:rPr>
              <a:t>.</a:t>
            </a:r>
            <a:r>
              <a:rPr lang="pt-PT" altLang="pt-BR" sz="2200" dirty="0" smtClean="0">
                <a:latin typeface="Calibri" pitchFamily="34" charset="0"/>
              </a:rPr>
              <a:t> </a:t>
            </a:r>
          </a:p>
          <a:p>
            <a:pPr marL="285750" indent="-285750" algn="just" eaLnBrk="1" hangingPunct="1">
              <a:spcBef>
                <a:spcPct val="0"/>
              </a:spcBef>
              <a:buClr>
                <a:srgbClr val="002060"/>
              </a:buClr>
              <a:buFont typeface="Wingdings" panose="05000000000000000000" pitchFamily="2" charset="2"/>
              <a:buChar char="ü"/>
              <a:defRPr/>
            </a:pPr>
            <a:endParaRPr lang="pt-PT" altLang="pt-BR" sz="1500" dirty="0" smtClean="0">
              <a:latin typeface="Calibri" pitchFamily="34" charset="0"/>
            </a:endParaRPr>
          </a:p>
          <a:p>
            <a:pPr marL="342900" indent="-342900" algn="just" eaLnBrk="1" hangingPunct="1">
              <a:spcBef>
                <a:spcPct val="0"/>
              </a:spcBef>
              <a:buClr>
                <a:srgbClr val="002060"/>
              </a:buClr>
              <a:buFont typeface="Wingdings" panose="05000000000000000000" pitchFamily="2" charset="2"/>
              <a:buChar char="ü"/>
              <a:defRPr/>
            </a:pPr>
            <a:r>
              <a:rPr lang="pt-BR" altLang="pt-BR" sz="2200" dirty="0" smtClean="0">
                <a:latin typeface="Calibri" pitchFamily="34" charset="0"/>
              </a:rPr>
              <a:t>Para tanto, utilizaremos o que aprendemos com o Teorema de </a:t>
            </a:r>
            <a:r>
              <a:rPr lang="pt-BR" altLang="pt-BR" sz="2200" dirty="0" err="1" smtClean="0">
                <a:latin typeface="Calibri" pitchFamily="34" charset="0"/>
              </a:rPr>
              <a:t>Cramer</a:t>
            </a:r>
            <a:r>
              <a:rPr lang="pt-BR" altLang="pt-BR" sz="2200" dirty="0" smtClean="0">
                <a:latin typeface="Calibri" pitchFamily="34" charset="0"/>
              </a:rPr>
              <a:t>:</a:t>
            </a:r>
          </a:p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endParaRPr lang="pt-BR" altLang="pt-BR" sz="2200" dirty="0" smtClean="0">
              <a:latin typeface="Calibri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endParaRPr lang="pt-BR" altLang="pt-BR" sz="2200" dirty="0" smtClean="0">
              <a:latin typeface="Calibri" pitchFamily="34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pt-BR" altLang="pt-BR" sz="2200" dirty="0" smtClean="0">
              <a:latin typeface="Calibri" pitchFamily="34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pt-BR" altLang="pt-BR" sz="1500" dirty="0" smtClean="0">
              <a:latin typeface="Calibri" pitchFamily="34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pt-BR" altLang="pt-BR" sz="2200" dirty="0" smtClean="0">
                <a:latin typeface="Calibri" pitchFamily="34" charset="0"/>
              </a:rPr>
              <a:t>Para dirimir essa última dúvida, usaremos o que aprendemos com escalonamento de sistemas.</a:t>
            </a:r>
          </a:p>
        </p:txBody>
      </p:sp>
      <p:graphicFrame>
        <p:nvGraphicFramePr>
          <p:cNvPr id="16" name="Object 3"/>
          <p:cNvGraphicFramePr>
            <a:graphicFrameLocks noChangeAspect="1"/>
          </p:cNvGraphicFramePr>
          <p:nvPr/>
        </p:nvGraphicFramePr>
        <p:xfrm>
          <a:off x="7140575" y="833438"/>
          <a:ext cx="1576388" cy="892175"/>
        </p:xfrm>
        <a:graphic>
          <a:graphicData uri="http://schemas.openxmlformats.org/presentationml/2006/ole">
            <p:oleObj spid="_x0000_s20543" name="Equação" r:id="rId4" imgW="812447" imgH="457002" progId="Equation.3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95263306"/>
              </p:ext>
            </p:extLst>
          </p:nvPr>
        </p:nvGraphicFramePr>
        <p:xfrm>
          <a:off x="2284413" y="4508500"/>
          <a:ext cx="2066925" cy="396875"/>
        </p:xfrm>
        <a:graphic>
          <a:graphicData uri="http://schemas.openxmlformats.org/presentationml/2006/ole">
            <p:oleObj spid="_x0000_s20544" name="Equação" r:id="rId5" imgW="1066337" imgH="203112" progId="Equation.3">
              <p:embed/>
            </p:oleObj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46850595"/>
              </p:ext>
            </p:extLst>
          </p:nvPr>
        </p:nvGraphicFramePr>
        <p:xfrm>
          <a:off x="5408613" y="4275138"/>
          <a:ext cx="2043112" cy="1314450"/>
        </p:xfrm>
        <a:graphic>
          <a:graphicData uri="http://schemas.openxmlformats.org/presentationml/2006/ole">
            <p:oleObj spid="_x0000_s20545" name="Equação" r:id="rId6" imgW="1054100" imgH="673100" progId="Equation.3">
              <p:embed/>
            </p:oleObj>
          </a:graphicData>
        </a:graphic>
      </p:graphicFrame>
      <p:grpSp>
        <p:nvGrpSpPr>
          <p:cNvPr id="4" name="Grupo 10"/>
          <p:cNvGrpSpPr>
            <a:grpSpLocks/>
          </p:cNvGrpSpPr>
          <p:nvPr/>
        </p:nvGrpSpPr>
        <p:grpSpPr bwMode="auto">
          <a:xfrm>
            <a:off x="6600825" y="4387850"/>
            <a:ext cx="287338" cy="1055688"/>
            <a:chOff x="5076056" y="5085184"/>
            <a:chExt cx="288032" cy="720080"/>
          </a:xfrm>
        </p:grpSpPr>
        <p:cxnSp>
          <p:nvCxnSpPr>
            <p:cNvPr id="8" name="Conector de seta reta 7"/>
            <p:cNvCxnSpPr/>
            <p:nvPr/>
          </p:nvCxnSpPr>
          <p:spPr>
            <a:xfrm rot="5400000" flipH="1" flipV="1">
              <a:off x="5039781" y="5121459"/>
              <a:ext cx="360582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/>
            <p:cNvCxnSpPr/>
            <p:nvPr/>
          </p:nvCxnSpPr>
          <p:spPr>
            <a:xfrm rot="16200000" flipH="1">
              <a:off x="5040323" y="5481499"/>
              <a:ext cx="35949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75656" y="2122512"/>
            <a:ext cx="7200800" cy="4114800"/>
          </a:xfrm>
        </p:spPr>
        <p:txBody>
          <a:bodyPr/>
          <a:lstStyle/>
          <a:p>
            <a:pPr algn="just">
              <a:buClr>
                <a:srgbClr val="002060"/>
              </a:buClr>
              <a:buFont typeface="Wingdings" panose="05000000000000000000" pitchFamily="2" charset="2"/>
              <a:buChar char="v"/>
              <a:defRPr/>
            </a:pPr>
            <a:r>
              <a:rPr lang="pt-BR" sz="2200" dirty="0" smtClean="0">
                <a:latin typeface="Calibri" panose="020F0502020204030204" pitchFamily="34" charset="0"/>
              </a:rPr>
              <a:t>Qualquer sistema linear pode ser classificado quanto ao número de soluções. Lembrando que um sistema linear é o conjunto de equações lineares.</a:t>
            </a:r>
            <a:endParaRPr lang="pt-BR" sz="1500" dirty="0" smtClean="0">
              <a:latin typeface="Calibri" panose="020F0502020204030204" pitchFamily="34" charset="0"/>
            </a:endParaRPr>
          </a:p>
          <a:p>
            <a:pPr marL="0" indent="0" algn="just">
              <a:buClr>
                <a:srgbClr val="002060"/>
              </a:buClr>
              <a:buFontTx/>
              <a:buNone/>
              <a:defRPr/>
            </a:pPr>
            <a:endParaRPr lang="pt-BR" sz="1500" dirty="0">
              <a:latin typeface="Calibri" panose="020F0502020204030204" pitchFamily="34" charset="0"/>
            </a:endParaRP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v"/>
              <a:defRPr/>
            </a:pPr>
            <a:r>
              <a:rPr lang="pt-BR" sz="2200" dirty="0" smtClean="0">
                <a:latin typeface="Calibri" panose="020F0502020204030204" pitchFamily="34" charset="0"/>
              </a:rPr>
              <a:t>Podemos classificar os sistemas lineares da seguinte forma:</a:t>
            </a:r>
            <a:endParaRPr lang="pt-BR" sz="1500" dirty="0" smtClean="0">
              <a:latin typeface="Calibri" panose="020F0502020204030204" pitchFamily="34" charset="0"/>
            </a:endParaRPr>
          </a:p>
          <a:p>
            <a:pPr marL="0" indent="0" algn="just">
              <a:buClr>
                <a:srgbClr val="002060"/>
              </a:buClr>
              <a:buFontTx/>
              <a:buNone/>
              <a:defRPr/>
            </a:pPr>
            <a:endParaRPr lang="pt-BR" sz="1500" dirty="0" smtClean="0">
              <a:latin typeface="Calibri" panose="020F0502020204030204" pitchFamily="34" charset="0"/>
            </a:endParaRPr>
          </a:p>
          <a:p>
            <a:pPr marL="685800" lvl="1">
              <a:buClr>
                <a:srgbClr val="002060"/>
              </a:buClr>
              <a:buFont typeface="Wingdings" panose="05000000000000000000" pitchFamily="2" charset="2"/>
              <a:buChar char="ü"/>
              <a:defRPr/>
            </a:pPr>
            <a:r>
              <a:rPr lang="pt-BR" sz="2200" i="1" dirty="0" smtClean="0">
                <a:latin typeface="Calibri" panose="020F0502020204030204" pitchFamily="34" charset="0"/>
              </a:rPr>
              <a:t>SPD – Sistema Possível e Determinado; </a:t>
            </a:r>
          </a:p>
          <a:p>
            <a:pPr marL="685800" lvl="1">
              <a:buClr>
                <a:srgbClr val="002060"/>
              </a:buClr>
              <a:buFont typeface="Wingdings" panose="05000000000000000000" pitchFamily="2" charset="2"/>
              <a:buChar char="ü"/>
              <a:defRPr/>
            </a:pPr>
            <a:r>
              <a:rPr lang="pt-BR" sz="2200" i="1" dirty="0" smtClean="0">
                <a:latin typeface="Calibri" panose="020F0502020204030204" pitchFamily="34" charset="0"/>
              </a:rPr>
              <a:t>SPI – Sistema Possível e Indeterminado; </a:t>
            </a:r>
          </a:p>
          <a:p>
            <a:pPr marL="685800" lvl="1">
              <a:buClr>
                <a:srgbClr val="002060"/>
              </a:buClr>
              <a:buFont typeface="Wingdings" panose="05000000000000000000" pitchFamily="2" charset="2"/>
              <a:buChar char="ü"/>
              <a:defRPr/>
            </a:pPr>
            <a:r>
              <a:rPr lang="pt-BR" sz="2200" i="1" dirty="0" smtClean="0">
                <a:latin typeface="Calibri" panose="020F0502020204030204" pitchFamily="34" charset="0"/>
              </a:rPr>
              <a:t>SI – Sistema Impossível</a:t>
            </a:r>
            <a:r>
              <a:rPr lang="pt-BR" sz="2200" dirty="0" smtClean="0">
                <a:latin typeface="Calibri" panose="020F0502020204030204" pitchFamily="34" charset="0"/>
              </a:rPr>
              <a:t> .</a:t>
            </a:r>
            <a:endParaRPr lang="pt-BR" sz="2200" dirty="0">
              <a:latin typeface="Calibri" panose="020F0502020204030204" pitchFamily="34" charset="0"/>
            </a:endParaRPr>
          </a:p>
        </p:txBody>
      </p:sp>
      <p:sp>
        <p:nvSpPr>
          <p:cNvPr id="4" name="Rectangle 20"/>
          <p:cNvSpPr txBox="1">
            <a:spLocks noChangeArrowheads="1"/>
          </p:cNvSpPr>
          <p:nvPr/>
        </p:nvSpPr>
        <p:spPr bwMode="auto">
          <a:xfrm>
            <a:off x="972442" y="1340768"/>
            <a:ext cx="7920038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2800" b="1" dirty="0">
                <a:solidFill>
                  <a:srgbClr val="000000"/>
                </a:solidFill>
                <a:latin typeface="Calibri" pitchFamily="34" charset="0"/>
              </a:rPr>
              <a:t>CLASSIFICAÇÃO DE UM SISTEMA LINEAR</a:t>
            </a:r>
          </a:p>
        </p:txBody>
      </p:sp>
      <p:pic>
        <p:nvPicPr>
          <p:cNvPr id="7" name="Picture 2" descr="animated girl reading book 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7021" y="692696"/>
            <a:ext cx="2232757" cy="2790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/>
          <p:cNvSpPr/>
          <p:nvPr/>
        </p:nvSpPr>
        <p:spPr>
          <a:xfrm rot="16200000">
            <a:off x="-1911370" y="2999603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pt-BR" sz="1000" dirty="0">
                <a:latin typeface="Calibri" panose="020F0502020204030204" pitchFamily="34" charset="0"/>
              </a:rPr>
              <a:t>http://bestanimations.com/Books/girl-reading-book-animation-11.gif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84213" y="981075"/>
            <a:ext cx="882015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200" b="1" kern="0" dirty="0">
                <a:latin typeface="Calibri" panose="020F0502020204030204" pitchFamily="34" charset="0"/>
                <a:cs typeface="Arial" pitchFamily="34" charset="0"/>
              </a:rPr>
              <a:t>Ex.1) Discutir o sistema: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81050" y="1790700"/>
            <a:ext cx="2843213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200" u="sng" kern="0" dirty="0">
                <a:latin typeface="Calibri" panose="020F0502020204030204" pitchFamily="34" charset="0"/>
                <a:cs typeface="Arial" pitchFamily="34" charset="0"/>
              </a:rPr>
              <a:t>Resolução</a:t>
            </a:r>
            <a:r>
              <a:rPr lang="pt-BR" sz="2200" kern="0" dirty="0">
                <a:latin typeface="Calibri" panose="020F0502020204030204" pitchFamily="34" charset="0"/>
                <a:cs typeface="Arial" pitchFamily="34" charset="0"/>
              </a:rPr>
              <a:t>:</a:t>
            </a:r>
            <a:endParaRPr lang="pt-BR" sz="1000" kern="0" dirty="0">
              <a:latin typeface="Calibri" panose="020F0502020204030204" pitchFamily="34" charset="0"/>
              <a:cs typeface="Arial" pitchFamily="34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endParaRPr lang="pt-BR" sz="1000" kern="0" dirty="0">
              <a:latin typeface="Calibri" panose="020F0502020204030204" pitchFamily="34" charset="0"/>
              <a:cs typeface="Arial" pitchFamily="34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200" kern="0" dirty="0">
                <a:latin typeface="Calibri" panose="020F0502020204030204" pitchFamily="34" charset="0"/>
                <a:cs typeface="Arial" pitchFamily="34" charset="0"/>
              </a:rPr>
              <a:t>Sabemos que, se:</a:t>
            </a:r>
            <a:endParaRPr lang="pt-BR" sz="2200" b="1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Arial" pitchFamily="34" charset="0"/>
            </a:endParaRPr>
          </a:p>
        </p:txBody>
      </p:sp>
      <p:graphicFrame>
        <p:nvGraphicFramePr>
          <p:cNvPr id="21508" name="Object 3"/>
          <p:cNvGraphicFramePr>
            <a:graphicFrameLocks noChangeAspect="1"/>
          </p:cNvGraphicFramePr>
          <p:nvPr/>
        </p:nvGraphicFramePr>
        <p:xfrm>
          <a:off x="4630738" y="712788"/>
          <a:ext cx="242887" cy="927100"/>
        </p:xfrm>
        <a:graphic>
          <a:graphicData uri="http://schemas.openxmlformats.org/presentationml/2006/ole">
            <p:oleObj spid="_x0000_s21686" name="Equação" r:id="rId4" imgW="114250" imgH="431613" progId="Equation.3">
              <p:embed/>
            </p:oleObj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2916238" y="2085975"/>
          <a:ext cx="1795462" cy="892175"/>
        </p:xfrm>
        <a:graphic>
          <a:graphicData uri="http://schemas.openxmlformats.org/presentationml/2006/ole">
            <p:oleObj spid="_x0000_s21687" name="Equação" r:id="rId5" imgW="927100" imgH="457200" progId="Equation.3">
              <p:embed/>
            </p:oleObj>
          </a:graphicData>
        </a:graphic>
      </p:graphicFrame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785813" y="3143250"/>
            <a:ext cx="882015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200" kern="0" dirty="0">
                <a:latin typeface="Calibri" panose="020F0502020204030204" pitchFamily="34" charset="0"/>
                <a:cs typeface="Arial" pitchFamily="34" charset="0"/>
              </a:rPr>
              <a:t>Resolvendo:</a:t>
            </a:r>
            <a:endParaRPr lang="pt-BR" sz="2200" b="1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Arial" pitchFamily="34" charset="0"/>
            </a:endParaRPr>
          </a:p>
        </p:txBody>
      </p:sp>
      <p:graphicFrame>
        <p:nvGraphicFramePr>
          <p:cNvPr id="18" name="Object 11"/>
          <p:cNvGraphicFramePr>
            <a:graphicFrameLocks noChangeAspect="1"/>
          </p:cNvGraphicFramePr>
          <p:nvPr/>
        </p:nvGraphicFramePr>
        <p:xfrm>
          <a:off x="2405063" y="3076575"/>
          <a:ext cx="1425575" cy="346075"/>
        </p:xfrm>
        <a:graphic>
          <a:graphicData uri="http://schemas.openxmlformats.org/presentationml/2006/ole">
            <p:oleObj spid="_x0000_s21688" name="Equação" r:id="rId6" imgW="736280" imgH="177723" progId="Equation.3">
              <p:embed/>
            </p:oleObj>
          </a:graphicData>
        </a:graphic>
      </p:graphicFrame>
      <p:graphicFrame>
        <p:nvGraphicFramePr>
          <p:cNvPr id="19" name="Object 12"/>
          <p:cNvGraphicFramePr>
            <a:graphicFrameLocks noChangeAspect="1"/>
          </p:cNvGraphicFramePr>
          <p:nvPr/>
        </p:nvGraphicFramePr>
        <p:xfrm>
          <a:off x="3054350" y="3530600"/>
          <a:ext cx="1033463" cy="346075"/>
        </p:xfrm>
        <a:graphic>
          <a:graphicData uri="http://schemas.openxmlformats.org/presentationml/2006/ole">
            <p:oleObj spid="_x0000_s21689" name="Equação" r:id="rId7" imgW="532937" imgH="177646" progId="Equation.3">
              <p:embed/>
            </p:oleObj>
          </a:graphicData>
        </a:graphic>
      </p:graphicFrame>
      <p:graphicFrame>
        <p:nvGraphicFramePr>
          <p:cNvPr id="3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48469991"/>
              </p:ext>
            </p:extLst>
          </p:nvPr>
        </p:nvGraphicFramePr>
        <p:xfrm>
          <a:off x="3076575" y="3978275"/>
          <a:ext cx="763588" cy="346075"/>
        </p:xfrm>
        <a:graphic>
          <a:graphicData uri="http://schemas.openxmlformats.org/presentationml/2006/ole">
            <p:oleObj spid="_x0000_s21690" name="Equação" r:id="rId8" imgW="393359" imgH="177646" progId="Equation.3">
              <p:embed/>
            </p:oleObj>
          </a:graphicData>
        </a:graphic>
      </p:graphicFrame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4897438" y="2319338"/>
            <a:ext cx="2843212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200" kern="0" dirty="0">
                <a:latin typeface="Calibri" panose="020F0502020204030204" pitchFamily="34" charset="0"/>
                <a:cs typeface="Arial" pitchFamily="34" charset="0"/>
              </a:rPr>
              <a:t>O sistema é </a:t>
            </a:r>
            <a:r>
              <a:rPr lang="pt-BR" sz="2200" kern="0" dirty="0">
                <a:solidFill>
                  <a:srgbClr val="FF0000"/>
                </a:solidFill>
                <a:latin typeface="Calibri" panose="020F0502020204030204" pitchFamily="34" charset="0"/>
                <a:cs typeface="Arial" pitchFamily="34" charset="0"/>
              </a:rPr>
              <a:t>SPD</a:t>
            </a:r>
            <a:r>
              <a:rPr lang="pt-BR" sz="2200" kern="0" dirty="0">
                <a:latin typeface="Calibri" panose="020F0502020204030204" pitchFamily="34" charset="0"/>
                <a:cs typeface="Arial" pitchFamily="34" charset="0"/>
              </a:rPr>
              <a:t>.</a:t>
            </a:r>
            <a:endParaRPr lang="pt-BR" sz="2200" b="1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785813" y="4729163"/>
            <a:ext cx="2843212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200" kern="0" dirty="0">
                <a:latin typeface="Calibri" panose="020F0502020204030204" pitchFamily="34" charset="0"/>
                <a:cs typeface="Arial" pitchFamily="34" charset="0"/>
              </a:rPr>
              <a:t>Sabemos que, se:</a:t>
            </a:r>
            <a:endParaRPr lang="pt-BR" sz="2200" b="1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Arial" pitchFamily="34" charset="0"/>
            </a:endParaRPr>
          </a:p>
        </p:txBody>
      </p:sp>
      <p:graphicFrame>
        <p:nvGraphicFramePr>
          <p:cNvPr id="34" name="Object 15"/>
          <p:cNvGraphicFramePr>
            <a:graphicFrameLocks noChangeAspect="1"/>
          </p:cNvGraphicFramePr>
          <p:nvPr/>
        </p:nvGraphicFramePr>
        <p:xfrm>
          <a:off x="2946400" y="4481513"/>
          <a:ext cx="1771650" cy="892175"/>
        </p:xfrm>
        <a:graphic>
          <a:graphicData uri="http://schemas.openxmlformats.org/presentationml/2006/ole">
            <p:oleObj spid="_x0000_s21691" name="Equação" r:id="rId9" imgW="914400" imgH="457200" progId="Equation.3">
              <p:embed/>
            </p:oleObj>
          </a:graphicData>
        </a:graphic>
      </p:graphicFrame>
      <p:sp>
        <p:nvSpPr>
          <p:cNvPr id="35" name="Rectangle 3"/>
          <p:cNvSpPr txBox="1">
            <a:spLocks noChangeArrowheads="1"/>
          </p:cNvSpPr>
          <p:nvPr/>
        </p:nvSpPr>
        <p:spPr bwMode="auto">
          <a:xfrm>
            <a:off x="4916488" y="4752975"/>
            <a:ext cx="3317875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200" kern="0" dirty="0">
                <a:latin typeface="Calibri" panose="020F0502020204030204" pitchFamily="34" charset="0"/>
                <a:cs typeface="Arial" pitchFamily="34" charset="0"/>
              </a:rPr>
              <a:t>O sistema é </a:t>
            </a:r>
            <a:r>
              <a:rPr lang="pt-BR" sz="2200" kern="0" dirty="0">
                <a:solidFill>
                  <a:srgbClr val="FF0000"/>
                </a:solidFill>
                <a:latin typeface="Calibri" panose="020F0502020204030204" pitchFamily="34" charset="0"/>
                <a:cs typeface="Arial" pitchFamily="34" charset="0"/>
              </a:rPr>
              <a:t>SPI</a:t>
            </a:r>
            <a:r>
              <a:rPr lang="pt-BR" sz="2200" kern="0" dirty="0">
                <a:latin typeface="Calibri" panose="020F0502020204030204" pitchFamily="34" charset="0"/>
                <a:cs typeface="Arial" pitchFamily="34" charset="0"/>
              </a:rPr>
              <a:t> ou </a:t>
            </a:r>
            <a:r>
              <a:rPr lang="pt-BR" sz="2200" kern="0" dirty="0">
                <a:solidFill>
                  <a:srgbClr val="FF0000"/>
                </a:solidFill>
                <a:latin typeface="Calibri" panose="020F0502020204030204" pitchFamily="34" charset="0"/>
                <a:cs typeface="Arial" pitchFamily="34" charset="0"/>
              </a:rPr>
              <a:t>SI</a:t>
            </a:r>
            <a:r>
              <a:rPr lang="pt-BR" sz="2200" kern="0" dirty="0">
                <a:latin typeface="Calibri" panose="020F0502020204030204" pitchFamily="34" charset="0"/>
                <a:cs typeface="Arial" pitchFamily="34" charset="0"/>
              </a:rPr>
              <a:t>.</a:t>
            </a:r>
            <a:endParaRPr lang="pt-BR" sz="2200" b="1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 bwMode="auto">
          <a:xfrm>
            <a:off x="792163" y="5492750"/>
            <a:ext cx="882015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200" kern="0" dirty="0">
                <a:latin typeface="Calibri" panose="020F0502020204030204" pitchFamily="34" charset="0"/>
                <a:cs typeface="Arial" pitchFamily="34" charset="0"/>
              </a:rPr>
              <a:t>Resolvendo:</a:t>
            </a:r>
            <a:endParaRPr lang="pt-BR" sz="2200" b="1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Arial" pitchFamily="34" charset="0"/>
            </a:endParaRPr>
          </a:p>
        </p:txBody>
      </p:sp>
      <p:graphicFrame>
        <p:nvGraphicFramePr>
          <p:cNvPr id="37" name="Object 16"/>
          <p:cNvGraphicFramePr>
            <a:graphicFrameLocks noChangeAspect="1"/>
          </p:cNvGraphicFramePr>
          <p:nvPr/>
        </p:nvGraphicFramePr>
        <p:xfrm>
          <a:off x="2425700" y="5426075"/>
          <a:ext cx="1427163" cy="346075"/>
        </p:xfrm>
        <a:graphic>
          <a:graphicData uri="http://schemas.openxmlformats.org/presentationml/2006/ole">
            <p:oleObj spid="_x0000_s21692" name="Equação" r:id="rId10" imgW="736280" imgH="177723" progId="Equation.3">
              <p:embed/>
            </p:oleObj>
          </a:graphicData>
        </a:graphic>
      </p:graphicFrame>
      <p:graphicFrame>
        <p:nvGraphicFramePr>
          <p:cNvPr id="3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71773983"/>
              </p:ext>
            </p:extLst>
          </p:nvPr>
        </p:nvGraphicFramePr>
        <p:xfrm>
          <a:off x="3111500" y="5916613"/>
          <a:ext cx="738188" cy="346075"/>
        </p:xfrm>
        <a:graphic>
          <a:graphicData uri="http://schemas.openxmlformats.org/presentationml/2006/ole">
            <p:oleObj spid="_x0000_s21693" name="Equação" r:id="rId11" imgW="380670" imgH="177646" progId="Equation.3">
              <p:embed/>
            </p:oleObj>
          </a:graphicData>
        </a:graphic>
      </p:graphicFrame>
      <p:sp>
        <p:nvSpPr>
          <p:cNvPr id="39" name="Rectangle 3"/>
          <p:cNvSpPr txBox="1">
            <a:spLocks noChangeArrowheads="1"/>
          </p:cNvSpPr>
          <p:nvPr/>
        </p:nvSpPr>
        <p:spPr bwMode="auto">
          <a:xfrm>
            <a:off x="4643438" y="5683250"/>
            <a:ext cx="3319462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200" i="1" kern="0" dirty="0">
                <a:solidFill>
                  <a:srgbClr val="FF0000"/>
                </a:solidFill>
                <a:latin typeface="Calibri" panose="020F0502020204030204" pitchFamily="34" charset="0"/>
                <a:cs typeface="Arial" pitchFamily="34" charset="0"/>
              </a:rPr>
              <a:t>Como fazer para saber se é SPI ou SI?</a:t>
            </a:r>
          </a:p>
        </p:txBody>
      </p:sp>
      <p:graphicFrame>
        <p:nvGraphicFramePr>
          <p:cNvPr id="21522" name="Objeto 2"/>
          <p:cNvGraphicFramePr>
            <a:graphicFrameLocks noChangeAspect="1"/>
          </p:cNvGraphicFramePr>
          <p:nvPr/>
        </p:nvGraphicFramePr>
        <p:xfrm>
          <a:off x="3643313" y="725488"/>
          <a:ext cx="1574800" cy="892175"/>
        </p:xfrm>
        <a:graphic>
          <a:graphicData uri="http://schemas.openxmlformats.org/presentationml/2006/ole">
            <p:oleObj spid="_x0000_s21694" name="Equação" r:id="rId12" imgW="812447" imgH="457002" progId="Equation.3">
              <p:embed/>
            </p:oleObj>
          </a:graphicData>
        </a:graphic>
      </p:graphicFrame>
      <p:sp>
        <p:nvSpPr>
          <p:cNvPr id="20" name="Seta entalhada para a direita 19"/>
          <p:cNvSpPr/>
          <p:nvPr/>
        </p:nvSpPr>
        <p:spPr>
          <a:xfrm>
            <a:off x="8131175" y="5805488"/>
            <a:ext cx="762000" cy="484187"/>
          </a:xfrm>
          <a:prstGeom prst="notchedRightArrow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8" grpId="0" build="p"/>
      <p:bldP spid="32" grpId="0" build="p"/>
      <p:bldP spid="33" grpId="0" build="p"/>
      <p:bldP spid="35" grpId="0" build="p"/>
      <p:bldP spid="36" grpId="0" build="p"/>
      <p:bldP spid="39" grpId="0" build="p"/>
      <p:bldP spid="20" grpId="0" animBg="1"/>
      <p:bldP spid="20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73100" y="1628775"/>
            <a:ext cx="7812088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200" kern="0" dirty="0">
                <a:latin typeface="Calibri" panose="020F0502020204030204" pitchFamily="34" charset="0"/>
                <a:cs typeface="Arial" pitchFamily="34" charset="0"/>
              </a:rPr>
              <a:t>Agora que sabemos que se </a:t>
            </a:r>
            <a:r>
              <a:rPr lang="pt-BR" sz="2200" kern="0" dirty="0" smtClean="0">
                <a:solidFill>
                  <a:srgbClr val="FF0000"/>
                </a:solidFill>
                <a:latin typeface="Calibri" panose="020F0502020204030204" pitchFamily="34" charset="0"/>
                <a:cs typeface="Arial" pitchFamily="34" charset="0"/>
              </a:rPr>
              <a:t>m = 6 </a:t>
            </a:r>
            <a:r>
              <a:rPr lang="pt-BR" sz="2200" kern="0" dirty="0">
                <a:latin typeface="Calibri" panose="020F0502020204030204" pitchFamily="34" charset="0"/>
                <a:cs typeface="Arial" pitchFamily="34" charset="0"/>
              </a:rPr>
              <a:t>o sistema é SPI ou SI, substituiremos esse valor no sistema e em seguida faremos o seu escalonamento.</a:t>
            </a:r>
          </a:p>
        </p:txBody>
      </p:sp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5135563" y="847725"/>
          <a:ext cx="242887" cy="927100"/>
        </p:xfrm>
        <a:graphic>
          <a:graphicData uri="http://schemas.openxmlformats.org/presentationml/2006/ole">
            <p:oleObj spid="_x0000_s22688" name="Equação" r:id="rId4" imgW="114250" imgH="431613" progId="Equation.3">
              <p:embed/>
            </p:oleObj>
          </a:graphicData>
        </a:graphic>
      </p:graphicFrame>
      <p:graphicFrame>
        <p:nvGraphicFramePr>
          <p:cNvPr id="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05548052"/>
              </p:ext>
            </p:extLst>
          </p:nvPr>
        </p:nvGraphicFramePr>
        <p:xfrm>
          <a:off x="1349375" y="3065463"/>
          <a:ext cx="1550988" cy="892175"/>
        </p:xfrm>
        <a:graphic>
          <a:graphicData uri="http://schemas.openxmlformats.org/presentationml/2006/ole">
            <p:oleObj spid="_x0000_s22689" name="Equação" r:id="rId5" imgW="800100" imgH="457200" progId="Equation.3">
              <p:embed/>
            </p:oleObj>
          </a:graphicData>
        </a:graphic>
      </p:graphicFrame>
      <p:sp>
        <p:nvSpPr>
          <p:cNvPr id="21" name="Elipse 20"/>
          <p:cNvSpPr/>
          <p:nvPr/>
        </p:nvSpPr>
        <p:spPr>
          <a:xfrm>
            <a:off x="1493838" y="3082925"/>
            <a:ext cx="395287" cy="35877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2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74874639"/>
              </p:ext>
            </p:extLst>
          </p:nvPr>
        </p:nvGraphicFramePr>
        <p:xfrm>
          <a:off x="3263900" y="3106738"/>
          <a:ext cx="441325" cy="320675"/>
        </p:xfrm>
        <a:graphic>
          <a:graphicData uri="http://schemas.openxmlformats.org/presentationml/2006/ole">
            <p:oleObj spid="_x0000_s22690" name="Equação" r:id="rId6" imgW="228501" imgH="165028" progId="Equation.3">
              <p:embed/>
            </p:oleObj>
          </a:graphicData>
        </a:graphic>
      </p:graphicFrame>
      <p:grpSp>
        <p:nvGrpSpPr>
          <p:cNvPr id="6" name="Grupo 17"/>
          <p:cNvGrpSpPr>
            <a:grpSpLocks/>
          </p:cNvGrpSpPr>
          <p:nvPr/>
        </p:nvGrpSpPr>
        <p:grpSpPr bwMode="auto">
          <a:xfrm>
            <a:off x="3086100" y="3448050"/>
            <a:ext cx="392113" cy="360363"/>
            <a:chOff x="2859574" y="5285442"/>
            <a:chExt cx="432048" cy="360040"/>
          </a:xfrm>
        </p:grpSpPr>
        <p:cxnSp>
          <p:nvCxnSpPr>
            <p:cNvPr id="24" name="Conector reto 23"/>
            <p:cNvCxnSpPr/>
            <p:nvPr/>
          </p:nvCxnSpPr>
          <p:spPr>
            <a:xfrm rot="5400000">
              <a:off x="3111601" y="5465462"/>
              <a:ext cx="36004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/>
            <p:cNvCxnSpPr/>
            <p:nvPr/>
          </p:nvCxnSpPr>
          <p:spPr>
            <a:xfrm rot="10800000">
              <a:off x="2859574" y="5629621"/>
              <a:ext cx="432048" cy="15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50859337"/>
              </p:ext>
            </p:extLst>
          </p:nvPr>
        </p:nvGraphicFramePr>
        <p:xfrm>
          <a:off x="5343525" y="3065463"/>
          <a:ext cx="1549400" cy="892175"/>
        </p:xfrm>
        <a:graphic>
          <a:graphicData uri="http://schemas.openxmlformats.org/presentationml/2006/ole">
            <p:oleObj spid="_x0000_s22691" name="Equação" r:id="rId7" imgW="800100" imgH="457200" progId="Equation.3">
              <p:embed/>
            </p:oleObj>
          </a:graphicData>
        </a:graphic>
      </p:graphicFrame>
      <p:graphicFrame>
        <p:nvGraphicFramePr>
          <p:cNvPr id="3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9167639"/>
              </p:ext>
            </p:extLst>
          </p:nvPr>
        </p:nvGraphicFramePr>
        <p:xfrm>
          <a:off x="6105525" y="3565525"/>
          <a:ext cx="1008063" cy="396875"/>
        </p:xfrm>
        <a:graphic>
          <a:graphicData uri="http://schemas.openxmlformats.org/presentationml/2006/ole">
            <p:oleObj spid="_x0000_s22692" name="Equação" r:id="rId8" imgW="520474" imgH="203112" progId="Equation.3">
              <p:embed/>
            </p:oleObj>
          </a:graphicData>
        </a:graphic>
      </p:graphicFrame>
      <p:graphicFrame>
        <p:nvGraphicFramePr>
          <p:cNvPr id="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14403670"/>
              </p:ext>
            </p:extLst>
          </p:nvPr>
        </p:nvGraphicFramePr>
        <p:xfrm>
          <a:off x="7443788" y="3262313"/>
          <a:ext cx="368300" cy="344487"/>
        </p:xfrm>
        <a:graphic>
          <a:graphicData uri="http://schemas.openxmlformats.org/presentationml/2006/ole">
            <p:oleObj spid="_x0000_s22693" name="Equação" r:id="rId9" imgW="190335" imgH="177646" progId="Equation.3">
              <p:embed/>
            </p:oleObj>
          </a:graphicData>
        </a:graphic>
      </p:graphicFrame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684213" y="4437063"/>
            <a:ext cx="8675687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200" kern="0" dirty="0">
                <a:latin typeface="Calibri" panose="020F0502020204030204" pitchFamily="34" charset="0"/>
                <a:cs typeface="Arial" pitchFamily="34" charset="0"/>
              </a:rPr>
              <a:t>Resumindo temos:</a:t>
            </a:r>
            <a:endParaRPr lang="pt-BR" sz="22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Arial" pitchFamily="34" charset="0"/>
            </a:endParaRPr>
          </a:p>
        </p:txBody>
      </p:sp>
      <p:graphicFrame>
        <p:nvGraphicFramePr>
          <p:cNvPr id="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701711"/>
              </p:ext>
            </p:extLst>
          </p:nvPr>
        </p:nvGraphicFramePr>
        <p:xfrm>
          <a:off x="3386138" y="4979988"/>
          <a:ext cx="1724025" cy="346075"/>
        </p:xfrm>
        <a:graphic>
          <a:graphicData uri="http://schemas.openxmlformats.org/presentationml/2006/ole">
            <p:oleObj spid="_x0000_s22694" name="Equação" r:id="rId10" imgW="888614" imgH="177723" progId="Equation.3">
              <p:embed/>
            </p:oleObj>
          </a:graphicData>
        </a:graphic>
      </p:graphicFrame>
      <p:graphicFrame>
        <p:nvGraphicFramePr>
          <p:cNvPr id="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04356276"/>
              </p:ext>
            </p:extLst>
          </p:nvPr>
        </p:nvGraphicFramePr>
        <p:xfrm>
          <a:off x="3419475" y="5513388"/>
          <a:ext cx="1454150" cy="346075"/>
        </p:xfrm>
        <a:graphic>
          <a:graphicData uri="http://schemas.openxmlformats.org/presentationml/2006/ole">
            <p:oleObj spid="_x0000_s22695" name="Equação" r:id="rId11" imgW="748975" imgH="177723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1" grpId="0" animBg="1"/>
      <p:bldP spid="3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85788" y="979488"/>
            <a:ext cx="882015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200" b="1" kern="0" dirty="0">
                <a:latin typeface="Calibri" panose="020F0502020204030204" pitchFamily="34" charset="0"/>
                <a:cs typeface="Arial" pitchFamily="34" charset="0"/>
              </a:rPr>
              <a:t>Ex.2) Discutir o sistema: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22300" y="1677988"/>
            <a:ext cx="30607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200" u="sng" kern="0" dirty="0">
                <a:latin typeface="Calibri" panose="020F0502020204030204" pitchFamily="34" charset="0"/>
                <a:cs typeface="Arial" pitchFamily="34" charset="0"/>
              </a:rPr>
              <a:t>Resolução</a:t>
            </a:r>
            <a:r>
              <a:rPr lang="pt-BR" sz="2200" kern="0" dirty="0">
                <a:latin typeface="Calibri" panose="020F0502020204030204" pitchFamily="34" charset="0"/>
                <a:cs typeface="Arial" pitchFamily="34" charset="0"/>
              </a:rPr>
              <a:t>:</a:t>
            </a:r>
            <a:endParaRPr lang="pt-BR" sz="1000" kern="0" dirty="0">
              <a:latin typeface="Calibri" panose="020F0502020204030204" pitchFamily="34" charset="0"/>
              <a:cs typeface="Arial" pitchFamily="34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endParaRPr lang="pt-BR" sz="1000" kern="0" dirty="0">
              <a:latin typeface="Calibri" panose="020F0502020204030204" pitchFamily="34" charset="0"/>
              <a:cs typeface="Arial" pitchFamily="34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200" kern="0" dirty="0">
                <a:latin typeface="Calibri" panose="020F0502020204030204" pitchFamily="34" charset="0"/>
                <a:cs typeface="Arial" pitchFamily="34" charset="0"/>
              </a:rPr>
              <a:t>I. Sabemos que, se:</a:t>
            </a:r>
            <a:endParaRPr lang="pt-BR" sz="22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Arial" pitchFamily="34" charset="0"/>
            </a:endParaRPr>
          </a:p>
        </p:txBody>
      </p:sp>
      <p:graphicFrame>
        <p:nvGraphicFramePr>
          <p:cNvPr id="23556" name="Object 3"/>
          <p:cNvGraphicFramePr>
            <a:graphicFrameLocks noChangeAspect="1"/>
          </p:cNvGraphicFramePr>
          <p:nvPr/>
        </p:nvGraphicFramePr>
        <p:xfrm>
          <a:off x="5037138" y="735013"/>
          <a:ext cx="242887" cy="927100"/>
        </p:xfrm>
        <a:graphic>
          <a:graphicData uri="http://schemas.openxmlformats.org/presentationml/2006/ole">
            <p:oleObj spid="_x0000_s23733" name="Equação" r:id="rId4" imgW="114250" imgH="431613" progId="Equation.3">
              <p:embed/>
            </p:oleObj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2970213" y="1973263"/>
          <a:ext cx="1868487" cy="892175"/>
        </p:xfrm>
        <a:graphic>
          <a:graphicData uri="http://schemas.openxmlformats.org/presentationml/2006/ole">
            <p:oleObj spid="_x0000_s23734" name="Equação" r:id="rId5" imgW="965200" imgH="457200" progId="Equation.3">
              <p:embed/>
            </p:oleObj>
          </a:graphicData>
        </a:graphic>
      </p:graphicFrame>
      <p:graphicFrame>
        <p:nvGraphicFramePr>
          <p:cNvPr id="23558" name="Object 4"/>
          <p:cNvGraphicFramePr>
            <a:graphicFrameLocks noChangeAspect="1"/>
          </p:cNvGraphicFramePr>
          <p:nvPr/>
        </p:nvGraphicFramePr>
        <p:xfrm>
          <a:off x="3525838" y="768350"/>
          <a:ext cx="1649412" cy="892175"/>
        </p:xfrm>
        <a:graphic>
          <a:graphicData uri="http://schemas.openxmlformats.org/presentationml/2006/ole">
            <p:oleObj spid="_x0000_s23735" name="Equação" r:id="rId6" imgW="850900" imgH="457200" progId="Equation.3">
              <p:embed/>
            </p:oleObj>
          </a:graphicData>
        </a:graphic>
      </p:graphicFrame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627063" y="2957513"/>
            <a:ext cx="882015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200" kern="0" dirty="0">
                <a:latin typeface="Calibri" panose="020F0502020204030204" pitchFamily="34" charset="0"/>
                <a:cs typeface="Arial" pitchFamily="34" charset="0"/>
              </a:rPr>
              <a:t>Resolvendo:</a:t>
            </a:r>
            <a:endParaRPr lang="pt-BR" sz="22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Arial" pitchFamily="34" charset="0"/>
            </a:endParaRPr>
          </a:p>
        </p:txBody>
      </p:sp>
      <p:graphicFrame>
        <p:nvGraphicFramePr>
          <p:cNvPr id="18" name="Object 5"/>
          <p:cNvGraphicFramePr>
            <a:graphicFrameLocks noChangeAspect="1"/>
          </p:cNvGraphicFramePr>
          <p:nvPr/>
        </p:nvGraphicFramePr>
        <p:xfrm>
          <a:off x="2254250" y="2890838"/>
          <a:ext cx="1377950" cy="395287"/>
        </p:xfrm>
        <a:graphic>
          <a:graphicData uri="http://schemas.openxmlformats.org/presentationml/2006/ole">
            <p:oleObj spid="_x0000_s23736" name="Equação" r:id="rId7" imgW="710891" imgH="203112" progId="Equation.3">
              <p:embed/>
            </p:oleObj>
          </a:graphicData>
        </a:graphic>
      </p:graphicFrame>
      <p:graphicFrame>
        <p:nvGraphicFramePr>
          <p:cNvPr id="3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82715389"/>
              </p:ext>
            </p:extLst>
          </p:nvPr>
        </p:nvGraphicFramePr>
        <p:xfrm>
          <a:off x="2255838" y="3875088"/>
          <a:ext cx="1798637" cy="395287"/>
        </p:xfrm>
        <a:graphic>
          <a:graphicData uri="http://schemas.openxmlformats.org/presentationml/2006/ole">
            <p:oleObj spid="_x0000_s23737" name="Equação" r:id="rId8" imgW="926698" imgH="203112" progId="Equation.3">
              <p:embed/>
            </p:oleObj>
          </a:graphicData>
        </a:graphic>
      </p:graphicFrame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5038725" y="2206625"/>
            <a:ext cx="2843213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200" kern="0" dirty="0">
                <a:latin typeface="Calibri" panose="020F0502020204030204" pitchFamily="34" charset="0"/>
                <a:cs typeface="Arial" pitchFamily="34" charset="0"/>
              </a:rPr>
              <a:t>O sistema é </a:t>
            </a:r>
            <a:r>
              <a:rPr lang="pt-BR" sz="2200" kern="0" dirty="0">
                <a:solidFill>
                  <a:srgbClr val="FF0000"/>
                </a:solidFill>
                <a:latin typeface="Calibri" panose="020F0502020204030204" pitchFamily="34" charset="0"/>
                <a:cs typeface="Arial" pitchFamily="34" charset="0"/>
              </a:rPr>
              <a:t>SPD</a:t>
            </a:r>
            <a:r>
              <a:rPr lang="pt-BR" sz="2200" kern="0" dirty="0">
                <a:latin typeface="Calibri" panose="020F0502020204030204" pitchFamily="34" charset="0"/>
                <a:cs typeface="Arial" pitchFamily="34" charset="0"/>
              </a:rPr>
              <a:t>.</a:t>
            </a:r>
            <a:endParaRPr lang="pt-BR" sz="22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627063" y="4691063"/>
            <a:ext cx="3055937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200" kern="0" dirty="0">
                <a:latin typeface="Calibri" panose="020F0502020204030204" pitchFamily="34" charset="0"/>
                <a:cs typeface="Arial" pitchFamily="34" charset="0"/>
              </a:rPr>
              <a:t>II. Sabemos que, se:</a:t>
            </a:r>
            <a:endParaRPr lang="pt-BR" sz="22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Arial" pitchFamily="34" charset="0"/>
            </a:endParaRPr>
          </a:p>
        </p:txBody>
      </p:sp>
      <p:graphicFrame>
        <p:nvGraphicFramePr>
          <p:cNvPr id="34" name="Object 8"/>
          <p:cNvGraphicFramePr>
            <a:graphicFrameLocks noChangeAspect="1"/>
          </p:cNvGraphicFramePr>
          <p:nvPr/>
        </p:nvGraphicFramePr>
        <p:xfrm>
          <a:off x="3073400" y="4457700"/>
          <a:ext cx="1868488" cy="892175"/>
        </p:xfrm>
        <a:graphic>
          <a:graphicData uri="http://schemas.openxmlformats.org/presentationml/2006/ole">
            <p:oleObj spid="_x0000_s23738" name="Equação" r:id="rId9" imgW="965200" imgH="457200" progId="Equation.3">
              <p:embed/>
            </p:oleObj>
          </a:graphicData>
        </a:graphic>
      </p:graphicFrame>
      <p:sp>
        <p:nvSpPr>
          <p:cNvPr id="35" name="Rectangle 3"/>
          <p:cNvSpPr txBox="1">
            <a:spLocks noChangeArrowheads="1"/>
          </p:cNvSpPr>
          <p:nvPr/>
        </p:nvSpPr>
        <p:spPr bwMode="auto">
          <a:xfrm>
            <a:off x="5133975" y="4721225"/>
            <a:ext cx="3319463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200" kern="0" dirty="0">
                <a:latin typeface="Calibri" panose="020F0502020204030204" pitchFamily="34" charset="0"/>
                <a:cs typeface="Arial" pitchFamily="34" charset="0"/>
              </a:rPr>
              <a:t>O sistema é </a:t>
            </a:r>
            <a:r>
              <a:rPr lang="pt-BR" sz="2200" kern="0" dirty="0">
                <a:solidFill>
                  <a:srgbClr val="FF0000"/>
                </a:solidFill>
                <a:latin typeface="Calibri" panose="020F0502020204030204" pitchFamily="34" charset="0"/>
                <a:cs typeface="Arial" pitchFamily="34" charset="0"/>
              </a:rPr>
              <a:t>SPI </a:t>
            </a:r>
            <a:r>
              <a:rPr lang="pt-BR" sz="2200" kern="0" dirty="0">
                <a:latin typeface="Calibri" panose="020F0502020204030204" pitchFamily="34" charset="0"/>
                <a:cs typeface="Arial" pitchFamily="34" charset="0"/>
              </a:rPr>
              <a:t>ou </a:t>
            </a:r>
            <a:r>
              <a:rPr lang="pt-BR" sz="2200" kern="0" dirty="0">
                <a:solidFill>
                  <a:srgbClr val="FF0000"/>
                </a:solidFill>
                <a:latin typeface="Calibri" panose="020F0502020204030204" pitchFamily="34" charset="0"/>
                <a:cs typeface="Arial" pitchFamily="34" charset="0"/>
              </a:rPr>
              <a:t>SI</a:t>
            </a:r>
            <a:r>
              <a:rPr lang="pt-BR" sz="2200" kern="0" dirty="0">
                <a:latin typeface="Calibri" panose="020F0502020204030204" pitchFamily="34" charset="0"/>
                <a:cs typeface="Arial" pitchFamily="34" charset="0"/>
              </a:rPr>
              <a:t>.</a:t>
            </a:r>
            <a:endParaRPr lang="pt-BR" sz="22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 bwMode="auto">
          <a:xfrm>
            <a:off x="647700" y="5416550"/>
            <a:ext cx="88201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200" kern="0" dirty="0">
                <a:latin typeface="Calibri" panose="020F0502020204030204" pitchFamily="34" charset="0"/>
                <a:cs typeface="Arial" pitchFamily="34" charset="0"/>
              </a:rPr>
              <a:t>Resolvendo:</a:t>
            </a:r>
            <a:endParaRPr lang="pt-BR" sz="22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Arial" pitchFamily="34" charset="0"/>
            </a:endParaRPr>
          </a:p>
        </p:txBody>
      </p:sp>
      <p:graphicFrame>
        <p:nvGraphicFramePr>
          <p:cNvPr id="37" name="Object 9"/>
          <p:cNvGraphicFramePr>
            <a:graphicFrameLocks noChangeAspect="1"/>
          </p:cNvGraphicFramePr>
          <p:nvPr/>
        </p:nvGraphicFramePr>
        <p:xfrm>
          <a:off x="2309813" y="5380038"/>
          <a:ext cx="1379537" cy="395287"/>
        </p:xfrm>
        <a:graphic>
          <a:graphicData uri="http://schemas.openxmlformats.org/presentationml/2006/ole">
            <p:oleObj spid="_x0000_s23739" name="Equação" r:id="rId10" imgW="710891" imgH="203112" progId="Equation.3">
              <p:embed/>
            </p:oleObj>
          </a:graphicData>
        </a:graphic>
      </p:graphicFrame>
      <p:graphicFrame>
        <p:nvGraphicFramePr>
          <p:cNvPr id="3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76887043"/>
              </p:ext>
            </p:extLst>
          </p:nvPr>
        </p:nvGraphicFramePr>
        <p:xfrm>
          <a:off x="2381250" y="5845175"/>
          <a:ext cx="1793875" cy="396875"/>
        </p:xfrm>
        <a:graphic>
          <a:graphicData uri="http://schemas.openxmlformats.org/presentationml/2006/ole">
            <p:oleObj spid="_x0000_s23740" name="Equação" r:id="rId11" imgW="926698" imgH="203112" progId="Equation.3">
              <p:embed/>
            </p:oleObj>
          </a:graphicData>
        </a:graphic>
      </p:graphicFrame>
      <p:graphicFrame>
        <p:nvGraphicFramePr>
          <p:cNvPr id="2" name="Object 11"/>
          <p:cNvGraphicFramePr>
            <a:graphicFrameLocks noChangeAspect="1"/>
          </p:cNvGraphicFramePr>
          <p:nvPr/>
        </p:nvGraphicFramePr>
        <p:xfrm>
          <a:off x="2209800" y="3357563"/>
          <a:ext cx="1425575" cy="420687"/>
        </p:xfrm>
        <a:graphic>
          <a:graphicData uri="http://schemas.openxmlformats.org/presentationml/2006/ole">
            <p:oleObj spid="_x0000_s23741" name="Equação" r:id="rId12" imgW="736280" imgH="215806" progId="Equation.3">
              <p:embed/>
            </p:oleObj>
          </a:graphicData>
        </a:graphic>
      </p:graphicFrame>
      <p:sp>
        <p:nvSpPr>
          <p:cNvPr id="19" name="Seta entalhada para a direita 18"/>
          <p:cNvSpPr/>
          <p:nvPr/>
        </p:nvSpPr>
        <p:spPr>
          <a:xfrm>
            <a:off x="8131175" y="5805488"/>
            <a:ext cx="762000" cy="484187"/>
          </a:xfrm>
          <a:prstGeom prst="notchedRightArrow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8" grpId="0" build="p"/>
      <p:bldP spid="32" grpId="0" build="p"/>
      <p:bldP spid="33" grpId="0" build="p"/>
      <p:bldP spid="35" grpId="0" build="p"/>
      <p:bldP spid="36" grpId="0" build="p"/>
      <p:bldP spid="19" grpId="0" animBg="1"/>
      <p:bldP spid="19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31825" y="842963"/>
            <a:ext cx="8677275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200" kern="0" dirty="0">
                <a:latin typeface="Calibri" panose="020F0502020204030204" pitchFamily="34" charset="0"/>
                <a:cs typeface="Arial" pitchFamily="34" charset="0"/>
              </a:rPr>
              <a:t>Vamos substituir </a:t>
            </a:r>
            <a:r>
              <a:rPr lang="pt-BR" sz="2200" kern="0" dirty="0">
                <a:solidFill>
                  <a:srgbClr val="FF0000"/>
                </a:solidFill>
                <a:latin typeface="Calibri" panose="020F0502020204030204" pitchFamily="34" charset="0"/>
                <a:cs typeface="Arial" pitchFamily="34" charset="0"/>
              </a:rPr>
              <a:t>a = 0</a:t>
            </a:r>
            <a:r>
              <a:rPr lang="pt-BR" sz="2200" kern="0" dirty="0">
                <a:latin typeface="Calibri" panose="020F0502020204030204" pitchFamily="34" charset="0"/>
                <a:cs typeface="Arial" pitchFamily="34" charset="0"/>
              </a:rPr>
              <a:t>:</a:t>
            </a:r>
            <a:endParaRPr lang="pt-BR" sz="2200" b="1" kern="0" dirty="0">
              <a:solidFill>
                <a:srgbClr val="FF0000"/>
              </a:solidFill>
              <a:latin typeface="Calibri" panose="020F0502020204030204" pitchFamily="34" charset="0"/>
              <a:cs typeface="Arial" pitchFamily="34" charset="0"/>
            </a:endParaRPr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700088" y="1331913"/>
          <a:ext cx="1574800" cy="892175"/>
        </p:xfrm>
        <a:graphic>
          <a:graphicData uri="http://schemas.openxmlformats.org/presentationml/2006/ole">
            <p:oleObj spid="_x0000_s24758" name="Equação" r:id="rId4" imgW="812447" imgH="457002" progId="Equation.3">
              <p:embed/>
            </p:oleObj>
          </a:graphicData>
        </a:graphic>
      </p:graphicFrame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2611438" y="1422400"/>
            <a:ext cx="59055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200" kern="0" dirty="0">
                <a:latin typeface="Calibri" panose="020F0502020204030204" pitchFamily="34" charset="0"/>
                <a:cs typeface="Arial" pitchFamily="34" charset="0"/>
              </a:rPr>
              <a:t>Observando a 1ª equação concluímos que o sistema é </a:t>
            </a:r>
            <a:r>
              <a:rPr lang="pt-BR" sz="2200" kern="0" dirty="0">
                <a:solidFill>
                  <a:srgbClr val="FF0000"/>
                </a:solidFill>
                <a:latin typeface="Calibri" panose="020F0502020204030204" pitchFamily="34" charset="0"/>
                <a:cs typeface="Arial" pitchFamily="34" charset="0"/>
              </a:rPr>
              <a:t>SPI</a:t>
            </a:r>
            <a:r>
              <a:rPr lang="pt-BR" sz="2200" kern="0" dirty="0">
                <a:latin typeface="Calibri" panose="020F0502020204030204" pitchFamily="34" charset="0"/>
                <a:cs typeface="Arial" pitchFamily="34" charset="0"/>
              </a:rPr>
              <a:t>. </a:t>
            </a:r>
            <a:endParaRPr lang="pt-BR" sz="2200" b="1" kern="0" dirty="0">
              <a:solidFill>
                <a:srgbClr val="FF0000"/>
              </a:solidFill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631825" y="2379663"/>
            <a:ext cx="8675688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200" kern="0" dirty="0">
                <a:latin typeface="Calibri" panose="020F0502020204030204" pitchFamily="34" charset="0"/>
                <a:cs typeface="Arial" pitchFamily="34" charset="0"/>
              </a:rPr>
              <a:t>Vamos substituir </a:t>
            </a:r>
            <a:r>
              <a:rPr lang="pt-BR" sz="2200" kern="0" dirty="0">
                <a:solidFill>
                  <a:srgbClr val="FF0000"/>
                </a:solidFill>
                <a:latin typeface="Calibri" panose="020F0502020204030204" pitchFamily="34" charset="0"/>
                <a:cs typeface="Arial" pitchFamily="34" charset="0"/>
              </a:rPr>
              <a:t>a = 6</a:t>
            </a:r>
            <a:r>
              <a:rPr lang="pt-BR" sz="2200" kern="0" dirty="0">
                <a:latin typeface="Calibri" panose="020F0502020204030204" pitchFamily="34" charset="0"/>
                <a:cs typeface="Arial" pitchFamily="34" charset="0"/>
              </a:rPr>
              <a:t> e escalonar o sistema:</a:t>
            </a:r>
            <a:endParaRPr lang="pt-BR" sz="2200" b="1" kern="0" dirty="0">
              <a:solidFill>
                <a:srgbClr val="FF0000"/>
              </a:solidFill>
              <a:latin typeface="Calibri" panose="020F0502020204030204" pitchFamily="34" charset="0"/>
              <a:cs typeface="Arial" pitchFamily="34" charset="0"/>
            </a:endParaRPr>
          </a:p>
        </p:txBody>
      </p:sp>
      <p:graphicFrame>
        <p:nvGraphicFramePr>
          <p:cNvPr id="23" name="Object 11"/>
          <p:cNvGraphicFramePr>
            <a:graphicFrameLocks noChangeAspect="1"/>
          </p:cNvGraphicFramePr>
          <p:nvPr/>
        </p:nvGraphicFramePr>
        <p:xfrm>
          <a:off x="650875" y="2859088"/>
          <a:ext cx="1673225" cy="892175"/>
        </p:xfrm>
        <a:graphic>
          <a:graphicData uri="http://schemas.openxmlformats.org/presentationml/2006/ole">
            <p:oleObj spid="_x0000_s24759" name="Equação" r:id="rId5" imgW="863225" imgH="457002" progId="Equation.3">
              <p:embed/>
            </p:oleObj>
          </a:graphicData>
        </a:graphic>
      </p:graphicFrame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5916613" y="3878263"/>
            <a:ext cx="2600325" cy="1350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200" kern="0" dirty="0">
                <a:latin typeface="Calibri" panose="020F0502020204030204" pitchFamily="34" charset="0"/>
                <a:cs typeface="Arial" pitchFamily="34" charset="0"/>
              </a:rPr>
              <a:t>Observando a 2ª equação concluímos que o sistema é </a:t>
            </a:r>
            <a:r>
              <a:rPr lang="pt-BR" sz="2200" kern="0" dirty="0">
                <a:solidFill>
                  <a:srgbClr val="FF0000"/>
                </a:solidFill>
                <a:latin typeface="Calibri" panose="020F0502020204030204" pitchFamily="34" charset="0"/>
                <a:cs typeface="Arial" pitchFamily="34" charset="0"/>
              </a:rPr>
              <a:t>SI</a:t>
            </a:r>
            <a:r>
              <a:rPr lang="pt-BR" sz="2200" kern="0" dirty="0">
                <a:latin typeface="Calibri" panose="020F0502020204030204" pitchFamily="34" charset="0"/>
                <a:cs typeface="Arial" pitchFamily="34" charset="0"/>
              </a:rPr>
              <a:t>.</a:t>
            </a:r>
            <a:endParaRPr lang="pt-BR" sz="2200" b="1" kern="0" dirty="0">
              <a:solidFill>
                <a:srgbClr val="FF0000"/>
              </a:solidFill>
              <a:latin typeface="Calibri" panose="020F0502020204030204" pitchFamily="34" charset="0"/>
              <a:cs typeface="Arial" pitchFamily="34" charset="0"/>
            </a:endParaRPr>
          </a:p>
        </p:txBody>
      </p:sp>
      <p:graphicFrame>
        <p:nvGraphicFramePr>
          <p:cNvPr id="1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83015133"/>
              </p:ext>
            </p:extLst>
          </p:nvPr>
        </p:nvGraphicFramePr>
        <p:xfrm>
          <a:off x="609600" y="3938588"/>
          <a:ext cx="1404938" cy="892175"/>
        </p:xfrm>
        <a:graphic>
          <a:graphicData uri="http://schemas.openxmlformats.org/presentationml/2006/ole">
            <p:oleObj spid="_x0000_s24760" name="Equação" r:id="rId6" imgW="723586" imgH="457002" progId="Equation.3">
              <p:embed/>
            </p:oleObj>
          </a:graphicData>
        </a:graphic>
      </p:graphicFrame>
      <p:sp>
        <p:nvSpPr>
          <p:cNvPr id="29" name="Elipse 28"/>
          <p:cNvSpPr/>
          <p:nvPr/>
        </p:nvSpPr>
        <p:spPr>
          <a:xfrm>
            <a:off x="715963" y="4003675"/>
            <a:ext cx="325437" cy="32543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200">
              <a:latin typeface="Calibri" panose="020F0502020204030204" pitchFamily="34" charset="0"/>
            </a:endParaRPr>
          </a:p>
        </p:txBody>
      </p:sp>
      <p:graphicFrame>
        <p:nvGraphicFramePr>
          <p:cNvPr id="3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06124587"/>
              </p:ext>
            </p:extLst>
          </p:nvPr>
        </p:nvGraphicFramePr>
        <p:xfrm>
          <a:off x="2473325" y="3995738"/>
          <a:ext cx="393700" cy="320675"/>
        </p:xfrm>
        <a:graphic>
          <a:graphicData uri="http://schemas.openxmlformats.org/presentationml/2006/ole">
            <p:oleObj spid="_x0000_s24761" name="Equação" r:id="rId7" imgW="203024" imgH="164957" progId="Equation.3">
              <p:embed/>
            </p:oleObj>
          </a:graphicData>
        </a:graphic>
      </p:graphicFrame>
      <p:grpSp>
        <p:nvGrpSpPr>
          <p:cNvPr id="3" name="Grupo 17"/>
          <p:cNvGrpSpPr>
            <a:grpSpLocks/>
          </p:cNvGrpSpPr>
          <p:nvPr/>
        </p:nvGrpSpPr>
        <p:grpSpPr bwMode="auto">
          <a:xfrm>
            <a:off x="2254250" y="4337050"/>
            <a:ext cx="431800" cy="360363"/>
            <a:chOff x="2859574" y="5285442"/>
            <a:chExt cx="432048" cy="360040"/>
          </a:xfrm>
        </p:grpSpPr>
        <p:cxnSp>
          <p:nvCxnSpPr>
            <p:cNvPr id="33" name="Conector reto 32"/>
            <p:cNvCxnSpPr/>
            <p:nvPr/>
          </p:nvCxnSpPr>
          <p:spPr>
            <a:xfrm rot="5400000">
              <a:off x="3111601" y="5465462"/>
              <a:ext cx="36004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de seta reta 33"/>
            <p:cNvCxnSpPr/>
            <p:nvPr/>
          </p:nvCxnSpPr>
          <p:spPr>
            <a:xfrm rot="10800000">
              <a:off x="2859574" y="5629621"/>
              <a:ext cx="432048" cy="15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6" name="Object 6"/>
          <p:cNvGraphicFramePr>
            <a:graphicFrameLocks noChangeAspect="1"/>
          </p:cNvGraphicFramePr>
          <p:nvPr/>
        </p:nvGraphicFramePr>
        <p:xfrm>
          <a:off x="4064000" y="3954463"/>
          <a:ext cx="1401763" cy="892175"/>
        </p:xfrm>
        <a:graphic>
          <a:graphicData uri="http://schemas.openxmlformats.org/presentationml/2006/ole">
            <p:oleObj spid="_x0000_s24762" name="Equação" r:id="rId8" imgW="723586" imgH="457002" progId="Equation.3">
              <p:embed/>
            </p:oleObj>
          </a:graphicData>
        </a:graphic>
      </p:graphicFrame>
      <p:graphicFrame>
        <p:nvGraphicFramePr>
          <p:cNvPr id="37" name="Object 15"/>
          <p:cNvGraphicFramePr>
            <a:graphicFrameLocks noChangeAspect="1"/>
          </p:cNvGraphicFramePr>
          <p:nvPr/>
        </p:nvGraphicFramePr>
        <p:xfrm>
          <a:off x="4646613" y="4452938"/>
          <a:ext cx="862012" cy="396875"/>
        </p:xfrm>
        <a:graphic>
          <a:graphicData uri="http://schemas.openxmlformats.org/presentationml/2006/ole">
            <p:oleObj spid="_x0000_s24763" name="Equação" r:id="rId9" imgW="444307" imgH="203112" progId="Equation.3">
              <p:embed/>
            </p:oleObj>
          </a:graphicData>
        </a:graphic>
      </p:graphicFrame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611188" y="5040313"/>
            <a:ext cx="8675687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200" kern="0" dirty="0">
                <a:latin typeface="Calibri" panose="020F0502020204030204" pitchFamily="34" charset="0"/>
                <a:cs typeface="Arial" pitchFamily="34" charset="0"/>
              </a:rPr>
              <a:t>Resumindo temos:</a:t>
            </a:r>
            <a:endParaRPr lang="pt-BR" sz="2200" b="1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Arial" pitchFamily="34" charset="0"/>
            </a:endParaRPr>
          </a:p>
        </p:txBody>
      </p:sp>
      <p:graphicFrame>
        <p:nvGraphicFramePr>
          <p:cNvPr id="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58010317"/>
              </p:ext>
            </p:extLst>
          </p:nvPr>
        </p:nvGraphicFramePr>
        <p:xfrm>
          <a:off x="1319213" y="5634038"/>
          <a:ext cx="2806700" cy="396875"/>
        </p:xfrm>
        <a:graphic>
          <a:graphicData uri="http://schemas.openxmlformats.org/presentationml/2006/ole">
            <p:oleObj spid="_x0000_s24764" name="Equação" r:id="rId10" imgW="1447172" imgH="203112" progId="Equation.3">
              <p:embed/>
            </p:oleObj>
          </a:graphicData>
        </a:graphic>
      </p:graphicFrame>
      <p:graphicFrame>
        <p:nvGraphicFramePr>
          <p:cNvPr id="2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40314753"/>
              </p:ext>
            </p:extLst>
          </p:nvPr>
        </p:nvGraphicFramePr>
        <p:xfrm>
          <a:off x="4748213" y="5632450"/>
          <a:ext cx="1574800" cy="346075"/>
        </p:xfrm>
        <a:graphic>
          <a:graphicData uri="http://schemas.openxmlformats.org/presentationml/2006/ole">
            <p:oleObj spid="_x0000_s24765" name="Equação" r:id="rId11" imgW="812447" imgH="177723" progId="Equation.3">
              <p:embed/>
            </p:oleObj>
          </a:graphicData>
        </a:graphic>
      </p:graphicFrame>
      <p:graphicFrame>
        <p:nvGraphicFramePr>
          <p:cNvPr id="2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7742463"/>
              </p:ext>
            </p:extLst>
          </p:nvPr>
        </p:nvGraphicFramePr>
        <p:xfrm>
          <a:off x="6869113" y="5632450"/>
          <a:ext cx="1379537" cy="346075"/>
        </p:xfrm>
        <a:graphic>
          <a:graphicData uri="http://schemas.openxmlformats.org/presentationml/2006/ole">
            <p:oleObj spid="_x0000_s24766" name="Equação" r:id="rId12" imgW="710891" imgH="177723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1" grpId="0" build="p"/>
      <p:bldP spid="20" grpId="0" build="p"/>
      <p:bldP spid="28" grpId="0" build="p"/>
      <p:bldP spid="29" grpId="0" animBg="1"/>
      <p:bldP spid="2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00075" y="1092200"/>
            <a:ext cx="882015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200" b="1" kern="0" dirty="0">
                <a:latin typeface="Calibri" panose="020F0502020204030204" pitchFamily="34" charset="0"/>
                <a:cs typeface="Arial" pitchFamily="34" charset="0"/>
              </a:rPr>
              <a:t>Ex.3) Discutir o sistema: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36588" y="1916113"/>
            <a:ext cx="30607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200" u="sng" kern="0" dirty="0">
                <a:latin typeface="Calibri" panose="020F0502020204030204" pitchFamily="34" charset="0"/>
                <a:cs typeface="Arial" pitchFamily="34" charset="0"/>
              </a:rPr>
              <a:t>Resolução</a:t>
            </a:r>
            <a:r>
              <a:rPr lang="pt-BR" sz="2200" kern="0" dirty="0">
                <a:latin typeface="Calibri" panose="020F0502020204030204" pitchFamily="34" charset="0"/>
                <a:cs typeface="Arial" pitchFamily="34" charset="0"/>
              </a:rPr>
              <a:t>:</a:t>
            </a:r>
            <a:endParaRPr lang="pt-BR" sz="1000" kern="0" dirty="0">
              <a:latin typeface="Calibri" panose="020F0502020204030204" pitchFamily="34" charset="0"/>
              <a:cs typeface="Arial" pitchFamily="34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endParaRPr lang="pt-BR" sz="1000" kern="0" dirty="0">
              <a:latin typeface="Calibri" panose="020F0502020204030204" pitchFamily="34" charset="0"/>
              <a:cs typeface="Arial" pitchFamily="34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200" kern="0" dirty="0">
                <a:latin typeface="Calibri" panose="020F0502020204030204" pitchFamily="34" charset="0"/>
                <a:cs typeface="Arial" pitchFamily="34" charset="0"/>
              </a:rPr>
              <a:t>I. Sabemos que, se:</a:t>
            </a:r>
            <a:endParaRPr lang="pt-BR" sz="2200" b="1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Arial" pitchFamily="34" charset="0"/>
            </a:endParaRPr>
          </a:p>
        </p:txBody>
      </p:sp>
      <p:graphicFrame>
        <p:nvGraphicFramePr>
          <p:cNvPr id="25604" name="Object 3"/>
          <p:cNvGraphicFramePr>
            <a:graphicFrameLocks noChangeAspect="1"/>
          </p:cNvGraphicFramePr>
          <p:nvPr/>
        </p:nvGraphicFramePr>
        <p:xfrm>
          <a:off x="5051425" y="847725"/>
          <a:ext cx="242888" cy="927100"/>
        </p:xfrm>
        <a:graphic>
          <a:graphicData uri="http://schemas.openxmlformats.org/presentationml/2006/ole">
            <p:oleObj spid="_x0000_s25762" name="Equação" r:id="rId4" imgW="114250" imgH="431613" progId="Equation.3">
              <p:embed/>
            </p:oleObj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2971800" y="2220913"/>
          <a:ext cx="1868488" cy="890587"/>
        </p:xfrm>
        <a:graphic>
          <a:graphicData uri="http://schemas.openxmlformats.org/presentationml/2006/ole">
            <p:oleObj spid="_x0000_s25763" name="Equação" r:id="rId5" imgW="965200" imgH="457200" progId="Equation.3">
              <p:embed/>
            </p:oleObj>
          </a:graphicData>
        </a:graphic>
      </p:graphicFrame>
      <p:graphicFrame>
        <p:nvGraphicFramePr>
          <p:cNvPr id="25606" name="Object 4"/>
          <p:cNvGraphicFramePr>
            <a:graphicFrameLocks noChangeAspect="1"/>
          </p:cNvGraphicFramePr>
          <p:nvPr/>
        </p:nvGraphicFramePr>
        <p:xfrm>
          <a:off x="3563938" y="833438"/>
          <a:ext cx="1527175" cy="892175"/>
        </p:xfrm>
        <a:graphic>
          <a:graphicData uri="http://schemas.openxmlformats.org/presentationml/2006/ole">
            <p:oleObj spid="_x0000_s25764" name="Equação" r:id="rId6" imgW="787400" imgH="457200" progId="Equation.3">
              <p:embed/>
            </p:oleObj>
          </a:graphicData>
        </a:graphic>
      </p:graphicFrame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641350" y="3313113"/>
            <a:ext cx="882015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200" kern="0" dirty="0">
                <a:latin typeface="Calibri" panose="020F0502020204030204" pitchFamily="34" charset="0"/>
                <a:cs typeface="Arial" pitchFamily="34" charset="0"/>
              </a:rPr>
              <a:t>Resolvendo:</a:t>
            </a:r>
            <a:endParaRPr lang="pt-BR" sz="2200" b="1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Arial" pitchFamily="34" charset="0"/>
            </a:endParaRPr>
          </a:p>
        </p:txBody>
      </p:sp>
      <p:graphicFrame>
        <p:nvGraphicFramePr>
          <p:cNvPr id="18" name="Object 5"/>
          <p:cNvGraphicFramePr>
            <a:graphicFrameLocks noChangeAspect="1"/>
          </p:cNvGraphicFramePr>
          <p:nvPr/>
        </p:nvGraphicFramePr>
        <p:xfrm>
          <a:off x="2265363" y="3309938"/>
          <a:ext cx="1106487" cy="346075"/>
        </p:xfrm>
        <a:graphic>
          <a:graphicData uri="http://schemas.openxmlformats.org/presentationml/2006/ole">
            <p:oleObj spid="_x0000_s25765" name="Equação" r:id="rId7" imgW="571004" imgH="177646" progId="Equation.3">
              <p:embed/>
            </p:oleObj>
          </a:graphicData>
        </a:graphic>
      </p:graphicFrame>
      <p:graphicFrame>
        <p:nvGraphicFramePr>
          <p:cNvPr id="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5446205"/>
              </p:ext>
            </p:extLst>
          </p:nvPr>
        </p:nvGraphicFramePr>
        <p:xfrm>
          <a:off x="2343150" y="3851275"/>
          <a:ext cx="887413" cy="395288"/>
        </p:xfrm>
        <a:graphic>
          <a:graphicData uri="http://schemas.openxmlformats.org/presentationml/2006/ole">
            <p:oleObj spid="_x0000_s25766" name="Equação" r:id="rId8" imgW="457002" imgH="203112" progId="Equation.3">
              <p:embed/>
            </p:oleObj>
          </a:graphicData>
        </a:graphic>
      </p:graphicFrame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5184775" y="2452688"/>
            <a:ext cx="2843213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200" kern="0" dirty="0">
                <a:latin typeface="Calibri" panose="020F0502020204030204" pitchFamily="34" charset="0"/>
                <a:cs typeface="Arial" pitchFamily="34" charset="0"/>
              </a:rPr>
              <a:t>O sistema é </a:t>
            </a:r>
            <a:r>
              <a:rPr lang="pt-BR" sz="2200" kern="0" dirty="0">
                <a:solidFill>
                  <a:srgbClr val="FF0000"/>
                </a:solidFill>
                <a:latin typeface="Calibri" panose="020F0502020204030204" pitchFamily="34" charset="0"/>
                <a:cs typeface="Arial" pitchFamily="34" charset="0"/>
              </a:rPr>
              <a:t>SPD</a:t>
            </a:r>
            <a:r>
              <a:rPr lang="pt-BR" sz="2200" kern="0" dirty="0">
                <a:latin typeface="Calibri" panose="020F0502020204030204" pitchFamily="34" charset="0"/>
                <a:cs typeface="Arial" pitchFamily="34" charset="0"/>
              </a:rPr>
              <a:t>.</a:t>
            </a:r>
            <a:endParaRPr lang="pt-BR" sz="2200" b="1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641350" y="4568825"/>
            <a:ext cx="3055938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200" kern="0" dirty="0">
                <a:latin typeface="Calibri" panose="020F0502020204030204" pitchFamily="34" charset="0"/>
                <a:cs typeface="Arial" pitchFamily="34" charset="0"/>
              </a:rPr>
              <a:t>II. Sabemos que, se:</a:t>
            </a:r>
            <a:endParaRPr lang="pt-BR" sz="2200" b="1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Arial" pitchFamily="34" charset="0"/>
            </a:endParaRPr>
          </a:p>
        </p:txBody>
      </p:sp>
      <p:graphicFrame>
        <p:nvGraphicFramePr>
          <p:cNvPr id="34" name="Object 7"/>
          <p:cNvGraphicFramePr>
            <a:graphicFrameLocks noChangeAspect="1"/>
          </p:cNvGraphicFramePr>
          <p:nvPr/>
        </p:nvGraphicFramePr>
        <p:xfrm>
          <a:off x="3119438" y="4322763"/>
          <a:ext cx="1868487" cy="890587"/>
        </p:xfrm>
        <a:graphic>
          <a:graphicData uri="http://schemas.openxmlformats.org/presentationml/2006/ole">
            <p:oleObj spid="_x0000_s25767" name="Equação" r:id="rId9" imgW="965200" imgH="457200" progId="Equation.3">
              <p:embed/>
            </p:oleObj>
          </a:graphicData>
        </a:graphic>
      </p:graphicFrame>
      <p:sp>
        <p:nvSpPr>
          <p:cNvPr id="35" name="Rectangle 3"/>
          <p:cNvSpPr txBox="1">
            <a:spLocks noChangeArrowheads="1"/>
          </p:cNvSpPr>
          <p:nvPr/>
        </p:nvSpPr>
        <p:spPr bwMode="auto">
          <a:xfrm>
            <a:off x="5275263" y="4552950"/>
            <a:ext cx="3319462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200" kern="0" dirty="0">
                <a:latin typeface="Calibri" panose="020F0502020204030204" pitchFamily="34" charset="0"/>
                <a:cs typeface="Arial" pitchFamily="34" charset="0"/>
              </a:rPr>
              <a:t>O sistema é </a:t>
            </a:r>
            <a:r>
              <a:rPr lang="pt-BR" sz="2200" kern="0" dirty="0">
                <a:solidFill>
                  <a:srgbClr val="FF0000"/>
                </a:solidFill>
                <a:latin typeface="Calibri" panose="020F0502020204030204" pitchFamily="34" charset="0"/>
                <a:cs typeface="Arial" pitchFamily="34" charset="0"/>
              </a:rPr>
              <a:t>SPI</a:t>
            </a:r>
            <a:r>
              <a:rPr lang="pt-BR" sz="2200" kern="0" dirty="0">
                <a:latin typeface="Calibri" panose="020F0502020204030204" pitchFamily="34" charset="0"/>
                <a:cs typeface="Arial" pitchFamily="34" charset="0"/>
              </a:rPr>
              <a:t> ou </a:t>
            </a:r>
            <a:r>
              <a:rPr lang="pt-BR" sz="2200" kern="0" dirty="0">
                <a:solidFill>
                  <a:srgbClr val="FF0000"/>
                </a:solidFill>
                <a:latin typeface="Calibri" panose="020F0502020204030204" pitchFamily="34" charset="0"/>
                <a:cs typeface="Arial" pitchFamily="34" charset="0"/>
              </a:rPr>
              <a:t>SI</a:t>
            </a:r>
            <a:r>
              <a:rPr lang="pt-BR" sz="2200" kern="0" dirty="0">
                <a:latin typeface="Calibri" panose="020F0502020204030204" pitchFamily="34" charset="0"/>
                <a:cs typeface="Arial" pitchFamily="34" charset="0"/>
              </a:rPr>
              <a:t>.</a:t>
            </a:r>
            <a:endParaRPr lang="pt-BR" sz="2200" b="1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 bwMode="auto">
          <a:xfrm>
            <a:off x="647700" y="5370513"/>
            <a:ext cx="882015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200" kern="0" dirty="0">
                <a:latin typeface="Calibri" panose="020F0502020204030204" pitchFamily="34" charset="0"/>
                <a:cs typeface="Arial" pitchFamily="34" charset="0"/>
              </a:rPr>
              <a:t>Resolvendo:</a:t>
            </a:r>
            <a:endParaRPr lang="pt-BR" sz="2200" b="1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Arial" pitchFamily="34" charset="0"/>
            </a:endParaRPr>
          </a:p>
        </p:txBody>
      </p:sp>
      <p:graphicFrame>
        <p:nvGraphicFramePr>
          <p:cNvPr id="37" name="Object 8"/>
          <p:cNvGraphicFramePr>
            <a:graphicFrameLocks noChangeAspect="1"/>
          </p:cNvGraphicFramePr>
          <p:nvPr/>
        </p:nvGraphicFramePr>
        <p:xfrm>
          <a:off x="2235200" y="5375275"/>
          <a:ext cx="1108075" cy="346075"/>
        </p:xfrm>
        <a:graphic>
          <a:graphicData uri="http://schemas.openxmlformats.org/presentationml/2006/ole">
            <p:oleObj spid="_x0000_s25768" name="Equação" r:id="rId10" imgW="571004" imgH="177646" progId="Equation.3">
              <p:embed/>
            </p:oleObj>
          </a:graphicData>
        </a:graphic>
      </p:graphicFrame>
      <p:graphicFrame>
        <p:nvGraphicFramePr>
          <p:cNvPr id="3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64440030"/>
              </p:ext>
            </p:extLst>
          </p:nvPr>
        </p:nvGraphicFramePr>
        <p:xfrm>
          <a:off x="2320925" y="5899150"/>
          <a:ext cx="860425" cy="346075"/>
        </p:xfrm>
        <a:graphic>
          <a:graphicData uri="http://schemas.openxmlformats.org/presentationml/2006/ole">
            <p:oleObj spid="_x0000_s25769" name="Equação" r:id="rId11" imgW="444114" imgH="177646" progId="Equation.3">
              <p:embed/>
            </p:oleObj>
          </a:graphicData>
        </a:graphic>
      </p:graphicFrame>
      <p:sp>
        <p:nvSpPr>
          <p:cNvPr id="17" name="Seta entalhada para a direita 16"/>
          <p:cNvSpPr/>
          <p:nvPr/>
        </p:nvSpPr>
        <p:spPr>
          <a:xfrm>
            <a:off x="8131175" y="5805488"/>
            <a:ext cx="762000" cy="484187"/>
          </a:xfrm>
          <a:prstGeom prst="notchedRightArrow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8" grpId="0" build="p"/>
      <p:bldP spid="32" grpId="0" build="p"/>
      <p:bldP spid="33" grpId="0" build="p"/>
      <p:bldP spid="35" grpId="0" build="p"/>
      <p:bldP spid="36" grpId="0" build="p"/>
      <p:bldP spid="17" grpId="0" animBg="1"/>
      <p:bldP spid="17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03238" y="1268413"/>
            <a:ext cx="8677275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200" kern="0" dirty="0">
                <a:latin typeface="Calibri" panose="020F0502020204030204" pitchFamily="34" charset="0"/>
                <a:cs typeface="Arial" pitchFamily="34" charset="0"/>
              </a:rPr>
              <a:t>Vamos substituir </a:t>
            </a:r>
            <a:r>
              <a:rPr lang="pt-BR" sz="2200" kern="0" dirty="0">
                <a:solidFill>
                  <a:srgbClr val="FF0000"/>
                </a:solidFill>
                <a:latin typeface="Calibri" panose="020F0502020204030204" pitchFamily="34" charset="0"/>
                <a:cs typeface="Arial" pitchFamily="34" charset="0"/>
              </a:rPr>
              <a:t>a = -2</a:t>
            </a:r>
            <a:r>
              <a:rPr lang="pt-BR" sz="2200" kern="0" dirty="0">
                <a:latin typeface="Calibri" panose="020F0502020204030204" pitchFamily="34" charset="0"/>
                <a:cs typeface="Arial" pitchFamily="34" charset="0"/>
              </a:rPr>
              <a:t>, e em seguida escalonar o sistema:</a:t>
            </a:r>
            <a:endParaRPr lang="pt-BR" sz="2200" b="1" kern="0" dirty="0">
              <a:solidFill>
                <a:srgbClr val="FF0000"/>
              </a:solidFill>
              <a:latin typeface="Calibri" panose="020F0502020204030204" pitchFamily="34" charset="0"/>
              <a:cs typeface="Arial" pitchFamily="34" charset="0"/>
            </a:endParaRPr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4630738" y="847725"/>
          <a:ext cx="242887" cy="927100"/>
        </p:xfrm>
        <a:graphic>
          <a:graphicData uri="http://schemas.openxmlformats.org/presentationml/2006/ole">
            <p:oleObj spid="_x0000_s26899" name="Equação" r:id="rId4" imgW="114250" imgH="431613" progId="Equation.3">
              <p:embed/>
            </p:oleObj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69654951"/>
              </p:ext>
            </p:extLst>
          </p:nvPr>
        </p:nvGraphicFramePr>
        <p:xfrm>
          <a:off x="681038" y="1831975"/>
          <a:ext cx="1574800" cy="892175"/>
        </p:xfrm>
        <a:graphic>
          <a:graphicData uri="http://schemas.openxmlformats.org/presentationml/2006/ole">
            <p:oleObj spid="_x0000_s26900" name="Equação" r:id="rId5" imgW="812447" imgH="457002" progId="Equation.3">
              <p:embed/>
            </p:oleObj>
          </a:graphicData>
        </a:graphic>
      </p:graphicFrame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503238" y="2927350"/>
            <a:ext cx="79565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200" kern="0" dirty="0">
                <a:latin typeface="Calibri" panose="020F0502020204030204" pitchFamily="34" charset="0"/>
                <a:cs typeface="Arial" pitchFamily="34" charset="0"/>
              </a:rPr>
              <a:t>Como se pode observar, a questão agora depende do valor de b, ou seja:</a:t>
            </a:r>
            <a:endParaRPr lang="pt-BR" sz="2200" b="1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29" name="Elipse 28"/>
          <p:cNvSpPr/>
          <p:nvPr/>
        </p:nvSpPr>
        <p:spPr>
          <a:xfrm>
            <a:off x="884347" y="1873250"/>
            <a:ext cx="327025" cy="32702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200">
              <a:latin typeface="Calibri" panose="020F0502020204030204" pitchFamily="34" charset="0"/>
            </a:endParaRPr>
          </a:p>
        </p:txBody>
      </p:sp>
      <p:graphicFrame>
        <p:nvGraphicFramePr>
          <p:cNvPr id="3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22480124"/>
              </p:ext>
            </p:extLst>
          </p:nvPr>
        </p:nvGraphicFramePr>
        <p:xfrm>
          <a:off x="2682875" y="1895475"/>
          <a:ext cx="441325" cy="320675"/>
        </p:xfrm>
        <a:graphic>
          <a:graphicData uri="http://schemas.openxmlformats.org/presentationml/2006/ole">
            <p:oleObj spid="_x0000_s26901" name="Equação" r:id="rId6" imgW="228501" imgH="165028" progId="Equation.3">
              <p:embed/>
            </p:oleObj>
          </a:graphicData>
        </a:graphic>
      </p:graphicFrame>
      <p:grpSp>
        <p:nvGrpSpPr>
          <p:cNvPr id="3" name="Grupo 17"/>
          <p:cNvGrpSpPr>
            <a:grpSpLocks/>
          </p:cNvGrpSpPr>
          <p:nvPr/>
        </p:nvGrpSpPr>
        <p:grpSpPr bwMode="auto">
          <a:xfrm>
            <a:off x="2505075" y="2238375"/>
            <a:ext cx="393700" cy="360363"/>
            <a:chOff x="2859574" y="5285442"/>
            <a:chExt cx="432048" cy="360040"/>
          </a:xfrm>
        </p:grpSpPr>
        <p:cxnSp>
          <p:nvCxnSpPr>
            <p:cNvPr id="33" name="Conector reto 32"/>
            <p:cNvCxnSpPr/>
            <p:nvPr/>
          </p:nvCxnSpPr>
          <p:spPr>
            <a:xfrm rot="5400000">
              <a:off x="3111601" y="5465462"/>
              <a:ext cx="36004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de seta reta 33"/>
            <p:cNvCxnSpPr/>
            <p:nvPr/>
          </p:nvCxnSpPr>
          <p:spPr>
            <a:xfrm rot="10800000">
              <a:off x="2859574" y="5629621"/>
              <a:ext cx="432048" cy="15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6" name="Object 6"/>
          <p:cNvGraphicFramePr>
            <a:graphicFrameLocks noChangeAspect="1"/>
          </p:cNvGraphicFramePr>
          <p:nvPr/>
        </p:nvGraphicFramePr>
        <p:xfrm>
          <a:off x="4745038" y="1854200"/>
          <a:ext cx="1254125" cy="892175"/>
        </p:xfrm>
        <a:graphic>
          <a:graphicData uri="http://schemas.openxmlformats.org/presentationml/2006/ole">
            <p:oleObj spid="_x0000_s26902" name="Equação" r:id="rId7" imgW="647700" imgH="457200" progId="Equation.3">
              <p:embed/>
            </p:oleObj>
          </a:graphicData>
        </a:graphic>
      </p:graphicFrame>
      <p:graphicFrame>
        <p:nvGraphicFramePr>
          <p:cNvPr id="37" name="Object 9"/>
          <p:cNvGraphicFramePr>
            <a:graphicFrameLocks noChangeAspect="1"/>
          </p:cNvGraphicFramePr>
          <p:nvPr/>
        </p:nvGraphicFramePr>
        <p:xfrm>
          <a:off x="5199063" y="2354263"/>
          <a:ext cx="1254125" cy="396875"/>
        </p:xfrm>
        <a:graphic>
          <a:graphicData uri="http://schemas.openxmlformats.org/presentationml/2006/ole">
            <p:oleObj spid="_x0000_s26903" name="Equação" r:id="rId8" imgW="647419" imgH="203112" progId="Equation.3">
              <p:embed/>
            </p:oleObj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09168764"/>
              </p:ext>
            </p:extLst>
          </p:nvPr>
        </p:nvGraphicFramePr>
        <p:xfrm>
          <a:off x="849313" y="3895725"/>
          <a:ext cx="1079500" cy="344488"/>
        </p:xfrm>
        <a:graphic>
          <a:graphicData uri="http://schemas.openxmlformats.org/presentationml/2006/ole">
            <p:oleObj spid="_x0000_s26904" name="Equação" r:id="rId9" imgW="558558" imgH="177723" progId="Equation.3">
              <p:embed/>
            </p:oleObj>
          </a:graphicData>
        </a:graphic>
      </p:graphicFrame>
      <p:graphicFrame>
        <p:nvGraphicFramePr>
          <p:cNvPr id="7" name="Object 11"/>
          <p:cNvGraphicFramePr>
            <a:graphicFrameLocks noChangeAspect="1"/>
          </p:cNvGraphicFramePr>
          <p:nvPr/>
        </p:nvGraphicFramePr>
        <p:xfrm>
          <a:off x="2130425" y="3919538"/>
          <a:ext cx="366713" cy="295275"/>
        </p:xfrm>
        <a:graphic>
          <a:graphicData uri="http://schemas.openxmlformats.org/presentationml/2006/ole">
            <p:oleObj spid="_x0000_s26905" name="Equação" r:id="rId10" imgW="190417" imgH="152334" progId="Equation.3">
              <p:embed/>
            </p:oleObj>
          </a:graphicData>
        </a:graphic>
      </p:graphicFrame>
      <p:graphicFrame>
        <p:nvGraphicFramePr>
          <p:cNvPr id="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44414941"/>
              </p:ext>
            </p:extLst>
          </p:nvPr>
        </p:nvGraphicFramePr>
        <p:xfrm>
          <a:off x="2647950" y="3905250"/>
          <a:ext cx="685800" cy="346075"/>
        </p:xfrm>
        <a:graphic>
          <a:graphicData uri="http://schemas.openxmlformats.org/presentationml/2006/ole">
            <p:oleObj spid="_x0000_s26906" name="Equação" r:id="rId11" imgW="355138" imgH="177569" progId="Equation.3">
              <p:embed/>
            </p:oleObj>
          </a:graphicData>
        </a:graphic>
      </p:graphicFrame>
      <p:graphicFrame>
        <p:nvGraphicFramePr>
          <p:cNvPr id="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79578689"/>
              </p:ext>
            </p:extLst>
          </p:nvPr>
        </p:nvGraphicFramePr>
        <p:xfrm>
          <a:off x="3692525" y="3910013"/>
          <a:ext cx="563563" cy="344487"/>
        </p:xfrm>
        <a:graphic>
          <a:graphicData uri="http://schemas.openxmlformats.org/presentationml/2006/ole">
            <p:oleObj spid="_x0000_s26907" name="Equação" r:id="rId12" imgW="291847" imgH="177646" progId="Equation.3">
              <p:embed/>
            </p:oleObj>
          </a:graphicData>
        </a:graphic>
      </p:graphicFrame>
      <p:graphicFrame>
        <p:nvGraphicFramePr>
          <p:cNvPr id="11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37912571"/>
              </p:ext>
            </p:extLst>
          </p:nvPr>
        </p:nvGraphicFramePr>
        <p:xfrm>
          <a:off x="838200" y="4492625"/>
          <a:ext cx="1079500" cy="344488"/>
        </p:xfrm>
        <a:graphic>
          <a:graphicData uri="http://schemas.openxmlformats.org/presentationml/2006/ole">
            <p:oleObj spid="_x0000_s26908" name="Equação" r:id="rId13" imgW="558558" imgH="177723" progId="Equation.3">
              <p:embed/>
            </p:oleObj>
          </a:graphicData>
        </a:graphic>
      </p:graphicFrame>
      <p:graphicFrame>
        <p:nvGraphicFramePr>
          <p:cNvPr id="12" name="Object 15"/>
          <p:cNvGraphicFramePr>
            <a:graphicFrameLocks noChangeAspect="1"/>
          </p:cNvGraphicFramePr>
          <p:nvPr/>
        </p:nvGraphicFramePr>
        <p:xfrm>
          <a:off x="2119313" y="4516438"/>
          <a:ext cx="366712" cy="295275"/>
        </p:xfrm>
        <a:graphic>
          <a:graphicData uri="http://schemas.openxmlformats.org/presentationml/2006/ole">
            <p:oleObj spid="_x0000_s26909" name="Equação" r:id="rId14" imgW="190417" imgH="152334" progId="Equation.3">
              <p:embed/>
            </p:oleObj>
          </a:graphicData>
        </a:graphic>
      </p:graphicFrame>
      <p:graphicFrame>
        <p:nvGraphicFramePr>
          <p:cNvPr id="13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52860232"/>
              </p:ext>
            </p:extLst>
          </p:nvPr>
        </p:nvGraphicFramePr>
        <p:xfrm>
          <a:off x="2636838" y="4502150"/>
          <a:ext cx="685800" cy="346075"/>
        </p:xfrm>
        <a:graphic>
          <a:graphicData uri="http://schemas.openxmlformats.org/presentationml/2006/ole">
            <p:oleObj spid="_x0000_s26910" name="Equação" r:id="rId15" imgW="355138" imgH="177569" progId="Equation.3">
              <p:embed/>
            </p:oleObj>
          </a:graphicData>
        </a:graphic>
      </p:graphicFrame>
      <p:graphicFrame>
        <p:nvGraphicFramePr>
          <p:cNvPr id="14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63838283"/>
              </p:ext>
            </p:extLst>
          </p:nvPr>
        </p:nvGraphicFramePr>
        <p:xfrm>
          <a:off x="3700463" y="4506913"/>
          <a:ext cx="366712" cy="344487"/>
        </p:xfrm>
        <a:graphic>
          <a:graphicData uri="http://schemas.openxmlformats.org/presentationml/2006/ole">
            <p:oleObj spid="_x0000_s26911" name="Equação" r:id="rId16" imgW="190335" imgH="177646" progId="Equation.3">
              <p:embed/>
            </p:oleObj>
          </a:graphicData>
        </a:graphic>
      </p:graphicFrame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5540375" y="3932238"/>
            <a:ext cx="3081338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200" kern="0" dirty="0">
                <a:latin typeface="Calibri" panose="020F0502020204030204" pitchFamily="34" charset="0"/>
                <a:cs typeface="Arial" pitchFamily="34" charset="0"/>
              </a:rPr>
              <a:t>Resumindo temos:</a:t>
            </a:r>
            <a:endParaRPr lang="pt-BR" sz="2200" b="1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Arial" pitchFamily="34" charset="0"/>
            </a:endParaRPr>
          </a:p>
        </p:txBody>
      </p:sp>
      <p:graphicFrame>
        <p:nvGraphicFramePr>
          <p:cNvPr id="3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82377391"/>
              </p:ext>
            </p:extLst>
          </p:nvPr>
        </p:nvGraphicFramePr>
        <p:xfrm>
          <a:off x="5186363" y="4606925"/>
          <a:ext cx="3048000" cy="1258888"/>
        </p:xfrm>
        <a:graphic>
          <a:graphicData uri="http://schemas.openxmlformats.org/presentationml/2006/ole">
            <p:oleObj spid="_x0000_s26912" name="Equação" r:id="rId17" imgW="1637589" imgH="672808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0" grpId="0" build="p"/>
      <p:bldP spid="29" grpId="0" animBg="1"/>
      <p:bldP spid="3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28638" y="1169988"/>
            <a:ext cx="882015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200" b="1" kern="0" dirty="0">
                <a:latin typeface="Calibri" panose="020F0502020204030204" pitchFamily="34" charset="0"/>
                <a:cs typeface="Arial" pitchFamily="34" charset="0"/>
              </a:rPr>
              <a:t>Ex.4) Discutir o sistema: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95313" y="2278063"/>
            <a:ext cx="30607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200" u="sng" kern="0" dirty="0">
                <a:latin typeface="Calibri" panose="020F0502020204030204" pitchFamily="34" charset="0"/>
                <a:cs typeface="Arial" pitchFamily="34" charset="0"/>
              </a:rPr>
              <a:t>Resolução</a:t>
            </a:r>
            <a:r>
              <a:rPr lang="pt-BR" sz="2200" kern="0" dirty="0">
                <a:latin typeface="Calibri" panose="020F0502020204030204" pitchFamily="34" charset="0"/>
                <a:cs typeface="Arial" pitchFamily="34" charset="0"/>
              </a:rPr>
              <a:t>: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200" kern="0" dirty="0">
                <a:latin typeface="Calibri" panose="020F0502020204030204" pitchFamily="34" charset="0"/>
                <a:cs typeface="Arial" pitchFamily="34" charset="0"/>
              </a:rPr>
              <a:t>I. Sabemos que, se:</a:t>
            </a:r>
            <a:endParaRPr lang="pt-BR" sz="2200" b="1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Arial" pitchFamily="34" charset="0"/>
            </a:endParaRP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3090863" y="2181225"/>
          <a:ext cx="2433637" cy="1387475"/>
        </p:xfrm>
        <a:graphic>
          <a:graphicData uri="http://schemas.openxmlformats.org/presentationml/2006/ole">
            <p:oleObj spid="_x0000_s27771" name="Equação" r:id="rId4" imgW="1257300" imgH="711200" progId="Equation.3">
              <p:embed/>
            </p:oleObj>
          </a:graphicData>
        </a:graphic>
      </p:graphicFrame>
      <p:graphicFrame>
        <p:nvGraphicFramePr>
          <p:cNvPr id="27653" name="Object 4"/>
          <p:cNvGraphicFramePr>
            <a:graphicFrameLocks noChangeAspect="1"/>
          </p:cNvGraphicFramePr>
          <p:nvPr/>
        </p:nvGraphicFramePr>
        <p:xfrm>
          <a:off x="3516313" y="696913"/>
          <a:ext cx="2168525" cy="1385887"/>
        </p:xfrm>
        <a:graphic>
          <a:graphicData uri="http://schemas.openxmlformats.org/presentationml/2006/ole">
            <p:oleObj spid="_x0000_s27772" name="Equação" r:id="rId5" imgW="1117600" imgH="711200" progId="Equation.3">
              <p:embed/>
            </p:oleObj>
          </a:graphicData>
        </a:graphic>
      </p:graphicFrame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600075" y="3641725"/>
            <a:ext cx="88201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200" kern="0" dirty="0">
                <a:latin typeface="Calibri" panose="020F0502020204030204" pitchFamily="34" charset="0"/>
                <a:cs typeface="Arial" pitchFamily="34" charset="0"/>
              </a:rPr>
              <a:t>Resolvendo:</a:t>
            </a:r>
            <a:endParaRPr lang="pt-BR" sz="2200" b="1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Arial" pitchFamily="34" charset="0"/>
            </a:endParaRPr>
          </a:p>
        </p:txBody>
      </p:sp>
      <p:graphicFrame>
        <p:nvGraphicFramePr>
          <p:cNvPr id="18" name="Object 5"/>
          <p:cNvGraphicFramePr>
            <a:graphicFrameLocks noChangeAspect="1"/>
          </p:cNvGraphicFramePr>
          <p:nvPr/>
        </p:nvGraphicFramePr>
        <p:xfrm>
          <a:off x="2382838" y="3565525"/>
          <a:ext cx="1352550" cy="395288"/>
        </p:xfrm>
        <a:graphic>
          <a:graphicData uri="http://schemas.openxmlformats.org/presentationml/2006/ole">
            <p:oleObj spid="_x0000_s27773" name="Equação" r:id="rId6" imgW="698197" imgH="203112" progId="Equation.3">
              <p:embed/>
            </p:oleObj>
          </a:graphicData>
        </a:graphic>
      </p:graphicFrame>
      <p:graphicFrame>
        <p:nvGraphicFramePr>
          <p:cNvPr id="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53411471"/>
              </p:ext>
            </p:extLst>
          </p:nvPr>
        </p:nvGraphicFramePr>
        <p:xfrm>
          <a:off x="2051050" y="4508500"/>
          <a:ext cx="1897063" cy="395288"/>
        </p:xfrm>
        <a:graphic>
          <a:graphicData uri="http://schemas.openxmlformats.org/presentationml/2006/ole">
            <p:oleObj spid="_x0000_s27774" name="Equação" r:id="rId7" imgW="977476" imgH="203112" progId="Equation.3">
              <p:embed/>
            </p:oleObj>
          </a:graphicData>
        </a:graphic>
      </p:graphicFrame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5992813" y="2662238"/>
            <a:ext cx="2843212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200" kern="0" dirty="0">
                <a:latin typeface="Calibri" panose="020F0502020204030204" pitchFamily="34" charset="0"/>
                <a:cs typeface="Arial" pitchFamily="34" charset="0"/>
              </a:rPr>
              <a:t>O sistema é </a:t>
            </a:r>
            <a:r>
              <a:rPr lang="pt-BR" sz="2200" kern="0" dirty="0">
                <a:solidFill>
                  <a:srgbClr val="FF0000"/>
                </a:solidFill>
                <a:latin typeface="Calibri" panose="020F0502020204030204" pitchFamily="34" charset="0"/>
                <a:cs typeface="Arial" pitchFamily="34" charset="0"/>
              </a:rPr>
              <a:t>SPD</a:t>
            </a:r>
            <a:r>
              <a:rPr lang="pt-BR" sz="2200" kern="0" dirty="0">
                <a:latin typeface="Calibri" panose="020F0502020204030204" pitchFamily="34" charset="0"/>
                <a:cs typeface="Arial" pitchFamily="34" charset="0"/>
              </a:rPr>
              <a:t>.</a:t>
            </a:r>
            <a:endParaRPr lang="pt-BR" sz="2200" b="1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600075" y="5424488"/>
            <a:ext cx="3055938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200" kern="0" dirty="0">
                <a:latin typeface="Calibri" panose="020F0502020204030204" pitchFamily="34" charset="0"/>
                <a:cs typeface="Arial" pitchFamily="34" charset="0"/>
              </a:rPr>
              <a:t>II. Sabemos que, se:</a:t>
            </a:r>
            <a:endParaRPr lang="pt-BR" sz="2200" b="1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Arial" pitchFamily="34" charset="0"/>
            </a:endParaRPr>
          </a:p>
        </p:txBody>
      </p:sp>
      <p:graphicFrame>
        <p:nvGraphicFramePr>
          <p:cNvPr id="34" name="Object 7"/>
          <p:cNvGraphicFramePr>
            <a:graphicFrameLocks noChangeAspect="1"/>
          </p:cNvGraphicFramePr>
          <p:nvPr/>
        </p:nvGraphicFramePr>
        <p:xfrm>
          <a:off x="3162300" y="4959350"/>
          <a:ext cx="2433638" cy="1387475"/>
        </p:xfrm>
        <a:graphic>
          <a:graphicData uri="http://schemas.openxmlformats.org/presentationml/2006/ole">
            <p:oleObj spid="_x0000_s27775" name="Equação" r:id="rId8" imgW="1257300" imgH="711200" progId="Equation.3">
              <p:embed/>
            </p:oleObj>
          </a:graphicData>
        </a:graphic>
      </p:graphicFrame>
      <p:sp>
        <p:nvSpPr>
          <p:cNvPr id="35" name="Rectangle 3"/>
          <p:cNvSpPr txBox="1">
            <a:spLocks noChangeArrowheads="1"/>
          </p:cNvSpPr>
          <p:nvPr/>
        </p:nvSpPr>
        <p:spPr bwMode="auto">
          <a:xfrm>
            <a:off x="5957888" y="5456238"/>
            <a:ext cx="3319462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200" kern="0" dirty="0">
                <a:latin typeface="Calibri" panose="020F0502020204030204" pitchFamily="34" charset="0"/>
                <a:cs typeface="Arial" pitchFamily="34" charset="0"/>
              </a:rPr>
              <a:t>O sistema é </a:t>
            </a:r>
            <a:r>
              <a:rPr lang="pt-BR" sz="2200" kern="0" dirty="0">
                <a:solidFill>
                  <a:srgbClr val="FF0000"/>
                </a:solidFill>
                <a:latin typeface="Calibri" panose="020F0502020204030204" pitchFamily="34" charset="0"/>
                <a:cs typeface="Arial" pitchFamily="34" charset="0"/>
              </a:rPr>
              <a:t>SPI </a:t>
            </a:r>
            <a:r>
              <a:rPr lang="pt-BR" sz="2200" kern="0" dirty="0">
                <a:latin typeface="Calibri" panose="020F0502020204030204" pitchFamily="34" charset="0"/>
                <a:cs typeface="Arial" pitchFamily="34" charset="0"/>
              </a:rPr>
              <a:t>ou </a:t>
            </a:r>
            <a:r>
              <a:rPr lang="pt-BR" sz="2200" kern="0" dirty="0">
                <a:solidFill>
                  <a:srgbClr val="FF0000"/>
                </a:solidFill>
                <a:latin typeface="Calibri" panose="020F0502020204030204" pitchFamily="34" charset="0"/>
                <a:cs typeface="Arial" pitchFamily="34" charset="0"/>
              </a:rPr>
              <a:t>SI</a:t>
            </a:r>
            <a:r>
              <a:rPr lang="pt-BR" sz="2200" kern="0" dirty="0">
                <a:latin typeface="Calibri" panose="020F0502020204030204" pitchFamily="34" charset="0"/>
                <a:cs typeface="Arial" pitchFamily="34" charset="0"/>
              </a:rPr>
              <a:t>.</a:t>
            </a:r>
            <a:endParaRPr lang="pt-BR" sz="2200" b="1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Arial" pitchFamily="34" charset="0"/>
            </a:endParaRPr>
          </a:p>
        </p:txBody>
      </p:sp>
      <p:graphicFrame>
        <p:nvGraphicFramePr>
          <p:cNvPr id="2" name="Object 10"/>
          <p:cNvGraphicFramePr>
            <a:graphicFrameLocks noChangeAspect="1"/>
          </p:cNvGraphicFramePr>
          <p:nvPr/>
        </p:nvGraphicFramePr>
        <p:xfrm>
          <a:off x="2251075" y="4003675"/>
          <a:ext cx="1501775" cy="420688"/>
        </p:xfrm>
        <a:graphic>
          <a:graphicData uri="http://schemas.openxmlformats.org/presentationml/2006/ole">
            <p:oleObj spid="_x0000_s27776" name="Equação" r:id="rId9" imgW="774364" imgH="215806" progId="Equation.3">
              <p:embed/>
            </p:oleObj>
          </a:graphicData>
        </a:graphic>
      </p:graphicFrame>
      <p:sp>
        <p:nvSpPr>
          <p:cNvPr id="14" name="Seta entalhada para a direita 13"/>
          <p:cNvSpPr/>
          <p:nvPr/>
        </p:nvSpPr>
        <p:spPr>
          <a:xfrm>
            <a:off x="8131175" y="5805488"/>
            <a:ext cx="762000" cy="484187"/>
          </a:xfrm>
          <a:prstGeom prst="notchedRightArrow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8" grpId="0" build="p"/>
      <p:bldP spid="32" grpId="0" build="p"/>
      <p:bldP spid="33" grpId="0" build="p"/>
      <p:bldP spid="35" grpId="0" build="p"/>
      <p:bldP spid="14" grpId="0" animBg="1"/>
      <p:bldP spid="14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"/>
          <p:cNvSpPr txBox="1">
            <a:spLocks noChangeArrowheads="1"/>
          </p:cNvSpPr>
          <p:nvPr/>
        </p:nvSpPr>
        <p:spPr bwMode="auto">
          <a:xfrm>
            <a:off x="431800" y="1220788"/>
            <a:ext cx="882015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200" kern="0" dirty="0">
                <a:latin typeface="Calibri" panose="020F0502020204030204" pitchFamily="34" charset="0"/>
                <a:cs typeface="Arial" pitchFamily="34" charset="0"/>
              </a:rPr>
              <a:t>Resolvendo:</a:t>
            </a:r>
            <a:endParaRPr lang="pt-BR" sz="2200" b="1" kern="0" dirty="0">
              <a:solidFill>
                <a:srgbClr val="FF0000"/>
              </a:solidFill>
              <a:latin typeface="Calibri" panose="020F0502020204030204" pitchFamily="34" charset="0"/>
              <a:cs typeface="Arial" pitchFamily="34" charset="0"/>
            </a:endParaRPr>
          </a:p>
        </p:txBody>
      </p:sp>
      <p:graphicFrame>
        <p:nvGraphicFramePr>
          <p:cNvPr id="3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54236144"/>
              </p:ext>
            </p:extLst>
          </p:nvPr>
        </p:nvGraphicFramePr>
        <p:xfrm>
          <a:off x="1979712" y="1144588"/>
          <a:ext cx="1354137" cy="396875"/>
        </p:xfrm>
        <a:graphic>
          <a:graphicData uri="http://schemas.openxmlformats.org/presentationml/2006/ole">
            <p:oleObj spid="_x0000_s28908" name="Equação" r:id="rId4" imgW="698197" imgH="203112" progId="Equation.3">
              <p:embed/>
            </p:oleObj>
          </a:graphicData>
        </a:graphic>
      </p:graphicFrame>
      <p:graphicFrame>
        <p:nvGraphicFramePr>
          <p:cNvPr id="3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03152475"/>
              </p:ext>
            </p:extLst>
          </p:nvPr>
        </p:nvGraphicFramePr>
        <p:xfrm>
          <a:off x="2000349" y="1644650"/>
          <a:ext cx="1866900" cy="396875"/>
        </p:xfrm>
        <a:graphic>
          <a:graphicData uri="http://schemas.openxmlformats.org/presentationml/2006/ole">
            <p:oleObj spid="_x0000_s28909" name="Equação" r:id="rId5" imgW="965200" imgH="203200" progId="Equation.3">
              <p:embed/>
            </p:oleObj>
          </a:graphicData>
        </a:graphic>
      </p:graphicFrame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420688" y="2463800"/>
            <a:ext cx="8677275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200" kern="0" dirty="0">
                <a:latin typeface="Calibri" panose="020F0502020204030204" pitchFamily="34" charset="0"/>
                <a:cs typeface="Arial" pitchFamily="34" charset="0"/>
              </a:rPr>
              <a:t>Vamos substituir </a:t>
            </a:r>
            <a:r>
              <a:rPr lang="pt-BR" sz="2200" kern="0" dirty="0">
                <a:solidFill>
                  <a:srgbClr val="FF0000"/>
                </a:solidFill>
                <a:latin typeface="Calibri" panose="020F0502020204030204" pitchFamily="34" charset="0"/>
                <a:cs typeface="Arial" pitchFamily="34" charset="0"/>
              </a:rPr>
              <a:t>m = 0</a:t>
            </a:r>
            <a:r>
              <a:rPr lang="pt-BR" sz="2200" kern="0" dirty="0">
                <a:latin typeface="Calibri" panose="020F0502020204030204" pitchFamily="34" charset="0"/>
                <a:cs typeface="Arial" pitchFamily="34" charset="0"/>
              </a:rPr>
              <a:t>, e em seguida escalonar o sistema:</a:t>
            </a:r>
            <a:endParaRPr lang="pt-BR" sz="2200" b="1" kern="0" dirty="0">
              <a:solidFill>
                <a:srgbClr val="FF0000"/>
              </a:solidFill>
              <a:latin typeface="Calibri" panose="020F0502020204030204" pitchFamily="34" charset="0"/>
              <a:cs typeface="Arial" pitchFamily="34" charset="0"/>
            </a:endParaRPr>
          </a:p>
        </p:txBody>
      </p:sp>
      <p:graphicFrame>
        <p:nvGraphicFramePr>
          <p:cNvPr id="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42759998"/>
              </p:ext>
            </p:extLst>
          </p:nvPr>
        </p:nvGraphicFramePr>
        <p:xfrm>
          <a:off x="468313" y="3119438"/>
          <a:ext cx="2117725" cy="1385887"/>
        </p:xfrm>
        <a:graphic>
          <a:graphicData uri="http://schemas.openxmlformats.org/presentationml/2006/ole">
            <p:oleObj spid="_x0000_s28910" name="Equação" r:id="rId6" imgW="1091726" imgH="710891" progId="Equation.3">
              <p:embed/>
            </p:oleObj>
          </a:graphicData>
        </a:graphic>
      </p:graphicFrame>
      <p:sp>
        <p:nvSpPr>
          <p:cNvPr id="22" name="Elipse 21"/>
          <p:cNvSpPr/>
          <p:nvPr/>
        </p:nvSpPr>
        <p:spPr>
          <a:xfrm>
            <a:off x="769938" y="3184525"/>
            <a:ext cx="358775" cy="36036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200">
              <a:latin typeface="Calibri" panose="020F0502020204030204" pitchFamily="34" charset="0"/>
            </a:endParaRPr>
          </a:p>
        </p:txBody>
      </p:sp>
      <p:graphicFrame>
        <p:nvGraphicFramePr>
          <p:cNvPr id="2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49989171"/>
              </p:ext>
            </p:extLst>
          </p:nvPr>
        </p:nvGraphicFramePr>
        <p:xfrm>
          <a:off x="2770188" y="3122613"/>
          <a:ext cx="392112" cy="322262"/>
        </p:xfrm>
        <a:graphic>
          <a:graphicData uri="http://schemas.openxmlformats.org/presentationml/2006/ole">
            <p:oleObj spid="_x0000_s28911" name="Equação" r:id="rId7" imgW="203024" imgH="164957" progId="Equation.3">
              <p:embed/>
            </p:oleObj>
          </a:graphicData>
        </a:graphic>
      </p:graphicFrame>
      <p:grpSp>
        <p:nvGrpSpPr>
          <p:cNvPr id="2" name="Grupo 17"/>
          <p:cNvGrpSpPr>
            <a:grpSpLocks/>
          </p:cNvGrpSpPr>
          <p:nvPr/>
        </p:nvGrpSpPr>
        <p:grpSpPr bwMode="auto">
          <a:xfrm>
            <a:off x="2547938" y="3465513"/>
            <a:ext cx="431800" cy="360362"/>
            <a:chOff x="2859574" y="5285442"/>
            <a:chExt cx="432048" cy="360040"/>
          </a:xfrm>
        </p:grpSpPr>
        <p:cxnSp>
          <p:nvCxnSpPr>
            <p:cNvPr id="25" name="Conector reto 24"/>
            <p:cNvCxnSpPr/>
            <p:nvPr/>
          </p:nvCxnSpPr>
          <p:spPr>
            <a:xfrm rot="5400000">
              <a:off x="3111602" y="5465462"/>
              <a:ext cx="36004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de seta reta 25"/>
            <p:cNvCxnSpPr/>
            <p:nvPr/>
          </p:nvCxnSpPr>
          <p:spPr>
            <a:xfrm rot="10800000">
              <a:off x="2859574" y="5629621"/>
              <a:ext cx="432048" cy="158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7501954"/>
              </p:ext>
            </p:extLst>
          </p:nvPr>
        </p:nvGraphicFramePr>
        <p:xfrm>
          <a:off x="3684588" y="3167063"/>
          <a:ext cx="1941512" cy="1385887"/>
        </p:xfrm>
        <a:graphic>
          <a:graphicData uri="http://schemas.openxmlformats.org/presentationml/2006/ole">
            <p:oleObj spid="_x0000_s28912" name="Equação" r:id="rId8" imgW="1002865" imgH="710891" progId="Equation.3">
              <p:embed/>
            </p:oleObj>
          </a:graphicData>
        </a:graphic>
      </p:graphicFrame>
      <p:graphicFrame>
        <p:nvGraphicFramePr>
          <p:cNvPr id="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18814241"/>
              </p:ext>
            </p:extLst>
          </p:nvPr>
        </p:nvGraphicFramePr>
        <p:xfrm>
          <a:off x="4179888" y="3678238"/>
          <a:ext cx="1411287" cy="381000"/>
        </p:xfrm>
        <a:graphic>
          <a:graphicData uri="http://schemas.openxmlformats.org/presentationml/2006/ole">
            <p:oleObj spid="_x0000_s28913" name="Equação" r:id="rId9" imgW="761669" imgH="203112" progId="Equation.3">
              <p:embed/>
            </p:oleObj>
          </a:graphicData>
        </a:graphic>
      </p:graphicFrame>
      <p:graphicFrame>
        <p:nvGraphicFramePr>
          <p:cNvPr id="4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17513381"/>
              </p:ext>
            </p:extLst>
          </p:nvPr>
        </p:nvGraphicFramePr>
        <p:xfrm>
          <a:off x="4316413" y="4148138"/>
          <a:ext cx="1419225" cy="401637"/>
        </p:xfrm>
        <a:graphic>
          <a:graphicData uri="http://schemas.openxmlformats.org/presentationml/2006/ole">
            <p:oleObj spid="_x0000_s28914" name="Equação" r:id="rId10" imgW="723586" imgH="203112" progId="Equation.3">
              <p:embed/>
            </p:oleObj>
          </a:graphicData>
        </a:graphic>
      </p:graphicFrame>
      <p:graphicFrame>
        <p:nvGraphicFramePr>
          <p:cNvPr id="4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82578758"/>
              </p:ext>
            </p:extLst>
          </p:nvPr>
        </p:nvGraphicFramePr>
        <p:xfrm>
          <a:off x="6180138" y="3675063"/>
          <a:ext cx="173037" cy="322262"/>
        </p:xfrm>
        <a:graphic>
          <a:graphicData uri="http://schemas.openxmlformats.org/presentationml/2006/ole">
            <p:oleObj spid="_x0000_s28915" name="Equação" r:id="rId11" imgW="88707" imgH="164742" progId="Equation.3">
              <p:embed/>
            </p:oleObj>
          </a:graphicData>
        </a:graphic>
      </p:graphicFrame>
      <p:grpSp>
        <p:nvGrpSpPr>
          <p:cNvPr id="5" name="Grupo 44"/>
          <p:cNvGrpSpPr>
            <a:grpSpLocks/>
          </p:cNvGrpSpPr>
          <p:nvPr/>
        </p:nvGrpSpPr>
        <p:grpSpPr bwMode="auto">
          <a:xfrm>
            <a:off x="5849938" y="4017963"/>
            <a:ext cx="431800" cy="360362"/>
            <a:chOff x="2859574" y="5285442"/>
            <a:chExt cx="432048" cy="360040"/>
          </a:xfrm>
        </p:grpSpPr>
        <p:cxnSp>
          <p:nvCxnSpPr>
            <p:cNvPr id="46" name="Conector reto 45"/>
            <p:cNvCxnSpPr/>
            <p:nvPr/>
          </p:nvCxnSpPr>
          <p:spPr>
            <a:xfrm rot="5400000">
              <a:off x="3111602" y="5465462"/>
              <a:ext cx="36004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de seta reta 46"/>
            <p:cNvCxnSpPr/>
            <p:nvPr/>
          </p:nvCxnSpPr>
          <p:spPr>
            <a:xfrm rot="10800000">
              <a:off x="2859574" y="5629621"/>
              <a:ext cx="432048" cy="158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Elipse 47"/>
          <p:cNvSpPr/>
          <p:nvPr/>
        </p:nvSpPr>
        <p:spPr>
          <a:xfrm>
            <a:off x="4159250" y="3662363"/>
            <a:ext cx="657225" cy="3921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200">
              <a:latin typeface="Calibri" panose="020F0502020204030204" pitchFamily="34" charset="0"/>
            </a:endParaRPr>
          </a:p>
        </p:txBody>
      </p:sp>
      <p:graphicFrame>
        <p:nvGraphicFramePr>
          <p:cNvPr id="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10517800"/>
              </p:ext>
            </p:extLst>
          </p:nvPr>
        </p:nvGraphicFramePr>
        <p:xfrm>
          <a:off x="6807200" y="3165475"/>
          <a:ext cx="1941513" cy="1385888"/>
        </p:xfrm>
        <a:graphic>
          <a:graphicData uri="http://schemas.openxmlformats.org/presentationml/2006/ole">
            <p:oleObj spid="_x0000_s28916" name="Equação" r:id="rId12" imgW="1002865" imgH="710891" progId="Equation.3">
              <p:embed/>
            </p:oleObj>
          </a:graphicData>
        </a:graphic>
      </p:graphicFrame>
      <p:graphicFrame>
        <p:nvGraphicFramePr>
          <p:cNvPr id="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01536185"/>
              </p:ext>
            </p:extLst>
          </p:nvPr>
        </p:nvGraphicFramePr>
        <p:xfrm>
          <a:off x="7924800" y="4098925"/>
          <a:ext cx="762000" cy="347663"/>
        </p:xfrm>
        <a:graphic>
          <a:graphicData uri="http://schemas.openxmlformats.org/presentationml/2006/ole">
            <p:oleObj spid="_x0000_s28917" name="Equação" r:id="rId13" imgW="393359" imgH="177646" progId="Equation.3">
              <p:embed/>
            </p:oleObj>
          </a:graphicData>
        </a:graphic>
      </p:graphicFrame>
      <p:graphicFrame>
        <p:nvGraphicFramePr>
          <p:cNvPr id="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28301806"/>
              </p:ext>
            </p:extLst>
          </p:nvPr>
        </p:nvGraphicFramePr>
        <p:xfrm>
          <a:off x="8115300" y="4652963"/>
          <a:ext cx="358775" cy="361950"/>
        </p:xfrm>
        <a:graphic>
          <a:graphicData uri="http://schemas.openxmlformats.org/presentationml/2006/ole">
            <p:oleObj spid="_x0000_s28918" name="Equação" r:id="rId14" imgW="164885" imgH="164885" progId="Equation.3">
              <p:embed/>
            </p:oleObj>
          </a:graphicData>
        </a:graphic>
      </p:graphicFrame>
      <p:sp>
        <p:nvSpPr>
          <p:cNvPr id="28" name="Seta entalhada para a direita 27"/>
          <p:cNvSpPr/>
          <p:nvPr/>
        </p:nvSpPr>
        <p:spPr>
          <a:xfrm>
            <a:off x="8131175" y="5805488"/>
            <a:ext cx="762000" cy="484187"/>
          </a:xfrm>
          <a:prstGeom prst="notchedRightArrow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uild="p"/>
      <p:bldP spid="19" grpId="0" build="p"/>
      <p:bldP spid="22" grpId="0" animBg="1"/>
      <p:bldP spid="48" grpId="0" animBg="1"/>
      <p:bldP spid="28" grpId="0" animBg="1"/>
      <p:bldP spid="28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215900" y="1125538"/>
            <a:ext cx="867727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200" kern="0" dirty="0">
                <a:latin typeface="Calibri" panose="020F0502020204030204" pitchFamily="34" charset="0"/>
                <a:cs typeface="Arial" pitchFamily="34" charset="0"/>
              </a:rPr>
              <a:t>Vamos substituir </a:t>
            </a:r>
            <a:r>
              <a:rPr lang="pt-BR" sz="2200" kern="0" dirty="0">
                <a:solidFill>
                  <a:srgbClr val="FF0000"/>
                </a:solidFill>
                <a:latin typeface="Calibri" panose="020F0502020204030204" pitchFamily="34" charset="0"/>
                <a:cs typeface="Arial" pitchFamily="34" charset="0"/>
              </a:rPr>
              <a:t>m = 1</a:t>
            </a:r>
            <a:r>
              <a:rPr lang="pt-BR" sz="2200" kern="0" dirty="0">
                <a:latin typeface="Calibri" panose="020F0502020204030204" pitchFamily="34" charset="0"/>
                <a:cs typeface="Arial" pitchFamily="34" charset="0"/>
              </a:rPr>
              <a:t>, e em seguida escalonar o sistema:</a:t>
            </a:r>
            <a:endParaRPr lang="pt-BR" sz="2200" b="1" kern="0" dirty="0">
              <a:solidFill>
                <a:srgbClr val="FF0000"/>
              </a:solidFill>
              <a:latin typeface="Calibri" panose="020F0502020204030204" pitchFamily="34" charset="0"/>
              <a:cs typeface="Arial" pitchFamily="34" charset="0"/>
            </a:endParaRPr>
          </a:p>
        </p:txBody>
      </p:sp>
      <p:graphicFrame>
        <p:nvGraphicFramePr>
          <p:cNvPr id="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56822883"/>
              </p:ext>
            </p:extLst>
          </p:nvPr>
        </p:nvGraphicFramePr>
        <p:xfrm>
          <a:off x="395288" y="1844675"/>
          <a:ext cx="1971675" cy="1387475"/>
        </p:xfrm>
        <a:graphic>
          <a:graphicData uri="http://schemas.openxmlformats.org/presentationml/2006/ole">
            <p:oleObj spid="_x0000_s29939" name="Equação" r:id="rId4" imgW="1016000" imgH="711200" progId="Equation.3">
              <p:embed/>
            </p:oleObj>
          </a:graphicData>
        </a:graphic>
      </p:graphicFrame>
      <p:sp>
        <p:nvSpPr>
          <p:cNvPr id="22" name="Elipse 21"/>
          <p:cNvSpPr/>
          <p:nvPr/>
        </p:nvSpPr>
        <p:spPr>
          <a:xfrm>
            <a:off x="625475" y="1912938"/>
            <a:ext cx="327025" cy="32543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200">
              <a:latin typeface="Calibri" panose="020F0502020204030204" pitchFamily="34" charset="0"/>
            </a:endParaRPr>
          </a:p>
        </p:txBody>
      </p:sp>
      <p:graphicFrame>
        <p:nvGraphicFramePr>
          <p:cNvPr id="2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06721728"/>
              </p:ext>
            </p:extLst>
          </p:nvPr>
        </p:nvGraphicFramePr>
        <p:xfrm>
          <a:off x="2606675" y="1849438"/>
          <a:ext cx="393700" cy="320675"/>
        </p:xfrm>
        <a:graphic>
          <a:graphicData uri="http://schemas.openxmlformats.org/presentationml/2006/ole">
            <p:oleObj spid="_x0000_s29940" name="Equação" r:id="rId5" imgW="203024" imgH="164957" progId="Equation.3">
              <p:embed/>
            </p:oleObj>
          </a:graphicData>
        </a:graphic>
      </p:graphicFrame>
      <p:grpSp>
        <p:nvGrpSpPr>
          <p:cNvPr id="2" name="Grupo 17"/>
          <p:cNvGrpSpPr>
            <a:grpSpLocks/>
          </p:cNvGrpSpPr>
          <p:nvPr/>
        </p:nvGrpSpPr>
        <p:grpSpPr bwMode="auto">
          <a:xfrm>
            <a:off x="2267744" y="2192338"/>
            <a:ext cx="431800" cy="360362"/>
            <a:chOff x="2859574" y="5285442"/>
            <a:chExt cx="432048" cy="360040"/>
          </a:xfrm>
        </p:grpSpPr>
        <p:cxnSp>
          <p:nvCxnSpPr>
            <p:cNvPr id="25" name="Conector reto 24"/>
            <p:cNvCxnSpPr/>
            <p:nvPr/>
          </p:nvCxnSpPr>
          <p:spPr>
            <a:xfrm rot="5400000">
              <a:off x="3111602" y="5465462"/>
              <a:ext cx="36004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de seta reta 25"/>
            <p:cNvCxnSpPr/>
            <p:nvPr/>
          </p:nvCxnSpPr>
          <p:spPr>
            <a:xfrm rot="10800000">
              <a:off x="2859574" y="5629621"/>
              <a:ext cx="432048" cy="158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71528155"/>
              </p:ext>
            </p:extLst>
          </p:nvPr>
        </p:nvGraphicFramePr>
        <p:xfrm>
          <a:off x="3419475" y="1876425"/>
          <a:ext cx="1943100" cy="1387475"/>
        </p:xfrm>
        <a:graphic>
          <a:graphicData uri="http://schemas.openxmlformats.org/presentationml/2006/ole">
            <p:oleObj spid="_x0000_s29941" name="Equação" r:id="rId6" imgW="1002865" imgH="710891" progId="Equation.3">
              <p:embed/>
            </p:oleObj>
          </a:graphicData>
        </a:graphic>
      </p:graphicFrame>
      <p:graphicFrame>
        <p:nvGraphicFramePr>
          <p:cNvPr id="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81118228"/>
              </p:ext>
            </p:extLst>
          </p:nvPr>
        </p:nvGraphicFramePr>
        <p:xfrm>
          <a:off x="3848100" y="2370138"/>
          <a:ext cx="1622425" cy="396875"/>
        </p:xfrm>
        <a:graphic>
          <a:graphicData uri="http://schemas.openxmlformats.org/presentationml/2006/ole">
            <p:oleObj spid="_x0000_s29942" name="Equação" r:id="rId7" imgW="837836" imgH="203112" progId="Equation.3">
              <p:embed/>
            </p:oleObj>
          </a:graphicData>
        </a:graphic>
      </p:graphicFrame>
      <p:graphicFrame>
        <p:nvGraphicFramePr>
          <p:cNvPr id="4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06121774"/>
              </p:ext>
            </p:extLst>
          </p:nvPr>
        </p:nvGraphicFramePr>
        <p:xfrm>
          <a:off x="4052888" y="2822575"/>
          <a:ext cx="1541462" cy="436563"/>
        </p:xfrm>
        <a:graphic>
          <a:graphicData uri="http://schemas.openxmlformats.org/presentationml/2006/ole">
            <p:oleObj spid="_x0000_s29943" name="Equação" r:id="rId8" imgW="723586" imgH="203112" progId="Equation.3">
              <p:embed/>
            </p:oleObj>
          </a:graphicData>
        </a:graphic>
      </p:graphicFrame>
      <p:graphicFrame>
        <p:nvGraphicFramePr>
          <p:cNvPr id="4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22243366"/>
              </p:ext>
            </p:extLst>
          </p:nvPr>
        </p:nvGraphicFramePr>
        <p:xfrm>
          <a:off x="5856288" y="2370138"/>
          <a:ext cx="441325" cy="320675"/>
        </p:xfrm>
        <a:graphic>
          <a:graphicData uri="http://schemas.openxmlformats.org/presentationml/2006/ole">
            <p:oleObj spid="_x0000_s29944" name="Equação" r:id="rId9" imgW="228501" imgH="165028" progId="Equation.3">
              <p:embed/>
            </p:oleObj>
          </a:graphicData>
        </a:graphic>
      </p:graphicFrame>
      <p:grpSp>
        <p:nvGrpSpPr>
          <p:cNvPr id="5" name="Grupo 44"/>
          <p:cNvGrpSpPr>
            <a:grpSpLocks/>
          </p:cNvGrpSpPr>
          <p:nvPr/>
        </p:nvGrpSpPr>
        <p:grpSpPr bwMode="auto">
          <a:xfrm>
            <a:off x="5659438" y="2713038"/>
            <a:ext cx="431800" cy="360362"/>
            <a:chOff x="2859574" y="5285442"/>
            <a:chExt cx="432048" cy="360040"/>
          </a:xfrm>
        </p:grpSpPr>
        <p:cxnSp>
          <p:nvCxnSpPr>
            <p:cNvPr id="46" name="Conector reto 45"/>
            <p:cNvCxnSpPr/>
            <p:nvPr/>
          </p:nvCxnSpPr>
          <p:spPr>
            <a:xfrm rot="5400000">
              <a:off x="3111602" y="5465462"/>
              <a:ext cx="36004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de seta reta 46"/>
            <p:cNvCxnSpPr/>
            <p:nvPr/>
          </p:nvCxnSpPr>
          <p:spPr>
            <a:xfrm rot="10800000">
              <a:off x="2859574" y="5629621"/>
              <a:ext cx="432048" cy="158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Elipse 47"/>
          <p:cNvSpPr/>
          <p:nvPr/>
        </p:nvSpPr>
        <p:spPr>
          <a:xfrm>
            <a:off x="3894138" y="2357438"/>
            <a:ext cx="598487" cy="39052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200">
              <a:latin typeface="Calibri" panose="020F0502020204030204" pitchFamily="34" charset="0"/>
            </a:endParaRPr>
          </a:p>
        </p:txBody>
      </p:sp>
      <p:graphicFrame>
        <p:nvGraphicFramePr>
          <p:cNvPr id="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28100096"/>
              </p:ext>
            </p:extLst>
          </p:nvPr>
        </p:nvGraphicFramePr>
        <p:xfrm>
          <a:off x="6659563" y="1874838"/>
          <a:ext cx="2139950" cy="1385887"/>
        </p:xfrm>
        <a:graphic>
          <a:graphicData uri="http://schemas.openxmlformats.org/presentationml/2006/ole">
            <p:oleObj spid="_x0000_s29945" name="Equação" r:id="rId10" imgW="1104900" imgH="711200" progId="Equation.3">
              <p:embed/>
            </p:oleObj>
          </a:graphicData>
        </a:graphic>
      </p:graphicFrame>
      <p:graphicFrame>
        <p:nvGraphicFramePr>
          <p:cNvPr id="8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28392749"/>
              </p:ext>
            </p:extLst>
          </p:nvPr>
        </p:nvGraphicFramePr>
        <p:xfrm>
          <a:off x="7948613" y="2808288"/>
          <a:ext cx="811212" cy="347662"/>
        </p:xfrm>
        <a:graphic>
          <a:graphicData uri="http://schemas.openxmlformats.org/presentationml/2006/ole">
            <p:oleObj spid="_x0000_s29946" name="Equação" r:id="rId11" imgW="418918" imgH="177723" progId="Equation.3">
              <p:embed/>
            </p:oleObj>
          </a:graphicData>
        </a:graphic>
      </p:graphicFrame>
      <p:graphicFrame>
        <p:nvGraphicFramePr>
          <p:cNvPr id="9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34609041"/>
              </p:ext>
            </p:extLst>
          </p:nvPr>
        </p:nvGraphicFramePr>
        <p:xfrm>
          <a:off x="8088313" y="3302000"/>
          <a:ext cx="574675" cy="358775"/>
        </p:xfrm>
        <a:graphic>
          <a:graphicData uri="http://schemas.openxmlformats.org/presentationml/2006/ole">
            <p:oleObj spid="_x0000_s29947" name="Equação" r:id="rId12" imgW="266353" imgH="164885" progId="Equation.3">
              <p:embed/>
            </p:oleObj>
          </a:graphicData>
        </a:graphic>
      </p:graphicFrame>
      <p:grpSp>
        <p:nvGrpSpPr>
          <p:cNvPr id="6" name="Grupo 17"/>
          <p:cNvGrpSpPr>
            <a:grpSpLocks/>
          </p:cNvGrpSpPr>
          <p:nvPr/>
        </p:nvGrpSpPr>
        <p:grpSpPr bwMode="auto">
          <a:xfrm>
            <a:off x="2420938" y="2185988"/>
            <a:ext cx="468312" cy="827087"/>
            <a:chOff x="2822831" y="4815801"/>
            <a:chExt cx="485142" cy="827261"/>
          </a:xfrm>
        </p:grpSpPr>
        <p:cxnSp>
          <p:nvCxnSpPr>
            <p:cNvPr id="32" name="Conector reto 31"/>
            <p:cNvCxnSpPr/>
            <p:nvPr/>
          </p:nvCxnSpPr>
          <p:spPr>
            <a:xfrm rot="5400000">
              <a:off x="2894342" y="5229432"/>
              <a:ext cx="827261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/>
            <p:cNvCxnSpPr/>
            <p:nvPr/>
          </p:nvCxnSpPr>
          <p:spPr>
            <a:xfrm rot="10800000">
              <a:off x="2822831" y="5630359"/>
              <a:ext cx="485142" cy="15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"/>
          <p:cNvSpPr txBox="1">
            <a:spLocks noChangeArrowheads="1"/>
          </p:cNvSpPr>
          <p:nvPr/>
        </p:nvSpPr>
        <p:spPr bwMode="auto">
          <a:xfrm>
            <a:off x="250825" y="4132263"/>
            <a:ext cx="8675688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200" kern="0" dirty="0">
                <a:latin typeface="Calibri" panose="020F0502020204030204" pitchFamily="34" charset="0"/>
                <a:cs typeface="Arial" pitchFamily="34" charset="0"/>
              </a:rPr>
              <a:t>Resumindo temos:</a:t>
            </a:r>
            <a:endParaRPr lang="pt-BR" sz="2200" b="1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Arial" pitchFamily="34" charset="0"/>
            </a:endParaRPr>
          </a:p>
        </p:txBody>
      </p:sp>
      <p:graphicFrame>
        <p:nvGraphicFramePr>
          <p:cNvPr id="3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47161091"/>
              </p:ext>
            </p:extLst>
          </p:nvPr>
        </p:nvGraphicFramePr>
        <p:xfrm>
          <a:off x="2632075" y="4656138"/>
          <a:ext cx="2879725" cy="395287"/>
        </p:xfrm>
        <a:graphic>
          <a:graphicData uri="http://schemas.openxmlformats.org/presentationml/2006/ole">
            <p:oleObj spid="_x0000_s29948" name="Equação" r:id="rId13" imgW="1485900" imgH="203200" progId="Equation.3">
              <p:embed/>
            </p:oleObj>
          </a:graphicData>
        </a:graphic>
      </p:graphicFrame>
      <p:graphicFrame>
        <p:nvGraphicFramePr>
          <p:cNvPr id="3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67321948"/>
              </p:ext>
            </p:extLst>
          </p:nvPr>
        </p:nvGraphicFramePr>
        <p:xfrm>
          <a:off x="2627313" y="5213350"/>
          <a:ext cx="1576387" cy="346075"/>
        </p:xfrm>
        <a:graphic>
          <a:graphicData uri="http://schemas.openxmlformats.org/presentationml/2006/ole">
            <p:oleObj spid="_x0000_s29949" name="Equação" r:id="rId14" imgW="812447" imgH="177723" progId="Equation.3">
              <p:embed/>
            </p:oleObj>
          </a:graphicData>
        </a:graphic>
      </p:graphicFrame>
      <p:graphicFrame>
        <p:nvGraphicFramePr>
          <p:cNvPr id="4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62080853"/>
              </p:ext>
            </p:extLst>
          </p:nvPr>
        </p:nvGraphicFramePr>
        <p:xfrm>
          <a:off x="2632075" y="5746750"/>
          <a:ext cx="1452563" cy="346075"/>
        </p:xfrm>
        <a:graphic>
          <a:graphicData uri="http://schemas.openxmlformats.org/presentationml/2006/ole">
            <p:oleObj spid="_x0000_s29950" name="Equação" r:id="rId15" imgW="748975" imgH="177723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  <p:bldP spid="22" grpId="0" animBg="1"/>
      <p:bldP spid="48" grpId="0" animBg="1"/>
      <p:bldP spid="34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50875" y="1289050"/>
            <a:ext cx="882015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200" b="1" kern="0" dirty="0">
                <a:latin typeface="Calibri" panose="020F0502020204030204" pitchFamily="34" charset="0"/>
                <a:cs typeface="Arial" pitchFamily="34" charset="0"/>
              </a:rPr>
              <a:t>Ex.5) Discutir o sistema: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7388" y="2317750"/>
            <a:ext cx="30607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200" u="sng" kern="0" dirty="0">
                <a:latin typeface="Calibri" panose="020F0502020204030204" pitchFamily="34" charset="0"/>
                <a:cs typeface="Arial" pitchFamily="34" charset="0"/>
              </a:rPr>
              <a:t>Resolução</a:t>
            </a:r>
            <a:r>
              <a:rPr lang="pt-BR" sz="2200" kern="0" dirty="0">
                <a:latin typeface="Calibri" panose="020F0502020204030204" pitchFamily="34" charset="0"/>
                <a:cs typeface="Arial" pitchFamily="34" charset="0"/>
              </a:rPr>
              <a:t>:</a:t>
            </a:r>
            <a:endParaRPr lang="pt-BR" sz="1500" kern="0" dirty="0">
              <a:latin typeface="Calibri" panose="020F0502020204030204" pitchFamily="34" charset="0"/>
              <a:cs typeface="Arial" pitchFamily="34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endParaRPr lang="pt-BR" sz="1500" kern="0" dirty="0">
              <a:latin typeface="Calibri" panose="020F0502020204030204" pitchFamily="34" charset="0"/>
              <a:cs typeface="Arial" pitchFamily="34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200" kern="0" dirty="0">
                <a:latin typeface="Calibri" panose="020F0502020204030204" pitchFamily="34" charset="0"/>
                <a:cs typeface="Arial" pitchFamily="34" charset="0"/>
              </a:rPr>
              <a:t>I. Sabemos que, se:</a:t>
            </a:r>
            <a:endParaRPr lang="pt-BR" sz="2200" b="1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Arial" pitchFamily="34" charset="0"/>
            </a:endParaRPr>
          </a:p>
        </p:txBody>
      </p:sp>
      <p:graphicFrame>
        <p:nvGraphicFramePr>
          <p:cNvPr id="30724" name="Object 3"/>
          <p:cNvGraphicFramePr>
            <a:graphicFrameLocks noChangeAspect="1"/>
          </p:cNvGraphicFramePr>
          <p:nvPr/>
        </p:nvGraphicFramePr>
        <p:xfrm>
          <a:off x="5102225" y="1044575"/>
          <a:ext cx="242888" cy="927100"/>
        </p:xfrm>
        <a:graphic>
          <a:graphicData uri="http://schemas.openxmlformats.org/presentationml/2006/ole">
            <p:oleObj spid="_x0000_s30862" name="Equação" r:id="rId4" imgW="114250" imgH="431613" progId="Equation.3">
              <p:embed/>
            </p:oleObj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3098800" y="2455863"/>
          <a:ext cx="2460625" cy="1385887"/>
        </p:xfrm>
        <a:graphic>
          <a:graphicData uri="http://schemas.openxmlformats.org/presentationml/2006/ole">
            <p:oleObj spid="_x0000_s30863" name="Equação" r:id="rId5" imgW="1269449" imgH="710891" progId="Equation.3">
              <p:embed/>
            </p:oleObj>
          </a:graphicData>
        </a:graphic>
      </p:graphicFrame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692150" y="3894138"/>
            <a:ext cx="882015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200" kern="0" dirty="0">
                <a:latin typeface="Calibri" panose="020F0502020204030204" pitchFamily="34" charset="0"/>
                <a:cs typeface="Arial" pitchFamily="34" charset="0"/>
              </a:rPr>
              <a:t>Resolvendo:</a:t>
            </a:r>
            <a:endParaRPr lang="pt-BR" sz="2200" b="1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Arial" pitchFamily="34" charset="0"/>
            </a:endParaRPr>
          </a:p>
        </p:txBody>
      </p:sp>
      <p:graphicFrame>
        <p:nvGraphicFramePr>
          <p:cNvPr id="18" name="Object 5"/>
          <p:cNvGraphicFramePr>
            <a:graphicFrameLocks noChangeAspect="1"/>
          </p:cNvGraphicFramePr>
          <p:nvPr/>
        </p:nvGraphicFramePr>
        <p:xfrm>
          <a:off x="2338388" y="3889375"/>
          <a:ext cx="1454150" cy="346075"/>
        </p:xfrm>
        <a:graphic>
          <a:graphicData uri="http://schemas.openxmlformats.org/presentationml/2006/ole">
            <p:oleObj spid="_x0000_s30864" name="Equação" r:id="rId6" imgW="748975" imgH="177723" progId="Equation.3">
              <p:embed/>
            </p:oleObj>
          </a:graphicData>
        </a:graphic>
      </p:graphicFrame>
      <p:graphicFrame>
        <p:nvGraphicFramePr>
          <p:cNvPr id="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1356147"/>
              </p:ext>
            </p:extLst>
          </p:nvPr>
        </p:nvGraphicFramePr>
        <p:xfrm>
          <a:off x="2762250" y="4786313"/>
          <a:ext cx="688975" cy="346075"/>
        </p:xfrm>
        <a:graphic>
          <a:graphicData uri="http://schemas.openxmlformats.org/presentationml/2006/ole">
            <p:oleObj spid="_x0000_s30865" name="Equação" r:id="rId7" imgW="355138" imgH="177569" progId="Equation.3">
              <p:embed/>
            </p:oleObj>
          </a:graphicData>
        </a:graphic>
      </p:graphicFrame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5980113" y="2951163"/>
            <a:ext cx="2843212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200" kern="0" dirty="0">
                <a:latin typeface="Calibri" panose="020F0502020204030204" pitchFamily="34" charset="0"/>
                <a:cs typeface="Arial" pitchFamily="34" charset="0"/>
              </a:rPr>
              <a:t>O sistema é </a:t>
            </a:r>
            <a:r>
              <a:rPr lang="pt-BR" sz="2200" kern="0" dirty="0">
                <a:solidFill>
                  <a:srgbClr val="FF0101"/>
                </a:solidFill>
                <a:latin typeface="Calibri" panose="020F0502020204030204" pitchFamily="34" charset="0"/>
                <a:cs typeface="Arial" pitchFamily="34" charset="0"/>
              </a:rPr>
              <a:t>SPD</a:t>
            </a:r>
            <a:r>
              <a:rPr lang="pt-BR" sz="2200" kern="0" dirty="0">
                <a:latin typeface="Calibri" panose="020F0502020204030204" pitchFamily="34" charset="0"/>
                <a:cs typeface="Arial" pitchFamily="34" charset="0"/>
              </a:rPr>
              <a:t>.</a:t>
            </a:r>
            <a:endParaRPr lang="pt-BR" sz="2200" b="1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692150" y="5440363"/>
            <a:ext cx="3055938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200" kern="0" dirty="0">
                <a:latin typeface="Calibri" panose="020F0502020204030204" pitchFamily="34" charset="0"/>
                <a:cs typeface="Arial" pitchFamily="34" charset="0"/>
              </a:rPr>
              <a:t>II. Sabemos que, se:</a:t>
            </a:r>
            <a:endParaRPr lang="pt-BR" sz="2200" b="1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Arial" pitchFamily="34" charset="0"/>
            </a:endParaRPr>
          </a:p>
        </p:txBody>
      </p:sp>
      <p:graphicFrame>
        <p:nvGraphicFramePr>
          <p:cNvPr id="34" name="Object 7"/>
          <p:cNvGraphicFramePr>
            <a:graphicFrameLocks noChangeAspect="1"/>
          </p:cNvGraphicFramePr>
          <p:nvPr/>
        </p:nvGraphicFramePr>
        <p:xfrm>
          <a:off x="3203575" y="4929188"/>
          <a:ext cx="2459038" cy="1387475"/>
        </p:xfrm>
        <a:graphic>
          <a:graphicData uri="http://schemas.openxmlformats.org/presentationml/2006/ole">
            <p:oleObj spid="_x0000_s30866" name="Equação" r:id="rId8" imgW="1269449" imgH="710891" progId="Equation.3">
              <p:embed/>
            </p:oleObj>
          </a:graphicData>
        </a:graphic>
      </p:graphicFrame>
      <p:sp>
        <p:nvSpPr>
          <p:cNvPr id="35" name="Rectangle 3"/>
          <p:cNvSpPr txBox="1">
            <a:spLocks noChangeArrowheads="1"/>
          </p:cNvSpPr>
          <p:nvPr/>
        </p:nvSpPr>
        <p:spPr bwMode="auto">
          <a:xfrm>
            <a:off x="6005513" y="5427663"/>
            <a:ext cx="3319462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200" kern="0" dirty="0">
                <a:latin typeface="Calibri" panose="020F0502020204030204" pitchFamily="34" charset="0"/>
                <a:cs typeface="Arial" pitchFamily="34" charset="0"/>
              </a:rPr>
              <a:t>O sistema é </a:t>
            </a:r>
            <a:r>
              <a:rPr lang="pt-BR" sz="2200" kern="0" dirty="0">
                <a:solidFill>
                  <a:srgbClr val="FF0101"/>
                </a:solidFill>
                <a:latin typeface="Calibri" panose="020F0502020204030204" pitchFamily="34" charset="0"/>
                <a:cs typeface="Arial" pitchFamily="34" charset="0"/>
              </a:rPr>
              <a:t>SPI</a:t>
            </a:r>
            <a:r>
              <a:rPr lang="pt-BR" sz="2200" kern="0" dirty="0">
                <a:latin typeface="Calibri" panose="020F0502020204030204" pitchFamily="34" charset="0"/>
                <a:cs typeface="Arial" pitchFamily="34" charset="0"/>
              </a:rPr>
              <a:t> ou </a:t>
            </a:r>
            <a:r>
              <a:rPr lang="pt-BR" sz="2200" kern="0" dirty="0">
                <a:solidFill>
                  <a:srgbClr val="FF0101"/>
                </a:solidFill>
                <a:latin typeface="Calibri" panose="020F0502020204030204" pitchFamily="34" charset="0"/>
                <a:cs typeface="Arial" pitchFamily="34" charset="0"/>
              </a:rPr>
              <a:t>SI</a:t>
            </a:r>
            <a:r>
              <a:rPr lang="pt-BR" sz="2200" kern="0" dirty="0">
                <a:latin typeface="Calibri" panose="020F0502020204030204" pitchFamily="34" charset="0"/>
                <a:cs typeface="Arial" pitchFamily="34" charset="0"/>
              </a:rPr>
              <a:t>.</a:t>
            </a:r>
            <a:endParaRPr lang="pt-BR" sz="2200" b="1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Arial" pitchFamily="34" charset="0"/>
            </a:endParaRPr>
          </a:p>
        </p:txBody>
      </p:sp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2687638" y="4338638"/>
          <a:ext cx="836612" cy="346075"/>
        </p:xfrm>
        <a:graphic>
          <a:graphicData uri="http://schemas.openxmlformats.org/presentationml/2006/ole">
            <p:oleObj spid="_x0000_s30867" name="Equação" r:id="rId9" imgW="431425" imgH="177646" progId="Equation.3">
              <p:embed/>
            </p:oleObj>
          </a:graphicData>
        </a:graphic>
      </p:graphicFrame>
      <p:graphicFrame>
        <p:nvGraphicFramePr>
          <p:cNvPr id="30734" name="Object 4"/>
          <p:cNvGraphicFramePr>
            <a:graphicFrameLocks noChangeAspect="1"/>
          </p:cNvGraphicFramePr>
          <p:nvPr/>
        </p:nvGraphicFramePr>
        <p:xfrm>
          <a:off x="3629025" y="784225"/>
          <a:ext cx="2044700" cy="1387475"/>
        </p:xfrm>
        <a:graphic>
          <a:graphicData uri="http://schemas.openxmlformats.org/presentationml/2006/ole">
            <p:oleObj spid="_x0000_s30868" name="Equação" r:id="rId10" imgW="1054100" imgH="711200" progId="Equation.3">
              <p:embed/>
            </p:oleObj>
          </a:graphicData>
        </a:graphic>
      </p:graphicFrame>
      <p:sp>
        <p:nvSpPr>
          <p:cNvPr id="17" name="Seta entalhada para a direita 16"/>
          <p:cNvSpPr/>
          <p:nvPr/>
        </p:nvSpPr>
        <p:spPr>
          <a:xfrm>
            <a:off x="8131175" y="5805488"/>
            <a:ext cx="762000" cy="484187"/>
          </a:xfrm>
          <a:prstGeom prst="notchedRightArrow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8" grpId="0" build="p"/>
      <p:bldP spid="32" grpId="0" build="p"/>
      <p:bldP spid="33" grpId="0" build="p"/>
      <p:bldP spid="35" grpId="0" build="p"/>
      <p:bldP spid="17" grpId="0" animBg="1"/>
      <p:bldP spid="17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2"/>
          <p:cNvSpPr>
            <a:spLocks noChangeArrowheads="1"/>
          </p:cNvSpPr>
          <p:nvPr/>
        </p:nvSpPr>
        <p:spPr bwMode="auto">
          <a:xfrm>
            <a:off x="2627784" y="1196752"/>
            <a:ext cx="3246437" cy="657225"/>
          </a:xfrm>
          <a:prstGeom prst="rect">
            <a:avLst/>
          </a:prstGeom>
          <a:solidFill>
            <a:srgbClr val="2FA6FF"/>
          </a:solidFill>
          <a:ln w="9525" cap="flat" cmpd="sng" algn="ctr">
            <a:noFill/>
            <a:prstDash val="solid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kern="0" dirty="0">
                <a:solidFill>
                  <a:prstClr val="black"/>
                </a:solidFill>
                <a:latin typeface="Calibri"/>
                <a:ea typeface="Arial Unicode MS" pitchFamily="34" charset="-128"/>
                <a:cs typeface="Arial Unicode MS" pitchFamily="34" charset="-128"/>
              </a:rPr>
              <a:t>SISTEMA LINEAR</a:t>
            </a:r>
            <a:endParaRPr lang="pt-BR" b="1" kern="0" baseline="-25000" dirty="0">
              <a:solidFill>
                <a:prstClr val="black"/>
              </a:solidFill>
              <a:latin typeface="Calibri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" name="Rectangle 23"/>
          <p:cNvSpPr>
            <a:spLocks noChangeArrowheads="1"/>
          </p:cNvSpPr>
          <p:nvPr/>
        </p:nvSpPr>
        <p:spPr bwMode="auto">
          <a:xfrm>
            <a:off x="3490913" y="1828800"/>
            <a:ext cx="2232025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EAF3B7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A59B7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200" b="1"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Tem solução?</a:t>
            </a:r>
            <a:endParaRPr lang="pt-BR" altLang="pt-BR" sz="2200" b="1" baseline="-25000">
              <a:latin typeface="Calibri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2924940" y="2788990"/>
            <a:ext cx="222771" cy="328270"/>
          </a:xfrm>
          <a:prstGeom prst="downArrow">
            <a:avLst>
              <a:gd name="adj1" fmla="val 50000"/>
              <a:gd name="adj2" fmla="val 60177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  <a:extLst/>
        </p:spPr>
        <p:txBody>
          <a:bodyPr wrap="none" lIns="92075" tIns="46037" rIns="92075" bIns="46037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200" b="1" kern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auto">
          <a:xfrm>
            <a:off x="2640013" y="2295525"/>
            <a:ext cx="792162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EAF3B7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A59B7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2200" b="1" i="1">
                <a:solidFill>
                  <a:srgbClr val="000000"/>
                </a:solidFill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Não</a:t>
            </a:r>
            <a:endParaRPr lang="pt-BR" altLang="pt-BR" sz="2200" b="1" i="1" baseline="-25000">
              <a:solidFill>
                <a:srgbClr val="000000"/>
              </a:solidFill>
              <a:latin typeface="Calibri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1921107" y="3325748"/>
            <a:ext cx="2159000" cy="484188"/>
          </a:xfrm>
          <a:prstGeom prst="rect">
            <a:avLst/>
          </a:prstGeom>
          <a:solidFill>
            <a:srgbClr val="FF2525"/>
          </a:solidFill>
          <a:ln w="9525" cap="flat" cmpd="sng" algn="ctr">
            <a:noFill/>
            <a:prstDash val="solid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200" b="1" kern="0" dirty="0">
                <a:solidFill>
                  <a:prstClr val="black"/>
                </a:solidFill>
                <a:latin typeface="Calibri"/>
                <a:ea typeface="Arial Unicode MS" pitchFamily="34" charset="-128"/>
                <a:cs typeface="Arial Unicode MS" pitchFamily="34" charset="-128"/>
              </a:rPr>
              <a:t>IMPOSSÍVEL (S.I)</a:t>
            </a:r>
            <a:endParaRPr lang="pt-BR" sz="2200" b="1" kern="0" baseline="-25000" dirty="0">
              <a:solidFill>
                <a:prstClr val="black"/>
              </a:solidFill>
              <a:latin typeface="Calibri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AutoShape 27"/>
          <p:cNvSpPr>
            <a:spLocks noChangeArrowheads="1"/>
          </p:cNvSpPr>
          <p:nvPr/>
        </p:nvSpPr>
        <p:spPr bwMode="auto">
          <a:xfrm>
            <a:off x="5470401" y="2787723"/>
            <a:ext cx="222771" cy="342892"/>
          </a:xfrm>
          <a:prstGeom prst="downArrow">
            <a:avLst>
              <a:gd name="adj1" fmla="val 50000"/>
              <a:gd name="adj2" fmla="val 60177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  <a:extLst/>
        </p:spPr>
        <p:txBody>
          <a:bodyPr wrap="none" lIns="92075" tIns="46037" rIns="92075" bIns="46037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200" b="1" kern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10" name="Rectangle 28"/>
          <p:cNvSpPr>
            <a:spLocks noChangeArrowheads="1"/>
          </p:cNvSpPr>
          <p:nvPr/>
        </p:nvSpPr>
        <p:spPr bwMode="auto">
          <a:xfrm>
            <a:off x="5160963" y="2262188"/>
            <a:ext cx="792162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EAF3B7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A59B7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2200" b="1" i="1">
                <a:solidFill>
                  <a:srgbClr val="000000"/>
                </a:solidFill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Sim</a:t>
            </a:r>
            <a:endParaRPr lang="pt-BR" altLang="pt-BR" sz="2200" b="1" i="1" baseline="-25000">
              <a:solidFill>
                <a:srgbClr val="000000"/>
              </a:solidFill>
              <a:latin typeface="Calibri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Rectangle 29"/>
          <p:cNvSpPr>
            <a:spLocks noChangeArrowheads="1"/>
          </p:cNvSpPr>
          <p:nvPr/>
        </p:nvSpPr>
        <p:spPr bwMode="auto">
          <a:xfrm>
            <a:off x="4585403" y="3325748"/>
            <a:ext cx="2051050" cy="493713"/>
          </a:xfrm>
          <a:prstGeom prst="rect">
            <a:avLst/>
          </a:prstGeom>
          <a:solidFill>
            <a:srgbClr val="6CDA6C"/>
          </a:solidFill>
          <a:ln w="9525" cap="flat" cmpd="sng" algn="ctr">
            <a:noFill/>
            <a:prstDash val="solid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200" b="1" kern="0" dirty="0">
                <a:solidFill>
                  <a:prstClr val="black"/>
                </a:solidFill>
                <a:latin typeface="Calibri"/>
                <a:ea typeface="Arial Unicode MS" pitchFamily="34" charset="-128"/>
                <a:cs typeface="Arial Unicode MS" pitchFamily="34" charset="-128"/>
              </a:rPr>
              <a:t>POSSÍVEL (S.P)</a:t>
            </a:r>
          </a:p>
        </p:txBody>
      </p:sp>
      <p:sp>
        <p:nvSpPr>
          <p:cNvPr id="12" name="Rectangle 30"/>
          <p:cNvSpPr>
            <a:spLocks noChangeArrowheads="1"/>
          </p:cNvSpPr>
          <p:nvPr/>
        </p:nvSpPr>
        <p:spPr bwMode="auto">
          <a:xfrm>
            <a:off x="4953000" y="3789363"/>
            <a:ext cx="1511300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EAF3B7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A59B7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2200" b="1"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Quantas?</a:t>
            </a:r>
            <a:endParaRPr lang="pt-BR" altLang="pt-BR" sz="2200" b="1" baseline="-25000">
              <a:latin typeface="Calibri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3" name="AutoShape 31"/>
          <p:cNvSpPr>
            <a:spLocks noChangeArrowheads="1"/>
          </p:cNvSpPr>
          <p:nvPr/>
        </p:nvSpPr>
        <p:spPr bwMode="auto">
          <a:xfrm>
            <a:off x="4204553" y="4729625"/>
            <a:ext cx="222771" cy="342893"/>
          </a:xfrm>
          <a:prstGeom prst="downArrow">
            <a:avLst>
              <a:gd name="adj1" fmla="val 50000"/>
              <a:gd name="adj2" fmla="val 60177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  <a:extLst/>
        </p:spPr>
        <p:txBody>
          <a:bodyPr wrap="none" lIns="92075" tIns="46037" rIns="92075" bIns="46037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200" b="1" kern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14" name="Rectangle 32"/>
          <p:cNvSpPr>
            <a:spLocks noChangeArrowheads="1"/>
          </p:cNvSpPr>
          <p:nvPr/>
        </p:nvSpPr>
        <p:spPr bwMode="auto">
          <a:xfrm>
            <a:off x="3000375" y="4156075"/>
            <a:ext cx="2736850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EAF3B7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A59B7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2200" b="1" i="1">
                <a:solidFill>
                  <a:srgbClr val="000000"/>
                </a:solidFill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Apenas uma</a:t>
            </a:r>
            <a:endParaRPr lang="pt-BR" altLang="pt-BR" sz="2200" b="1" i="1" baseline="-25000">
              <a:solidFill>
                <a:srgbClr val="000000"/>
              </a:solidFill>
              <a:latin typeface="Calibri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5" name="Rectangle 33"/>
          <p:cNvSpPr>
            <a:spLocks noChangeArrowheads="1"/>
          </p:cNvSpPr>
          <p:nvPr/>
        </p:nvSpPr>
        <p:spPr bwMode="auto">
          <a:xfrm>
            <a:off x="3305771" y="5219138"/>
            <a:ext cx="2130325" cy="736790"/>
          </a:xfrm>
          <a:prstGeom prst="rect">
            <a:avLst/>
          </a:prstGeom>
          <a:solidFill>
            <a:srgbClr val="FF6600"/>
          </a:solidFill>
          <a:ln w="9525" cap="flat" cmpd="sng" algn="ctr">
            <a:noFill/>
            <a:prstDash val="solid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200" b="1" kern="0" dirty="0">
                <a:solidFill>
                  <a:prstClr val="black"/>
                </a:solidFill>
                <a:latin typeface="Calibri"/>
                <a:ea typeface="Arial Unicode MS" pitchFamily="34" charset="-128"/>
                <a:cs typeface="Arial Unicode MS" pitchFamily="34" charset="-128"/>
              </a:rPr>
              <a:t>DETERMINADO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200" b="1" kern="0" dirty="0">
                <a:solidFill>
                  <a:prstClr val="black"/>
                </a:solidFill>
                <a:latin typeface="Calibri"/>
                <a:ea typeface="Arial Unicode MS" pitchFamily="34" charset="-128"/>
                <a:cs typeface="Arial Unicode MS" pitchFamily="34" charset="-128"/>
              </a:rPr>
              <a:t>(S.P.D)</a:t>
            </a:r>
            <a:endParaRPr lang="pt-BR" sz="2200" b="1" kern="0" baseline="-25000" dirty="0">
              <a:solidFill>
                <a:prstClr val="black"/>
              </a:solidFill>
              <a:latin typeface="Calibri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6" name="AutoShape 34"/>
          <p:cNvSpPr>
            <a:spLocks noChangeArrowheads="1"/>
          </p:cNvSpPr>
          <p:nvPr/>
        </p:nvSpPr>
        <p:spPr bwMode="auto">
          <a:xfrm>
            <a:off x="6733030" y="4722608"/>
            <a:ext cx="222771" cy="350577"/>
          </a:xfrm>
          <a:prstGeom prst="downArrow">
            <a:avLst>
              <a:gd name="adj1" fmla="val 50000"/>
              <a:gd name="adj2" fmla="val 60177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  <a:extLst/>
        </p:spPr>
        <p:txBody>
          <a:bodyPr wrap="none" lIns="92075" tIns="46037" rIns="92075" bIns="46037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200" b="1" kern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6135688" y="4162425"/>
            <a:ext cx="1460500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EAF3B7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A59B7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2200" b="1" i="1">
                <a:solidFill>
                  <a:srgbClr val="000000"/>
                </a:solidFill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Infinitas</a:t>
            </a:r>
            <a:endParaRPr lang="pt-BR" altLang="pt-BR" sz="2200" b="1" i="1" baseline="-25000">
              <a:solidFill>
                <a:srgbClr val="000000"/>
              </a:solidFill>
              <a:latin typeface="Calibri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Rectangle 36"/>
          <p:cNvSpPr>
            <a:spLocks noChangeArrowheads="1"/>
          </p:cNvSpPr>
          <p:nvPr/>
        </p:nvSpPr>
        <p:spPr bwMode="auto">
          <a:xfrm>
            <a:off x="5724128" y="5219138"/>
            <a:ext cx="2256452" cy="736790"/>
          </a:xfrm>
          <a:prstGeom prst="rect">
            <a:avLst/>
          </a:prstGeom>
          <a:solidFill>
            <a:srgbClr val="FFFF57"/>
          </a:solidFill>
          <a:ln w="9525" cap="flat" cmpd="sng" algn="ctr">
            <a:noFill/>
            <a:prstDash val="solid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200" b="1" kern="0" dirty="0">
                <a:solidFill>
                  <a:prstClr val="black"/>
                </a:solidFill>
                <a:latin typeface="Calibri"/>
                <a:ea typeface="Arial Unicode MS" pitchFamily="34" charset="-128"/>
                <a:cs typeface="Arial Unicode MS" pitchFamily="34" charset="-128"/>
              </a:rPr>
              <a:t>INDETERMINADO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200" b="1" kern="0" dirty="0">
                <a:solidFill>
                  <a:prstClr val="black"/>
                </a:solidFill>
                <a:latin typeface="Calibri"/>
                <a:ea typeface="Arial Unicode MS" pitchFamily="34" charset="-128"/>
                <a:cs typeface="Arial Unicode MS" pitchFamily="34" charset="-128"/>
              </a:rPr>
              <a:t>(S.P.I)</a:t>
            </a:r>
            <a:endParaRPr lang="pt-BR" sz="2200" b="1" kern="0" baseline="-25000" dirty="0">
              <a:solidFill>
                <a:prstClr val="black"/>
              </a:solidFill>
              <a:latin typeface="Calibri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4131" name="Picture 4" descr="http://www.fotosdahora.com.br/gifs_animados/gifs/16Objetos//lampada_ideia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6725" y="868363"/>
            <a:ext cx="100965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32" name="Retângulo 20"/>
          <p:cNvSpPr>
            <a:spLocks noChangeArrowheads="1"/>
          </p:cNvSpPr>
          <p:nvPr/>
        </p:nvSpPr>
        <p:spPr bwMode="auto">
          <a:xfrm rot="-5400000">
            <a:off x="-990600" y="2187576"/>
            <a:ext cx="2803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000"/>
              <a:t>http://www.fotosdahora.com.br/gifs_animados/gifs/16Objetos//lampada_ideia.gif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60"/>
                            </p:stCondLst>
                            <p:childTnLst>
                              <p:par>
                                <p:cTn id="22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660"/>
                            </p:stCondLst>
                            <p:childTnLst>
                              <p:par>
                                <p:cTn id="26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3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9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0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60"/>
                            </p:stCondLst>
                            <p:childTnLst>
                              <p:par>
                                <p:cTn id="4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660"/>
                            </p:stCondLst>
                            <p:childTnLst>
                              <p:par>
                                <p:cTn id="47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220"/>
                            </p:stCondLst>
                            <p:childTnLst>
                              <p:par>
                                <p:cTn id="5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720"/>
                            </p:stCondLst>
                            <p:childTnLst>
                              <p:par>
                                <p:cTn id="5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6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7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400"/>
                            </p:stCondLst>
                            <p:childTnLst>
                              <p:par>
                                <p:cTn id="7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74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6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7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660"/>
                            </p:stCondLst>
                            <p:childTnLst>
                              <p:par>
                                <p:cTn id="8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81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2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7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8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400"/>
                            </p:stCondLst>
                            <p:childTnLst>
                              <p:par>
                                <p:cTn id="9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9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7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8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1740"/>
                            </p:stCondLst>
                            <p:childTnLst>
                              <p:par>
                                <p:cTn id="10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2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3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0" grpId="0"/>
      <p:bldP spid="12" grpId="0"/>
      <p:bldP spid="14" grpId="0"/>
      <p:bldP spid="1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"/>
          <p:cNvSpPr txBox="1">
            <a:spLocks noChangeArrowheads="1"/>
          </p:cNvSpPr>
          <p:nvPr/>
        </p:nvSpPr>
        <p:spPr bwMode="auto">
          <a:xfrm>
            <a:off x="544513" y="841375"/>
            <a:ext cx="88201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200" kern="0" dirty="0">
                <a:latin typeface="Calibri" panose="020F0502020204030204" pitchFamily="34" charset="0"/>
                <a:cs typeface="Arial" pitchFamily="34" charset="0"/>
              </a:rPr>
              <a:t>Resolvendo:</a:t>
            </a:r>
            <a:endParaRPr lang="pt-BR" sz="2200" b="1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Arial" pitchFamily="34" charset="0"/>
            </a:endParaRPr>
          </a:p>
        </p:txBody>
      </p:sp>
      <p:graphicFrame>
        <p:nvGraphicFramePr>
          <p:cNvPr id="3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53740478"/>
              </p:ext>
            </p:extLst>
          </p:nvPr>
        </p:nvGraphicFramePr>
        <p:xfrm>
          <a:off x="2076430" y="841375"/>
          <a:ext cx="1454150" cy="346075"/>
        </p:xfrm>
        <a:graphic>
          <a:graphicData uri="http://schemas.openxmlformats.org/presentationml/2006/ole">
            <p:oleObj spid="_x0000_s32080" name="Equação" r:id="rId4" imgW="748975" imgH="177723" progId="Equation.3">
              <p:embed/>
            </p:oleObj>
          </a:graphicData>
        </a:graphic>
      </p:graphicFrame>
      <p:graphicFrame>
        <p:nvGraphicFramePr>
          <p:cNvPr id="3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3411526"/>
              </p:ext>
            </p:extLst>
          </p:nvPr>
        </p:nvGraphicFramePr>
        <p:xfrm>
          <a:off x="2849542" y="1260475"/>
          <a:ext cx="688975" cy="346075"/>
        </p:xfrm>
        <a:graphic>
          <a:graphicData uri="http://schemas.openxmlformats.org/presentationml/2006/ole">
            <p:oleObj spid="_x0000_s32081" name="Equação" r:id="rId5" imgW="355138" imgH="177569" progId="Equation.3">
              <p:embed/>
            </p:oleObj>
          </a:graphicData>
        </a:graphic>
      </p:graphicFrame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533400" y="1876425"/>
            <a:ext cx="8677275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200" kern="0" dirty="0">
                <a:latin typeface="Calibri" panose="020F0502020204030204" pitchFamily="34" charset="0"/>
                <a:cs typeface="Arial" pitchFamily="34" charset="0"/>
              </a:rPr>
              <a:t>Vamos substituir </a:t>
            </a:r>
            <a:r>
              <a:rPr lang="pt-BR" sz="2200" kern="0" dirty="0">
                <a:solidFill>
                  <a:srgbClr val="FF0000"/>
                </a:solidFill>
                <a:latin typeface="Calibri" panose="020F0502020204030204" pitchFamily="34" charset="0"/>
                <a:cs typeface="Arial" pitchFamily="34" charset="0"/>
              </a:rPr>
              <a:t>a = 2</a:t>
            </a:r>
            <a:r>
              <a:rPr lang="pt-BR" sz="2200" kern="0" dirty="0">
                <a:latin typeface="Calibri" panose="020F0502020204030204" pitchFamily="34" charset="0"/>
                <a:cs typeface="Arial" pitchFamily="34" charset="0"/>
              </a:rPr>
              <a:t>, e em seguida escalonar o sistema:</a:t>
            </a:r>
            <a:endParaRPr lang="pt-BR" sz="2200" b="1" kern="0" dirty="0">
              <a:solidFill>
                <a:srgbClr val="FF0000"/>
              </a:solidFill>
              <a:latin typeface="Calibri" panose="020F0502020204030204" pitchFamily="34" charset="0"/>
              <a:cs typeface="Arial" pitchFamily="34" charset="0"/>
            </a:endParaRPr>
          </a:p>
        </p:txBody>
      </p:sp>
      <p:graphicFrame>
        <p:nvGraphicFramePr>
          <p:cNvPr id="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19980657"/>
              </p:ext>
            </p:extLst>
          </p:nvPr>
        </p:nvGraphicFramePr>
        <p:xfrm>
          <a:off x="842963" y="2403475"/>
          <a:ext cx="1971675" cy="1385888"/>
        </p:xfrm>
        <a:graphic>
          <a:graphicData uri="http://schemas.openxmlformats.org/presentationml/2006/ole">
            <p:oleObj spid="_x0000_s32082" name="Equação" r:id="rId6" imgW="1016000" imgH="711200" progId="Equation.3">
              <p:embed/>
            </p:oleObj>
          </a:graphicData>
        </a:graphic>
      </p:graphicFrame>
      <p:sp>
        <p:nvSpPr>
          <p:cNvPr id="22" name="Elipse 21"/>
          <p:cNvSpPr/>
          <p:nvPr/>
        </p:nvSpPr>
        <p:spPr>
          <a:xfrm>
            <a:off x="974725" y="2454275"/>
            <a:ext cx="393700" cy="35877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200">
              <a:latin typeface="Calibri" panose="020F0502020204030204" pitchFamily="34" charset="0"/>
            </a:endParaRPr>
          </a:p>
        </p:txBody>
      </p:sp>
      <p:graphicFrame>
        <p:nvGraphicFramePr>
          <p:cNvPr id="2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65489148"/>
              </p:ext>
            </p:extLst>
          </p:nvPr>
        </p:nvGraphicFramePr>
        <p:xfrm>
          <a:off x="3062288" y="2438400"/>
          <a:ext cx="441325" cy="322263"/>
        </p:xfrm>
        <a:graphic>
          <a:graphicData uri="http://schemas.openxmlformats.org/presentationml/2006/ole">
            <p:oleObj spid="_x0000_s32083" name="Equação" r:id="rId7" imgW="228501" imgH="165028" progId="Equation.3">
              <p:embed/>
            </p:oleObj>
          </a:graphicData>
        </a:graphic>
      </p:graphicFrame>
      <p:grpSp>
        <p:nvGrpSpPr>
          <p:cNvPr id="2" name="Grupo 17"/>
          <p:cNvGrpSpPr>
            <a:grpSpLocks/>
          </p:cNvGrpSpPr>
          <p:nvPr/>
        </p:nvGrpSpPr>
        <p:grpSpPr bwMode="auto">
          <a:xfrm>
            <a:off x="2865438" y="2781300"/>
            <a:ext cx="431800" cy="360363"/>
            <a:chOff x="2859574" y="5285442"/>
            <a:chExt cx="432048" cy="360040"/>
          </a:xfrm>
        </p:grpSpPr>
        <p:cxnSp>
          <p:nvCxnSpPr>
            <p:cNvPr id="25" name="Conector reto 24"/>
            <p:cNvCxnSpPr/>
            <p:nvPr/>
          </p:nvCxnSpPr>
          <p:spPr>
            <a:xfrm rot="5400000">
              <a:off x="3111601" y="5465462"/>
              <a:ext cx="36004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de seta reta 25"/>
            <p:cNvCxnSpPr/>
            <p:nvPr/>
          </p:nvCxnSpPr>
          <p:spPr>
            <a:xfrm rot="10800000">
              <a:off x="2859574" y="5629621"/>
              <a:ext cx="432048" cy="15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84485291"/>
              </p:ext>
            </p:extLst>
          </p:nvPr>
        </p:nvGraphicFramePr>
        <p:xfrm>
          <a:off x="5289550" y="2419350"/>
          <a:ext cx="2238375" cy="1385888"/>
        </p:xfrm>
        <a:graphic>
          <a:graphicData uri="http://schemas.openxmlformats.org/presentationml/2006/ole">
            <p:oleObj spid="_x0000_s32084" name="Equação" r:id="rId8" imgW="1155700" imgH="711200" progId="Equation.3">
              <p:embed/>
            </p:oleObj>
          </a:graphicData>
        </a:graphic>
      </p:graphicFrame>
      <p:graphicFrame>
        <p:nvGraphicFramePr>
          <p:cNvPr id="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17127375"/>
              </p:ext>
            </p:extLst>
          </p:nvPr>
        </p:nvGraphicFramePr>
        <p:xfrm>
          <a:off x="5959475" y="2911475"/>
          <a:ext cx="2089150" cy="396875"/>
        </p:xfrm>
        <a:graphic>
          <a:graphicData uri="http://schemas.openxmlformats.org/presentationml/2006/ole">
            <p:oleObj spid="_x0000_s32085" name="Equação" r:id="rId9" imgW="1079032" imgH="203112" progId="Equation.3">
              <p:embed/>
            </p:oleObj>
          </a:graphicData>
        </a:graphic>
      </p:graphicFrame>
      <p:graphicFrame>
        <p:nvGraphicFramePr>
          <p:cNvPr id="4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63485345"/>
              </p:ext>
            </p:extLst>
          </p:nvPr>
        </p:nvGraphicFramePr>
        <p:xfrm>
          <a:off x="6149975" y="3384550"/>
          <a:ext cx="1795463" cy="396875"/>
        </p:xfrm>
        <a:graphic>
          <a:graphicData uri="http://schemas.openxmlformats.org/presentationml/2006/ole">
            <p:oleObj spid="_x0000_s32086" name="Equação" r:id="rId10" imgW="926698" imgH="203112" progId="Equation.3">
              <p:embed/>
            </p:oleObj>
          </a:graphicData>
        </a:graphic>
      </p:graphicFrame>
      <p:graphicFrame>
        <p:nvGraphicFramePr>
          <p:cNvPr id="30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43977926"/>
              </p:ext>
            </p:extLst>
          </p:nvPr>
        </p:nvGraphicFramePr>
        <p:xfrm>
          <a:off x="3660775" y="2438400"/>
          <a:ext cx="392113" cy="322263"/>
        </p:xfrm>
        <a:graphic>
          <a:graphicData uri="http://schemas.openxmlformats.org/presentationml/2006/ole">
            <p:oleObj spid="_x0000_s32087" name="Equação" r:id="rId11" imgW="203024" imgH="164957" progId="Equation.3">
              <p:embed/>
            </p:oleObj>
          </a:graphicData>
        </a:graphic>
      </p:graphicFrame>
      <p:grpSp>
        <p:nvGrpSpPr>
          <p:cNvPr id="5" name="Grupo 17"/>
          <p:cNvGrpSpPr>
            <a:grpSpLocks/>
          </p:cNvGrpSpPr>
          <p:nvPr/>
        </p:nvGrpSpPr>
        <p:grpSpPr bwMode="auto">
          <a:xfrm>
            <a:off x="2898775" y="2774950"/>
            <a:ext cx="1044575" cy="827088"/>
            <a:chOff x="2225748" y="4815801"/>
            <a:chExt cx="1082244" cy="827261"/>
          </a:xfrm>
        </p:grpSpPr>
        <p:cxnSp>
          <p:nvCxnSpPr>
            <p:cNvPr id="33" name="Conector reto 32"/>
            <p:cNvCxnSpPr/>
            <p:nvPr/>
          </p:nvCxnSpPr>
          <p:spPr>
            <a:xfrm rot="5400000">
              <a:off x="2894362" y="5229432"/>
              <a:ext cx="827261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de seta reta 33"/>
            <p:cNvCxnSpPr/>
            <p:nvPr/>
          </p:nvCxnSpPr>
          <p:spPr>
            <a:xfrm rot="10800000">
              <a:off x="2225748" y="5630359"/>
              <a:ext cx="1082244" cy="158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"/>
          <p:cNvSpPr txBox="1">
            <a:spLocks noChangeArrowheads="1"/>
          </p:cNvSpPr>
          <p:nvPr/>
        </p:nvSpPr>
        <p:spPr bwMode="auto">
          <a:xfrm>
            <a:off x="542925" y="3976688"/>
            <a:ext cx="7916863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200" kern="0" dirty="0">
                <a:latin typeface="Calibri" panose="020F0502020204030204" pitchFamily="34" charset="0"/>
                <a:cs typeface="Arial" pitchFamily="34" charset="0"/>
              </a:rPr>
              <a:t>Como se pode observar, a questão agora depende do valor de b, ou seja:</a:t>
            </a:r>
            <a:endParaRPr lang="pt-BR" sz="2200" b="1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Arial" pitchFamily="34" charset="0"/>
            </a:endParaRPr>
          </a:p>
        </p:txBody>
      </p:sp>
      <p:graphicFrame>
        <p:nvGraphicFramePr>
          <p:cNvPr id="39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81487026"/>
              </p:ext>
            </p:extLst>
          </p:nvPr>
        </p:nvGraphicFramePr>
        <p:xfrm>
          <a:off x="1073150" y="4816475"/>
          <a:ext cx="1054100" cy="344488"/>
        </p:xfrm>
        <a:graphic>
          <a:graphicData uri="http://schemas.openxmlformats.org/presentationml/2006/ole">
            <p:oleObj spid="_x0000_s32088" name="Equação" r:id="rId12" imgW="545626" imgH="177646" progId="Equation.3">
              <p:embed/>
            </p:oleObj>
          </a:graphicData>
        </a:graphic>
      </p:graphicFrame>
      <p:graphicFrame>
        <p:nvGraphicFramePr>
          <p:cNvPr id="40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42170104"/>
              </p:ext>
            </p:extLst>
          </p:nvPr>
        </p:nvGraphicFramePr>
        <p:xfrm>
          <a:off x="2324100" y="4824413"/>
          <a:ext cx="376238" cy="303212"/>
        </p:xfrm>
        <a:graphic>
          <a:graphicData uri="http://schemas.openxmlformats.org/presentationml/2006/ole">
            <p:oleObj spid="_x0000_s32089" name="Equação" r:id="rId13" imgW="190417" imgH="152334" progId="Equation.3">
              <p:embed/>
            </p:oleObj>
          </a:graphicData>
        </a:graphic>
      </p:graphicFrame>
      <p:graphicFrame>
        <p:nvGraphicFramePr>
          <p:cNvPr id="41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24949166"/>
              </p:ext>
            </p:extLst>
          </p:nvPr>
        </p:nvGraphicFramePr>
        <p:xfrm>
          <a:off x="2870200" y="4826000"/>
          <a:ext cx="663575" cy="346075"/>
        </p:xfrm>
        <a:graphic>
          <a:graphicData uri="http://schemas.openxmlformats.org/presentationml/2006/ole">
            <p:oleObj spid="_x0000_s32090" name="Equação" r:id="rId14" imgW="342603" imgH="177646" progId="Equation.3">
              <p:embed/>
            </p:oleObj>
          </a:graphicData>
        </a:graphic>
      </p:graphicFrame>
      <p:graphicFrame>
        <p:nvGraphicFramePr>
          <p:cNvPr id="42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39921577"/>
              </p:ext>
            </p:extLst>
          </p:nvPr>
        </p:nvGraphicFramePr>
        <p:xfrm>
          <a:off x="3903663" y="4830763"/>
          <a:ext cx="565150" cy="344487"/>
        </p:xfrm>
        <a:graphic>
          <a:graphicData uri="http://schemas.openxmlformats.org/presentationml/2006/ole">
            <p:oleObj spid="_x0000_s32091" name="Equação" r:id="rId15" imgW="291847" imgH="177646" progId="Equation.3">
              <p:embed/>
            </p:oleObj>
          </a:graphicData>
        </a:graphic>
      </p:graphicFrame>
      <p:graphicFrame>
        <p:nvGraphicFramePr>
          <p:cNvPr id="45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70170737"/>
              </p:ext>
            </p:extLst>
          </p:nvPr>
        </p:nvGraphicFramePr>
        <p:xfrm>
          <a:off x="1069975" y="5310188"/>
          <a:ext cx="1055688" cy="346075"/>
        </p:xfrm>
        <a:graphic>
          <a:graphicData uri="http://schemas.openxmlformats.org/presentationml/2006/ole">
            <p:oleObj spid="_x0000_s32092" name="Equação" r:id="rId16" imgW="545626" imgH="177646" progId="Equation.3">
              <p:embed/>
            </p:oleObj>
          </a:graphicData>
        </a:graphic>
      </p:graphicFrame>
      <p:graphicFrame>
        <p:nvGraphicFramePr>
          <p:cNvPr id="50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95681543"/>
              </p:ext>
            </p:extLst>
          </p:nvPr>
        </p:nvGraphicFramePr>
        <p:xfrm>
          <a:off x="2292350" y="5334000"/>
          <a:ext cx="368300" cy="295275"/>
        </p:xfrm>
        <a:graphic>
          <a:graphicData uri="http://schemas.openxmlformats.org/presentationml/2006/ole">
            <p:oleObj spid="_x0000_s32093" name="Equação" r:id="rId17" imgW="190417" imgH="152334" progId="Equation.3">
              <p:embed/>
            </p:oleObj>
          </a:graphicData>
        </a:graphic>
      </p:graphicFrame>
      <p:graphicFrame>
        <p:nvGraphicFramePr>
          <p:cNvPr id="51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66937078"/>
              </p:ext>
            </p:extLst>
          </p:nvPr>
        </p:nvGraphicFramePr>
        <p:xfrm>
          <a:off x="2884488" y="5319713"/>
          <a:ext cx="661987" cy="346075"/>
        </p:xfrm>
        <a:graphic>
          <a:graphicData uri="http://schemas.openxmlformats.org/presentationml/2006/ole">
            <p:oleObj spid="_x0000_s32094" name="Equação" r:id="rId18" imgW="342603" imgH="177646" progId="Equation.3">
              <p:embed/>
            </p:oleObj>
          </a:graphicData>
        </a:graphic>
      </p:graphicFrame>
      <p:graphicFrame>
        <p:nvGraphicFramePr>
          <p:cNvPr id="52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36791592"/>
              </p:ext>
            </p:extLst>
          </p:nvPr>
        </p:nvGraphicFramePr>
        <p:xfrm>
          <a:off x="3905250" y="5324475"/>
          <a:ext cx="368300" cy="346075"/>
        </p:xfrm>
        <a:graphic>
          <a:graphicData uri="http://schemas.openxmlformats.org/presentationml/2006/ole">
            <p:oleObj spid="_x0000_s32095" name="Equação" r:id="rId19" imgW="190335" imgH="177646" progId="Equation.3">
              <p:embed/>
            </p:oleObj>
          </a:graphicData>
        </a:graphic>
      </p:graphicFrame>
      <p:sp>
        <p:nvSpPr>
          <p:cNvPr id="44" name="Rectangle 3"/>
          <p:cNvSpPr txBox="1">
            <a:spLocks noChangeArrowheads="1"/>
          </p:cNvSpPr>
          <p:nvPr/>
        </p:nvSpPr>
        <p:spPr bwMode="auto">
          <a:xfrm>
            <a:off x="5724525" y="4508500"/>
            <a:ext cx="3168650" cy="431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200" kern="0" dirty="0">
                <a:latin typeface="Calibri" panose="020F0502020204030204" pitchFamily="34" charset="0"/>
                <a:cs typeface="Arial" pitchFamily="34" charset="0"/>
              </a:rPr>
              <a:t>Resumindo temos:</a:t>
            </a:r>
            <a:endParaRPr lang="pt-BR" sz="2200" b="1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Arial" pitchFamily="34" charset="0"/>
            </a:endParaRPr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10405439"/>
              </p:ext>
            </p:extLst>
          </p:nvPr>
        </p:nvGraphicFramePr>
        <p:xfrm>
          <a:off x="5554663" y="4954588"/>
          <a:ext cx="2882900" cy="1257300"/>
        </p:xfrm>
        <a:graphic>
          <a:graphicData uri="http://schemas.openxmlformats.org/presentationml/2006/ole">
            <p:oleObj spid="_x0000_s32096" name="Equação" r:id="rId20" imgW="1548728" imgH="672808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uild="p"/>
      <p:bldP spid="19" grpId="0" build="p"/>
      <p:bldP spid="22" grpId="0" animBg="1"/>
      <p:bldP spid="35" grpId="0" build="p"/>
      <p:bldP spid="44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2411413" y="1773238"/>
            <a:ext cx="6192837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90000"/>
              </a:lnSpc>
              <a:buClr>
                <a:srgbClr val="002060"/>
              </a:buClr>
              <a:buFont typeface="Wingdings" pitchFamily="2" charset="2"/>
              <a:buChar char="v"/>
            </a:pPr>
            <a:r>
              <a:rPr lang="pt-PT" altLang="pt-BR" sz="2200">
                <a:latin typeface="Calibri" pitchFamily="34" charset="0"/>
              </a:rPr>
              <a:t>Alguns sistemas lineares apresentam </a:t>
            </a:r>
            <a:r>
              <a:rPr lang="pt-PT" altLang="pt-BR" sz="2200">
                <a:solidFill>
                  <a:srgbClr val="000099"/>
                </a:solidFill>
                <a:latin typeface="Calibri" pitchFamily="34" charset="0"/>
              </a:rPr>
              <a:t>número de equações diferente do número de incógnitas</a:t>
            </a:r>
            <a:r>
              <a:rPr lang="pt-PT" altLang="pt-BR" sz="2200">
                <a:latin typeface="Calibri" pitchFamily="34" charset="0"/>
              </a:rPr>
              <a:t>, nestes casos, </a:t>
            </a:r>
            <a:r>
              <a:rPr lang="pt-PT" altLang="pt-BR" sz="2200">
                <a:solidFill>
                  <a:srgbClr val="FF0000"/>
                </a:solidFill>
                <a:latin typeface="Calibri" pitchFamily="34" charset="0"/>
              </a:rPr>
              <a:t>não poderemos usar o determinante</a:t>
            </a:r>
            <a:r>
              <a:rPr lang="pt-PT" altLang="pt-BR" sz="2200">
                <a:latin typeface="Calibri" pitchFamily="34" charset="0"/>
              </a:rPr>
              <a:t> dos coeficientes do sistema, pois a matriz dos coeficientes não será quadrada e, portanto, não existirá o determinante. </a:t>
            </a:r>
          </a:p>
        </p:txBody>
      </p:sp>
      <p:pic>
        <p:nvPicPr>
          <p:cNvPr id="32771" name="Picture 6" descr="http://zonadaponte.com.sapo.pt/gifs/chamas/lampadas/lamp009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44563" y="1474788"/>
            <a:ext cx="132397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Retângulo 33"/>
          <p:cNvSpPr>
            <a:spLocks noChangeArrowheads="1"/>
          </p:cNvSpPr>
          <p:nvPr/>
        </p:nvSpPr>
        <p:spPr bwMode="auto">
          <a:xfrm rot="-5400000">
            <a:off x="-380206" y="2216944"/>
            <a:ext cx="20240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000">
                <a:latin typeface="Calibri" pitchFamily="34" charset="0"/>
              </a:rPr>
              <a:t>http://zonadaponte.com.sapo.pt/gifs/chamas/lampadas/lamp009.gif</a:t>
            </a:r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 bwMode="auto">
          <a:xfrm>
            <a:off x="450850" y="4005263"/>
            <a:ext cx="8153400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v"/>
              <a:defRPr/>
            </a:pPr>
            <a:r>
              <a:rPr lang="pt-PT" sz="2200" dirty="0">
                <a:latin typeface="Calibri" panose="020F0502020204030204" pitchFamily="34" charset="0"/>
                <a:cs typeface="Arial" pitchFamily="34" charset="0"/>
              </a:rPr>
              <a:t>Então, vamos discutir o seguinte sistema em função do parâmetro real </a:t>
            </a:r>
            <a:r>
              <a:rPr lang="pt-PT" sz="2200" i="1" dirty="0">
                <a:latin typeface="Calibri" panose="020F0502020204030204" pitchFamily="34" charset="0"/>
                <a:cs typeface="Arial" pitchFamily="34" charset="0"/>
              </a:rPr>
              <a:t>m, </a:t>
            </a:r>
            <a:r>
              <a:rPr lang="pt-PT" sz="2200" dirty="0">
                <a:solidFill>
                  <a:srgbClr val="000099"/>
                </a:solidFill>
                <a:latin typeface="Calibri" panose="020F0502020204030204" pitchFamily="34" charset="0"/>
                <a:cs typeface="Arial" pitchFamily="34" charset="0"/>
              </a:rPr>
              <a:t>por meio apenas do escalonamento</a:t>
            </a:r>
            <a:r>
              <a:rPr lang="pt-PT" sz="2200" dirty="0">
                <a:latin typeface="Calibri" panose="020F0502020204030204" pitchFamily="34" charset="0"/>
                <a:cs typeface="Arial" pitchFamily="34" charset="0"/>
              </a:rPr>
              <a:t>.</a:t>
            </a:r>
            <a:r>
              <a:rPr lang="pt-PT" sz="2200" i="1" dirty="0">
                <a:latin typeface="Calibri" panose="020F0502020204030204" pitchFamily="34" charset="0"/>
                <a:cs typeface="Arial" pitchFamily="34" charset="0"/>
              </a:rPr>
              <a:t> </a:t>
            </a:r>
            <a:endParaRPr lang="pt-BR" sz="2200" kern="0" dirty="0">
              <a:solidFill>
                <a:srgbClr val="FF0000"/>
              </a:solidFill>
              <a:latin typeface="Calibri" panose="020F0502020204030204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  <p:bldP spid="3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31800" y="1065213"/>
            <a:ext cx="882015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200" b="1" kern="0" dirty="0">
                <a:latin typeface="Calibri" panose="020F0502020204030204" pitchFamily="34" charset="0"/>
                <a:cs typeface="Arial" pitchFamily="34" charset="0"/>
              </a:rPr>
              <a:t>Ex.6) Discutir o sistema:</a:t>
            </a: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3306763" y="809625"/>
          <a:ext cx="2119312" cy="892175"/>
        </p:xfrm>
        <a:graphic>
          <a:graphicData uri="http://schemas.openxmlformats.org/presentationml/2006/ole">
            <p:oleObj spid="_x0000_s34070" name="Equação" r:id="rId4" imgW="1092200" imgH="457200" progId="Equation.3">
              <p:embed/>
            </p:oleObj>
          </a:graphicData>
        </a:graphic>
      </p:graphicFrame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88938" y="1741488"/>
            <a:ext cx="3060700" cy="38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200" u="sng" kern="0" dirty="0">
                <a:latin typeface="Calibri" panose="020F0502020204030204" pitchFamily="34" charset="0"/>
                <a:cs typeface="Arial" pitchFamily="34" charset="0"/>
              </a:rPr>
              <a:t>Resolução</a:t>
            </a:r>
            <a:r>
              <a:rPr lang="pt-BR" sz="2200" kern="0" dirty="0">
                <a:latin typeface="Calibri" panose="020F0502020204030204" pitchFamily="34" charset="0"/>
                <a:cs typeface="Arial" pitchFamily="34" charset="0"/>
              </a:rPr>
              <a:t>:</a:t>
            </a:r>
          </a:p>
        </p:txBody>
      </p:sp>
      <p:graphicFrame>
        <p:nvGraphicFramePr>
          <p:cNvPr id="1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1948824"/>
              </p:ext>
            </p:extLst>
          </p:nvPr>
        </p:nvGraphicFramePr>
        <p:xfrm>
          <a:off x="481013" y="2387600"/>
          <a:ext cx="2119312" cy="892175"/>
        </p:xfrm>
        <a:graphic>
          <a:graphicData uri="http://schemas.openxmlformats.org/presentationml/2006/ole">
            <p:oleObj spid="_x0000_s34071" name="Equação" r:id="rId5" imgW="1092200" imgH="457200" progId="Equation.3">
              <p:embed/>
            </p:oleObj>
          </a:graphicData>
        </a:graphic>
      </p:graphicFrame>
      <p:sp>
        <p:nvSpPr>
          <p:cNvPr id="12" name="Elipse 11"/>
          <p:cNvSpPr/>
          <p:nvPr/>
        </p:nvSpPr>
        <p:spPr>
          <a:xfrm>
            <a:off x="766146" y="2462790"/>
            <a:ext cx="296508" cy="29729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200">
              <a:latin typeface="Calibri" panose="020F0502020204030204" pitchFamily="34" charset="0"/>
            </a:endParaRPr>
          </a:p>
        </p:txBody>
      </p:sp>
      <p:graphicFrame>
        <p:nvGraphicFramePr>
          <p:cNvPr id="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99661877"/>
              </p:ext>
            </p:extLst>
          </p:nvPr>
        </p:nvGraphicFramePr>
        <p:xfrm>
          <a:off x="2944813" y="2447925"/>
          <a:ext cx="441325" cy="322263"/>
        </p:xfrm>
        <a:graphic>
          <a:graphicData uri="http://schemas.openxmlformats.org/presentationml/2006/ole">
            <p:oleObj spid="_x0000_s34072" name="Equação" r:id="rId6" imgW="228501" imgH="165028" progId="Equation.3">
              <p:embed/>
            </p:oleObj>
          </a:graphicData>
        </a:graphic>
      </p:graphicFrame>
      <p:grpSp>
        <p:nvGrpSpPr>
          <p:cNvPr id="2" name="Grupo 17"/>
          <p:cNvGrpSpPr>
            <a:grpSpLocks/>
          </p:cNvGrpSpPr>
          <p:nvPr/>
        </p:nvGrpSpPr>
        <p:grpSpPr bwMode="auto">
          <a:xfrm>
            <a:off x="2747963" y="2790825"/>
            <a:ext cx="431800" cy="360363"/>
            <a:chOff x="2859574" y="5285442"/>
            <a:chExt cx="432048" cy="360040"/>
          </a:xfrm>
        </p:grpSpPr>
        <p:cxnSp>
          <p:nvCxnSpPr>
            <p:cNvPr id="15" name="Conector reto 14"/>
            <p:cNvCxnSpPr/>
            <p:nvPr/>
          </p:nvCxnSpPr>
          <p:spPr>
            <a:xfrm rot="5400000">
              <a:off x="3111601" y="5465462"/>
              <a:ext cx="36004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de seta reta 16"/>
            <p:cNvCxnSpPr/>
            <p:nvPr/>
          </p:nvCxnSpPr>
          <p:spPr>
            <a:xfrm rot="10800000">
              <a:off x="2859574" y="5629621"/>
              <a:ext cx="432048" cy="15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14786711"/>
              </p:ext>
            </p:extLst>
          </p:nvPr>
        </p:nvGraphicFramePr>
        <p:xfrm>
          <a:off x="5056188" y="2405063"/>
          <a:ext cx="2630487" cy="892175"/>
        </p:xfrm>
        <a:graphic>
          <a:graphicData uri="http://schemas.openxmlformats.org/presentationml/2006/ole">
            <p:oleObj spid="_x0000_s34073" name="Equação" r:id="rId7" imgW="1358900" imgH="457200" progId="Equation.3">
              <p:embed/>
            </p:oleObj>
          </a:graphicData>
        </a:graphic>
      </p:graphicFrame>
      <p:graphicFrame>
        <p:nvGraphicFramePr>
          <p:cNvPr id="2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93770853"/>
              </p:ext>
            </p:extLst>
          </p:nvPr>
        </p:nvGraphicFramePr>
        <p:xfrm>
          <a:off x="6175375" y="2908300"/>
          <a:ext cx="1622425" cy="423863"/>
        </p:xfrm>
        <a:graphic>
          <a:graphicData uri="http://schemas.openxmlformats.org/presentationml/2006/ole">
            <p:oleObj spid="_x0000_s34074" name="Equação" r:id="rId8" imgW="837836" imgH="215806" progId="Equation.3">
              <p:embed/>
            </p:oleObj>
          </a:graphicData>
        </a:graphic>
      </p:graphicFrame>
      <p:graphicFrame>
        <p:nvGraphicFramePr>
          <p:cNvPr id="39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55452190"/>
              </p:ext>
            </p:extLst>
          </p:nvPr>
        </p:nvGraphicFramePr>
        <p:xfrm>
          <a:off x="719138" y="4038600"/>
          <a:ext cx="1152525" cy="347663"/>
        </p:xfrm>
        <a:graphic>
          <a:graphicData uri="http://schemas.openxmlformats.org/presentationml/2006/ole">
            <p:oleObj spid="_x0000_s34075" name="Equação" r:id="rId9" imgW="596641" imgH="177723" progId="Equation.3">
              <p:embed/>
            </p:oleObj>
          </a:graphicData>
        </a:graphic>
      </p:graphicFrame>
      <p:graphicFrame>
        <p:nvGraphicFramePr>
          <p:cNvPr id="40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96010470"/>
              </p:ext>
            </p:extLst>
          </p:nvPr>
        </p:nvGraphicFramePr>
        <p:xfrm>
          <a:off x="2036763" y="4062413"/>
          <a:ext cx="368300" cy="295275"/>
        </p:xfrm>
        <a:graphic>
          <a:graphicData uri="http://schemas.openxmlformats.org/presentationml/2006/ole">
            <p:oleObj spid="_x0000_s34076" name="Equação" r:id="rId10" imgW="190417" imgH="152334" progId="Equation.3">
              <p:embed/>
            </p:oleObj>
          </a:graphicData>
        </a:graphic>
      </p:graphicFrame>
      <p:graphicFrame>
        <p:nvGraphicFramePr>
          <p:cNvPr id="41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58805410"/>
              </p:ext>
            </p:extLst>
          </p:nvPr>
        </p:nvGraphicFramePr>
        <p:xfrm>
          <a:off x="2506663" y="4048125"/>
          <a:ext cx="908050" cy="347663"/>
        </p:xfrm>
        <a:graphic>
          <a:graphicData uri="http://schemas.openxmlformats.org/presentationml/2006/ole">
            <p:oleObj spid="_x0000_s34077" name="Equação" r:id="rId11" imgW="469696" imgH="177723" progId="Equation.3">
              <p:embed/>
            </p:oleObj>
          </a:graphicData>
        </a:graphic>
      </p:graphicFrame>
      <p:graphicFrame>
        <p:nvGraphicFramePr>
          <p:cNvPr id="42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2294921"/>
              </p:ext>
            </p:extLst>
          </p:nvPr>
        </p:nvGraphicFramePr>
        <p:xfrm>
          <a:off x="3697288" y="4054475"/>
          <a:ext cx="368300" cy="344488"/>
        </p:xfrm>
        <a:graphic>
          <a:graphicData uri="http://schemas.openxmlformats.org/presentationml/2006/ole">
            <p:oleObj spid="_x0000_s34078" name="Equação" r:id="rId12" imgW="190335" imgH="177646" progId="Equation.3">
              <p:embed/>
            </p:oleObj>
          </a:graphicData>
        </a:graphic>
      </p:graphicFrame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400050" y="3463925"/>
            <a:ext cx="4929188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200" kern="0" dirty="0">
                <a:latin typeface="Calibri" panose="020F0502020204030204" pitchFamily="34" charset="0"/>
                <a:cs typeface="Arial" pitchFamily="34" charset="0"/>
              </a:rPr>
              <a:t>Vamos analisar a última equação:</a:t>
            </a:r>
          </a:p>
        </p:txBody>
      </p:sp>
      <p:cxnSp>
        <p:nvCxnSpPr>
          <p:cNvPr id="30" name="Conector reto 29"/>
          <p:cNvCxnSpPr/>
          <p:nvPr/>
        </p:nvCxnSpPr>
        <p:spPr>
          <a:xfrm rot="5400000">
            <a:off x="4105275" y="4267200"/>
            <a:ext cx="647700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74115142"/>
              </p:ext>
            </p:extLst>
          </p:nvPr>
        </p:nvGraphicFramePr>
        <p:xfrm>
          <a:off x="4787900" y="4038600"/>
          <a:ext cx="1152525" cy="347663"/>
        </p:xfrm>
        <a:graphic>
          <a:graphicData uri="http://schemas.openxmlformats.org/presentationml/2006/ole">
            <p:oleObj spid="_x0000_s34079" name="Equação" r:id="rId13" imgW="596641" imgH="177723" progId="Equation.3">
              <p:embed/>
            </p:oleObj>
          </a:graphicData>
        </a:graphic>
      </p:graphicFrame>
      <p:graphicFrame>
        <p:nvGraphicFramePr>
          <p:cNvPr id="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14942575"/>
              </p:ext>
            </p:extLst>
          </p:nvPr>
        </p:nvGraphicFramePr>
        <p:xfrm>
          <a:off x="6105525" y="4062413"/>
          <a:ext cx="368300" cy="295275"/>
        </p:xfrm>
        <a:graphic>
          <a:graphicData uri="http://schemas.openxmlformats.org/presentationml/2006/ole">
            <p:oleObj spid="_x0000_s34080" name="Equação" r:id="rId14" imgW="190417" imgH="152334" progId="Equation.3">
              <p:embed/>
            </p:oleObj>
          </a:graphicData>
        </a:graphic>
      </p:graphicFrame>
      <p:graphicFrame>
        <p:nvGraphicFramePr>
          <p:cNvPr id="7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1253661"/>
              </p:ext>
            </p:extLst>
          </p:nvPr>
        </p:nvGraphicFramePr>
        <p:xfrm>
          <a:off x="6575425" y="4048125"/>
          <a:ext cx="908050" cy="347663"/>
        </p:xfrm>
        <a:graphic>
          <a:graphicData uri="http://schemas.openxmlformats.org/presentationml/2006/ole">
            <p:oleObj spid="_x0000_s34081" name="Equação" r:id="rId15" imgW="469696" imgH="177723" progId="Equation.3">
              <p:embed/>
            </p:oleObj>
          </a:graphicData>
        </a:graphic>
      </p:graphicFrame>
      <p:graphicFrame>
        <p:nvGraphicFramePr>
          <p:cNvPr id="2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5556613"/>
              </p:ext>
            </p:extLst>
          </p:nvPr>
        </p:nvGraphicFramePr>
        <p:xfrm>
          <a:off x="7732713" y="4054475"/>
          <a:ext cx="563562" cy="344488"/>
        </p:xfrm>
        <a:graphic>
          <a:graphicData uri="http://schemas.openxmlformats.org/presentationml/2006/ole">
            <p:oleObj spid="_x0000_s34082" name="Equação" r:id="rId16" imgW="291847" imgH="177646" progId="Equation.3">
              <p:embed/>
            </p:oleObj>
          </a:graphicData>
        </a:graphic>
      </p:graphicFrame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415925" y="4640263"/>
            <a:ext cx="8188325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ü"/>
              <a:defRPr/>
            </a:pPr>
            <a:r>
              <a:rPr lang="pt-BR" sz="2000" i="1" kern="0" dirty="0">
                <a:latin typeface="Calibri" panose="020F0502020204030204" pitchFamily="34" charset="0"/>
                <a:cs typeface="Arial" pitchFamily="34" charset="0"/>
              </a:rPr>
              <a:t>É importante lembrar que esse sistema nunca será SPD, pois o número de equações não é igual ao número de incógnitas, logo ele não é um sistema normal.</a:t>
            </a:r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442913" y="5586413"/>
            <a:ext cx="8675687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200" kern="0" dirty="0">
                <a:latin typeface="Calibri" panose="020F0502020204030204" pitchFamily="34" charset="0"/>
                <a:cs typeface="Arial" pitchFamily="34" charset="0"/>
              </a:rPr>
              <a:t>Resumindo temos:</a:t>
            </a:r>
            <a:endParaRPr lang="pt-BR" sz="2200" b="1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Arial" pitchFamily="34" charset="0"/>
            </a:endParaRPr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53622569"/>
              </p:ext>
            </p:extLst>
          </p:nvPr>
        </p:nvGraphicFramePr>
        <p:xfrm>
          <a:off x="2916238" y="5461000"/>
          <a:ext cx="1725612" cy="760413"/>
        </p:xfrm>
        <a:graphic>
          <a:graphicData uri="http://schemas.openxmlformats.org/presentationml/2006/ole">
            <p:oleObj spid="_x0000_s34083" name="Equação" r:id="rId17" imgW="926698" imgH="406224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build="p"/>
      <p:bldP spid="12" grpId="0" animBg="1"/>
      <p:bldP spid="29" grpId="0" build="p"/>
      <p:bldP spid="26" grpId="0" build="p"/>
      <p:bldP spid="28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 txBox="1">
            <a:spLocks noChangeArrowheads="1"/>
          </p:cNvSpPr>
          <p:nvPr/>
        </p:nvSpPr>
        <p:spPr bwMode="auto">
          <a:xfrm>
            <a:off x="539750" y="1628775"/>
            <a:ext cx="7993063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002060"/>
              </a:buClr>
              <a:buFont typeface="Wingdings" pitchFamily="2" charset="2"/>
              <a:buChar char="v"/>
            </a:pPr>
            <a:r>
              <a:rPr lang="pt-PT" altLang="pt-BR" sz="2200">
                <a:latin typeface="Calibri" pitchFamily="34" charset="0"/>
              </a:rPr>
              <a:t>Como um sistema linear homogêneo é formada por equações  cujos termos independentes são todos nulos. Se o número de equações for igual ao número de incógnitas, podemos escrever:</a:t>
            </a:r>
          </a:p>
        </p:txBody>
      </p:sp>
      <p:graphicFrame>
        <p:nvGraphicFramePr>
          <p:cNvPr id="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89343858"/>
              </p:ext>
            </p:extLst>
          </p:nvPr>
        </p:nvGraphicFramePr>
        <p:xfrm>
          <a:off x="3014663" y="5764213"/>
          <a:ext cx="2578100" cy="452437"/>
        </p:xfrm>
        <a:graphic>
          <a:graphicData uri="http://schemas.openxmlformats.org/presentationml/2006/ole">
            <p:oleObj spid="_x0000_s34860" name="Equação" r:id="rId4" imgW="1384300" imgH="241300" progId="Equation.3">
              <p:embed/>
            </p:oleObj>
          </a:graphicData>
        </a:graphic>
      </p:graphicFrame>
      <p:graphicFrame>
        <p:nvGraphicFramePr>
          <p:cNvPr id="5" name="Object 10"/>
          <p:cNvGraphicFramePr>
            <a:graphicFrameLocks noChangeAspect="1"/>
          </p:cNvGraphicFramePr>
          <p:nvPr/>
        </p:nvGraphicFramePr>
        <p:xfrm>
          <a:off x="2035175" y="3635375"/>
          <a:ext cx="4117975" cy="1295400"/>
        </p:xfrm>
        <a:graphic>
          <a:graphicData uri="http://schemas.openxmlformats.org/presentationml/2006/ole">
            <p:oleObj spid="_x0000_s34861" name="Equação" r:id="rId5" imgW="2273300" imgH="711200" progId="Equation.3">
              <p:embed/>
            </p:oleObj>
          </a:graphicData>
        </a:graphic>
      </p:graphicFrame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565150" y="2781300"/>
            <a:ext cx="7967663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002060"/>
              </a:buClr>
              <a:buFont typeface="Wingdings" pitchFamily="2" charset="2"/>
              <a:buChar char="v"/>
            </a:pPr>
            <a:r>
              <a:rPr lang="pt-PT" altLang="pt-BR" sz="2200">
                <a:solidFill>
                  <a:srgbClr val="FF0000"/>
                </a:solidFill>
                <a:latin typeface="Calibri" pitchFamily="34" charset="0"/>
              </a:rPr>
              <a:t>Todo sistema linear homogêneo é sempre possível, pois admite a solução (0,0,0 ..., 0), chamada </a:t>
            </a:r>
            <a:r>
              <a:rPr lang="pt-PT" altLang="pt-BR" sz="2200" i="1">
                <a:solidFill>
                  <a:srgbClr val="FF0000"/>
                </a:solidFill>
                <a:latin typeface="Calibri" pitchFamily="34" charset="0"/>
              </a:rPr>
              <a:t>solução trivial</a:t>
            </a:r>
            <a:r>
              <a:rPr lang="pt-PT" altLang="pt-BR" sz="2200">
                <a:solidFill>
                  <a:srgbClr val="FF0000"/>
                </a:solidFill>
                <a:latin typeface="Calibri" pitchFamily="34" charset="0"/>
              </a:rPr>
              <a:t>.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568325" y="4941888"/>
            <a:ext cx="79644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002060"/>
              </a:buClr>
              <a:buFont typeface="Wingdings" pitchFamily="2" charset="2"/>
              <a:buChar char="v"/>
            </a:pPr>
            <a:r>
              <a:rPr lang="pt-PT" altLang="pt-BR" sz="2200">
                <a:latin typeface="Calibri" pitchFamily="34" charset="0"/>
              </a:rPr>
              <a:t>Observe que para um sistema  linear homogêneo de n equações com n incógnitas, teremos sempre: </a:t>
            </a:r>
          </a:p>
        </p:txBody>
      </p:sp>
      <p:sp>
        <p:nvSpPr>
          <p:cNvPr id="12" name="Título 2"/>
          <p:cNvSpPr txBox="1">
            <a:spLocks/>
          </p:cNvSpPr>
          <p:nvPr/>
        </p:nvSpPr>
        <p:spPr bwMode="auto">
          <a:xfrm>
            <a:off x="468313" y="404813"/>
            <a:ext cx="8205787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pt-BR" sz="2800" b="1" kern="0" dirty="0" smtClean="0"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rPr>
              <a:t>DISCUSSÃO DE UM SISTEMA LINEAR – HOMOGÊNEO</a:t>
            </a:r>
            <a:endParaRPr lang="pt-BR" sz="2800" kern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/>
      <p:bldP spid="9" grpId="0" build="p"/>
      <p:bldP spid="10" grpId="0" build="p"/>
      <p:bldP spid="1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755650" y="4078288"/>
            <a:ext cx="7767638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defRPr/>
            </a:pPr>
            <a:r>
              <a:rPr lang="pt-PT" sz="2200" u="sng" dirty="0">
                <a:latin typeface="Calibri" panose="020F0502020204030204" pitchFamily="34" charset="0"/>
                <a:cs typeface="Arial" pitchFamily="34" charset="0"/>
              </a:rPr>
              <a:t>Observações Importantes</a:t>
            </a:r>
            <a:r>
              <a:rPr lang="pt-PT" sz="2200" dirty="0">
                <a:latin typeface="Calibri" panose="020F0502020204030204" pitchFamily="34" charset="0"/>
                <a:cs typeface="Arial" pitchFamily="34" charset="0"/>
              </a:rPr>
              <a:t>:</a:t>
            </a:r>
          </a:p>
          <a:p>
            <a:pPr algn="just">
              <a:defRPr/>
            </a:pPr>
            <a:endParaRPr lang="pt-PT" sz="2200" dirty="0">
              <a:latin typeface="Calibri" panose="020F0502020204030204" pitchFamily="34" charset="0"/>
              <a:cs typeface="Arial" pitchFamily="34" charset="0"/>
            </a:endParaRPr>
          </a:p>
          <a:p>
            <a:pPr marL="457200" indent="-457200" algn="just">
              <a:buClr>
                <a:srgbClr val="002060"/>
              </a:buClr>
              <a:buFont typeface="Wingdings" panose="05000000000000000000" pitchFamily="2" charset="2"/>
              <a:buChar char="ü"/>
              <a:defRPr/>
            </a:pPr>
            <a:r>
              <a:rPr lang="pt-PT" sz="2200" dirty="0">
                <a:latin typeface="Calibri" panose="020F0502020204030204" pitchFamily="34" charset="0"/>
                <a:cs typeface="Arial" pitchFamily="34" charset="0"/>
              </a:rPr>
              <a:t>Sistema Homogêneo </a:t>
            </a:r>
            <a:r>
              <a:rPr lang="pt-PT" sz="2200" dirty="0">
                <a:solidFill>
                  <a:srgbClr val="FF0000"/>
                </a:solidFill>
                <a:latin typeface="Calibri" panose="020F0502020204030204" pitchFamily="34" charset="0"/>
                <a:cs typeface="Arial" pitchFamily="34" charset="0"/>
              </a:rPr>
              <a:t>NUNCA SERÁ IMPOSSÍVEL</a:t>
            </a:r>
            <a:r>
              <a:rPr lang="pt-PT" sz="2200" dirty="0">
                <a:latin typeface="Calibri" panose="020F0502020204030204" pitchFamily="34" charset="0"/>
                <a:cs typeface="Arial" pitchFamily="34" charset="0"/>
              </a:rPr>
              <a:t>;</a:t>
            </a:r>
          </a:p>
          <a:p>
            <a:pPr marL="457200" indent="-457200" algn="just">
              <a:buClr>
                <a:srgbClr val="002060"/>
              </a:buClr>
              <a:buFont typeface="Wingdings" panose="05000000000000000000" pitchFamily="2" charset="2"/>
              <a:buChar char="ü"/>
              <a:defRPr/>
            </a:pPr>
            <a:r>
              <a:rPr lang="pt-PT" sz="2200" dirty="0">
                <a:latin typeface="Calibri" panose="020F0502020204030204" pitchFamily="34" charset="0"/>
                <a:cs typeface="Arial" pitchFamily="34" charset="0"/>
              </a:rPr>
              <a:t>Se o </a:t>
            </a:r>
            <a:r>
              <a:rPr lang="pt-PT" sz="2200" dirty="0">
                <a:solidFill>
                  <a:srgbClr val="000099"/>
                </a:solidFill>
                <a:latin typeface="Calibri" panose="020F0502020204030204" pitchFamily="34" charset="0"/>
                <a:cs typeface="Arial" pitchFamily="34" charset="0"/>
              </a:rPr>
              <a:t>número de equações for diferente do número de incógnitas, o sistema será S.P.I</a:t>
            </a:r>
            <a:r>
              <a:rPr lang="pt-PT" sz="2200" dirty="0">
                <a:latin typeface="Calibri" panose="020F0502020204030204" pitchFamily="34" charset="0"/>
                <a:cs typeface="Arial" pitchFamily="34" charset="0"/>
              </a:rPr>
              <a:t>.</a:t>
            </a:r>
            <a:endParaRPr lang="pt-BR" sz="2200" dirty="0">
              <a:latin typeface="Calibri" panose="020F0502020204030204" pitchFamily="34" charset="0"/>
              <a:cs typeface="Arial" pitchFamily="34" charset="0"/>
            </a:endParaRPr>
          </a:p>
        </p:txBody>
      </p:sp>
      <p:graphicFrame>
        <p:nvGraphicFramePr>
          <p:cNvPr id="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2411589"/>
              </p:ext>
            </p:extLst>
          </p:nvPr>
        </p:nvGraphicFramePr>
        <p:xfrm>
          <a:off x="879475" y="3276600"/>
          <a:ext cx="7413625" cy="411163"/>
        </p:xfrm>
        <a:graphic>
          <a:graphicData uri="http://schemas.openxmlformats.org/presentationml/2006/ole">
            <p:oleObj spid="_x0000_s35882" name="Equação" r:id="rId4" imgW="4140200" imgH="228600" progId="Equation.3">
              <p:embed/>
            </p:oleObj>
          </a:graphicData>
        </a:graphic>
      </p:graphicFrame>
      <p:graphicFrame>
        <p:nvGraphicFramePr>
          <p:cNvPr id="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28225522"/>
              </p:ext>
            </p:extLst>
          </p:nvPr>
        </p:nvGraphicFramePr>
        <p:xfrm>
          <a:off x="876300" y="2565400"/>
          <a:ext cx="6705600" cy="417513"/>
        </p:xfrm>
        <a:graphic>
          <a:graphicData uri="http://schemas.openxmlformats.org/presentationml/2006/ole">
            <p:oleObj spid="_x0000_s35883" name="Equação" r:id="rId5" imgW="3695700" imgH="228600" progId="Equation.3">
              <p:embed/>
            </p:oleObj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96888" y="1125538"/>
            <a:ext cx="79629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002060"/>
              </a:buClr>
              <a:buFont typeface="Wingdings" pitchFamily="2" charset="2"/>
              <a:buChar char="v"/>
            </a:pPr>
            <a:r>
              <a:rPr lang="pt-PT" altLang="pt-BR" sz="2200">
                <a:latin typeface="Calibri" pitchFamily="34" charset="0"/>
              </a:rPr>
              <a:t>Portanto, para discussão de um sistema linear homogêneo de n equações  e n incógnitas </a:t>
            </a:r>
            <a:r>
              <a:rPr lang="pt-PT" altLang="pt-BR" sz="2200">
                <a:solidFill>
                  <a:srgbClr val="FF0000"/>
                </a:solidFill>
                <a:latin typeface="Calibri" pitchFamily="34" charset="0"/>
              </a:rPr>
              <a:t>é suficiente apenas o cálculo do determinante D</a:t>
            </a:r>
            <a:r>
              <a:rPr lang="pt-PT" altLang="pt-BR" sz="2200">
                <a:latin typeface="Calibri" pitchFamily="34" charset="0"/>
              </a:rPr>
              <a:t> dos coeficientes das incógnitas, isto é:</a:t>
            </a:r>
            <a:endParaRPr lang="pt-BR" altLang="pt-BR" sz="22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  <p:bldP spid="7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27038" y="1506538"/>
            <a:ext cx="882015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200" b="1" kern="0" dirty="0">
                <a:latin typeface="Calibri" panose="020F0502020204030204" pitchFamily="34" charset="0"/>
                <a:cs typeface="Arial" pitchFamily="34" charset="0"/>
              </a:rPr>
              <a:t>Ex.1) Discutir o sistema: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3550" y="2636838"/>
            <a:ext cx="81407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200" u="sng" kern="0" dirty="0">
                <a:latin typeface="Calibri" panose="020F0502020204030204" pitchFamily="34" charset="0"/>
                <a:cs typeface="Arial" pitchFamily="34" charset="0"/>
              </a:rPr>
              <a:t>Resolução</a:t>
            </a:r>
            <a:r>
              <a:rPr lang="pt-BR" sz="2200" kern="0" dirty="0">
                <a:latin typeface="Calibri" panose="020F0502020204030204" pitchFamily="34" charset="0"/>
                <a:cs typeface="Arial" pitchFamily="34" charset="0"/>
              </a:rPr>
              <a:t>:</a:t>
            </a:r>
            <a:endParaRPr lang="pt-BR" sz="1500" kern="0" dirty="0">
              <a:latin typeface="Calibri" panose="020F0502020204030204" pitchFamily="34" charset="0"/>
              <a:cs typeface="Arial" pitchFamily="34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endParaRPr lang="pt-BR" sz="1500" kern="0" dirty="0">
              <a:latin typeface="Calibri" panose="020F0502020204030204" pitchFamily="34" charset="0"/>
              <a:cs typeface="Arial" pitchFamily="34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200" kern="0" dirty="0">
                <a:latin typeface="Calibri" panose="020F0502020204030204" pitchFamily="34" charset="0"/>
                <a:cs typeface="Arial" pitchFamily="34" charset="0"/>
              </a:rPr>
              <a:t>Sendo o número de equações igual ao número de incógnitas, podemos calcular D:</a:t>
            </a:r>
            <a:endParaRPr lang="pt-BR" sz="2200" b="1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Arial" pitchFamily="34" charset="0"/>
            </a:endParaRP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1035050" y="4129088"/>
          <a:ext cx="2041525" cy="1389062"/>
        </p:xfrm>
        <a:graphic>
          <a:graphicData uri="http://schemas.openxmlformats.org/presentationml/2006/ole">
            <p:oleObj spid="_x0000_s36986" name="Equação" r:id="rId4" imgW="1054100" imgH="711200" progId="Equation.3">
              <p:embed/>
            </p:oleObj>
          </a:graphicData>
        </a:graphic>
      </p:graphicFrame>
      <p:graphicFrame>
        <p:nvGraphicFramePr>
          <p:cNvPr id="36869" name="Object 10"/>
          <p:cNvGraphicFramePr>
            <a:graphicFrameLocks noChangeAspect="1"/>
          </p:cNvGraphicFramePr>
          <p:nvPr/>
        </p:nvGraphicFramePr>
        <p:xfrm>
          <a:off x="3379788" y="1031875"/>
          <a:ext cx="2068512" cy="1387475"/>
        </p:xfrm>
        <a:graphic>
          <a:graphicData uri="http://schemas.openxmlformats.org/presentationml/2006/ole">
            <p:oleObj spid="_x0000_s36987" name="Equação" r:id="rId5" imgW="1066800" imgH="711200" progId="Equation.3">
              <p:embed/>
            </p:oleObj>
          </a:graphicData>
        </a:graphic>
      </p:graphicFrame>
      <p:graphicFrame>
        <p:nvGraphicFramePr>
          <p:cNvPr id="3" name="Object 8"/>
          <p:cNvGraphicFramePr>
            <a:graphicFrameLocks noChangeAspect="1"/>
          </p:cNvGraphicFramePr>
          <p:nvPr/>
        </p:nvGraphicFramePr>
        <p:xfrm>
          <a:off x="3292475" y="4394200"/>
          <a:ext cx="1624013" cy="892175"/>
        </p:xfrm>
        <a:graphic>
          <a:graphicData uri="http://schemas.openxmlformats.org/presentationml/2006/ole">
            <p:oleObj spid="_x0000_s36988" name="Equação" r:id="rId6" imgW="838200" imgH="457200" progId="Equation.3">
              <p:embed/>
            </p:oleObj>
          </a:graphicData>
        </a:graphic>
      </p:graphicFrame>
      <p:grpSp>
        <p:nvGrpSpPr>
          <p:cNvPr id="11" name="Grupo 24"/>
          <p:cNvGrpSpPr>
            <a:grpSpLocks/>
          </p:cNvGrpSpPr>
          <p:nvPr/>
        </p:nvGrpSpPr>
        <p:grpSpPr bwMode="auto">
          <a:xfrm>
            <a:off x="1611313" y="4203700"/>
            <a:ext cx="1511300" cy="1223963"/>
            <a:chOff x="1363172" y="3212976"/>
            <a:chExt cx="1512168" cy="1224136"/>
          </a:xfrm>
        </p:grpSpPr>
        <p:cxnSp>
          <p:nvCxnSpPr>
            <p:cNvPr id="22" name="Conector reto 21"/>
            <p:cNvCxnSpPr/>
            <p:nvPr/>
          </p:nvCxnSpPr>
          <p:spPr>
            <a:xfrm>
              <a:off x="1363172" y="3332056"/>
              <a:ext cx="1512168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>
            <a:xfrm rot="5400000">
              <a:off x="863880" y="3825045"/>
              <a:ext cx="1224136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5186363" y="4613275"/>
          <a:ext cx="2287587" cy="420688"/>
        </p:xfrm>
        <a:graphic>
          <a:graphicData uri="http://schemas.openxmlformats.org/presentationml/2006/ole">
            <p:oleObj spid="_x0000_s36989" name="Equação" r:id="rId7" imgW="1180588" imgH="215806" progId="Equation.3">
              <p:embed/>
            </p:oleObj>
          </a:graphicData>
        </a:graphic>
      </p:graphicFrame>
      <p:graphicFrame>
        <p:nvGraphicFramePr>
          <p:cNvPr id="8" name="Object 13"/>
          <p:cNvGraphicFramePr>
            <a:graphicFrameLocks noChangeAspect="1"/>
          </p:cNvGraphicFramePr>
          <p:nvPr/>
        </p:nvGraphicFramePr>
        <p:xfrm>
          <a:off x="5167313" y="5111750"/>
          <a:ext cx="2262187" cy="347663"/>
        </p:xfrm>
        <a:graphic>
          <a:graphicData uri="http://schemas.openxmlformats.org/presentationml/2006/ole">
            <p:oleObj spid="_x0000_s36990" name="Equação" r:id="rId8" imgW="1167893" imgH="177723" progId="Equation.3">
              <p:embed/>
            </p:oleObj>
          </a:graphicData>
        </a:graphic>
      </p:graphicFrame>
      <p:graphicFrame>
        <p:nvGraphicFramePr>
          <p:cNvPr id="9" name="Object 11"/>
          <p:cNvGraphicFramePr>
            <a:graphicFrameLocks noChangeAspect="1"/>
          </p:cNvGraphicFramePr>
          <p:nvPr/>
        </p:nvGraphicFramePr>
        <p:xfrm>
          <a:off x="5172075" y="5603875"/>
          <a:ext cx="1131888" cy="346075"/>
        </p:xfrm>
        <a:graphic>
          <a:graphicData uri="http://schemas.openxmlformats.org/presentationml/2006/ole">
            <p:oleObj spid="_x0000_s36991" name="Equação" r:id="rId9" imgW="583693" imgH="177646" progId="Equation.3">
              <p:embed/>
            </p:oleObj>
          </a:graphicData>
        </a:graphic>
      </p:graphicFrame>
      <p:sp>
        <p:nvSpPr>
          <p:cNvPr id="23" name="Seta entalhada para a direita 22"/>
          <p:cNvSpPr/>
          <p:nvPr/>
        </p:nvSpPr>
        <p:spPr>
          <a:xfrm>
            <a:off x="8131175" y="5805488"/>
            <a:ext cx="762000" cy="484187"/>
          </a:xfrm>
          <a:prstGeom prst="notchedRightArrow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3" grpId="0" animBg="1"/>
      <p:bldP spid="23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85110358"/>
              </p:ext>
            </p:extLst>
          </p:nvPr>
        </p:nvGraphicFramePr>
        <p:xfrm>
          <a:off x="889000" y="2847975"/>
          <a:ext cx="1966913" cy="395288"/>
        </p:xfrm>
        <a:graphic>
          <a:graphicData uri="http://schemas.openxmlformats.org/presentationml/2006/ole">
            <p:oleObj spid="_x0000_s38084" name="Equação" r:id="rId4" imgW="1016000" imgH="203200" progId="Equation.3">
              <p:embed/>
            </p:oleObj>
          </a:graphicData>
        </a:graphic>
      </p:graphicFrame>
      <p:graphicFrame>
        <p:nvGraphicFramePr>
          <p:cNvPr id="19" name="Object 12"/>
          <p:cNvGraphicFramePr>
            <a:graphicFrameLocks noChangeAspect="1"/>
          </p:cNvGraphicFramePr>
          <p:nvPr/>
        </p:nvGraphicFramePr>
        <p:xfrm>
          <a:off x="5119688" y="2863850"/>
          <a:ext cx="1330325" cy="346075"/>
        </p:xfrm>
        <a:graphic>
          <a:graphicData uri="http://schemas.openxmlformats.org/presentationml/2006/ole">
            <p:oleObj spid="_x0000_s38085" name="Equação" r:id="rId5" imgW="685502" imgH="177723" progId="Equation.3">
              <p:embed/>
            </p:oleObj>
          </a:graphicData>
        </a:graphic>
      </p:graphicFrame>
      <p:graphicFrame>
        <p:nvGraphicFramePr>
          <p:cNvPr id="3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5129647"/>
              </p:ext>
            </p:extLst>
          </p:nvPr>
        </p:nvGraphicFramePr>
        <p:xfrm>
          <a:off x="7493000" y="2660650"/>
          <a:ext cx="839788" cy="768350"/>
        </p:xfrm>
        <a:graphic>
          <a:graphicData uri="http://schemas.openxmlformats.org/presentationml/2006/ole">
            <p:oleObj spid="_x0000_s38086" name="Equação" r:id="rId6" imgW="431613" imgH="393529" progId="Equation.3">
              <p:embed/>
            </p:oleObj>
          </a:graphicData>
        </a:graphic>
      </p:graphicFrame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3492500" y="2830513"/>
            <a:ext cx="2843213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200" kern="0" dirty="0">
                <a:latin typeface="Calibri" panose="020F0502020204030204" pitchFamily="34" charset="0"/>
                <a:cs typeface="Arial" pitchFamily="34" charset="0"/>
              </a:rPr>
              <a:t>Resolvendo:</a:t>
            </a:r>
            <a:endParaRPr lang="pt-BR" sz="2200" b="1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Arial" pitchFamily="34" charset="0"/>
            </a:endParaRPr>
          </a:p>
        </p:txBody>
      </p:sp>
      <p:graphicFrame>
        <p:nvGraphicFramePr>
          <p:cNvPr id="10" name="Object 7"/>
          <p:cNvGraphicFramePr>
            <a:graphicFrameLocks noChangeAspect="1"/>
          </p:cNvGraphicFramePr>
          <p:nvPr/>
        </p:nvGraphicFramePr>
        <p:xfrm>
          <a:off x="6816725" y="2889250"/>
          <a:ext cx="368300" cy="296863"/>
        </p:xfrm>
        <a:graphic>
          <a:graphicData uri="http://schemas.openxmlformats.org/presentationml/2006/ole">
            <p:oleObj spid="_x0000_s38087" name="Equação" r:id="rId7" imgW="0" imgH="0" progId="Equation.3">
              <p:embed/>
            </p:oleObj>
          </a:graphicData>
        </a:graphic>
      </p:graphicFrame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504825" y="3789363"/>
            <a:ext cx="8675688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200" kern="0" dirty="0">
                <a:latin typeface="Calibri" panose="020F0502020204030204" pitchFamily="34" charset="0"/>
                <a:cs typeface="Arial" pitchFamily="34" charset="0"/>
              </a:rPr>
              <a:t>Resumindo temos:</a:t>
            </a:r>
            <a:endParaRPr lang="pt-BR" sz="2200" b="1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Arial" pitchFamily="34" charset="0"/>
            </a:endParaRPr>
          </a:p>
        </p:txBody>
      </p:sp>
      <p:graphicFrame>
        <p:nvGraphicFramePr>
          <p:cNvPr id="2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81027606"/>
              </p:ext>
            </p:extLst>
          </p:nvPr>
        </p:nvGraphicFramePr>
        <p:xfrm>
          <a:off x="1963738" y="4305300"/>
          <a:ext cx="5057775" cy="736600"/>
        </p:xfrm>
        <a:graphic>
          <a:graphicData uri="http://schemas.openxmlformats.org/presentationml/2006/ole">
            <p:oleObj spid="_x0000_s38088" name="Equação" r:id="rId8" imgW="2717800" imgH="393700" progId="Equation.3">
              <p:embed/>
            </p:oleObj>
          </a:graphicData>
        </a:graphic>
      </p:graphicFrame>
      <p:graphicFrame>
        <p:nvGraphicFramePr>
          <p:cNvPr id="1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10797621"/>
              </p:ext>
            </p:extLst>
          </p:nvPr>
        </p:nvGraphicFramePr>
        <p:xfrm>
          <a:off x="1992313" y="5295900"/>
          <a:ext cx="5835650" cy="736600"/>
        </p:xfrm>
        <a:graphic>
          <a:graphicData uri="http://schemas.openxmlformats.org/presentationml/2006/ole">
            <p:oleObj spid="_x0000_s38089" name="Equação" r:id="rId9" imgW="3136900" imgH="393700" progId="Equation.3">
              <p:embed/>
            </p:oleObj>
          </a:graphicData>
        </a:graphic>
      </p:graphicFrame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31800" y="1052513"/>
            <a:ext cx="882015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200" kern="0" dirty="0">
                <a:latin typeface="Calibri" panose="020F0502020204030204" pitchFamily="34" charset="0"/>
                <a:cs typeface="Arial" pitchFamily="34" charset="0"/>
              </a:rPr>
              <a:t>Como o sistema é homogêneo, só há duas possibilidades:</a:t>
            </a:r>
            <a:endParaRPr lang="pt-BR" sz="2200" b="1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Arial" pitchFamily="34" charset="0"/>
            </a:endParaRPr>
          </a:p>
        </p:txBody>
      </p:sp>
      <p:graphicFrame>
        <p:nvGraphicFramePr>
          <p:cNvPr id="1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29936210"/>
              </p:ext>
            </p:extLst>
          </p:nvPr>
        </p:nvGraphicFramePr>
        <p:xfrm>
          <a:off x="862013" y="1820863"/>
          <a:ext cx="2065337" cy="395287"/>
        </p:xfrm>
        <a:graphic>
          <a:graphicData uri="http://schemas.openxmlformats.org/presentationml/2006/ole">
            <p:oleObj spid="_x0000_s38090" name="Equação" r:id="rId10" imgW="1066337" imgH="203112" progId="Equation.3">
              <p:embed/>
            </p:oleObj>
          </a:graphicData>
        </a:graphic>
      </p:graphicFrame>
      <p:graphicFrame>
        <p:nvGraphicFramePr>
          <p:cNvPr id="17" name="Object 12"/>
          <p:cNvGraphicFramePr>
            <a:graphicFrameLocks noChangeAspect="1"/>
          </p:cNvGraphicFramePr>
          <p:nvPr/>
        </p:nvGraphicFramePr>
        <p:xfrm>
          <a:off x="5148263" y="1819275"/>
          <a:ext cx="1330325" cy="346075"/>
        </p:xfrm>
        <a:graphic>
          <a:graphicData uri="http://schemas.openxmlformats.org/presentationml/2006/ole">
            <p:oleObj spid="_x0000_s38091" name="Equação" r:id="rId11" imgW="685502" imgH="177723" progId="Equation.3">
              <p:embed/>
            </p:oleObj>
          </a:graphicData>
        </a:graphic>
      </p:graphicFrame>
      <p:graphicFrame>
        <p:nvGraphicFramePr>
          <p:cNvPr id="2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04790890"/>
              </p:ext>
            </p:extLst>
          </p:nvPr>
        </p:nvGraphicFramePr>
        <p:xfrm>
          <a:off x="7453313" y="1635125"/>
          <a:ext cx="863600" cy="768350"/>
        </p:xfrm>
        <a:graphic>
          <a:graphicData uri="http://schemas.openxmlformats.org/presentationml/2006/ole">
            <p:oleObj spid="_x0000_s38092" name="Equação" r:id="rId12" imgW="444307" imgH="393529" progId="Equation.3">
              <p:embed/>
            </p:oleObj>
          </a:graphicData>
        </a:graphic>
      </p:graphicFrame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3498850" y="1804988"/>
            <a:ext cx="2843213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200" kern="0" dirty="0">
                <a:latin typeface="Calibri" panose="020F0502020204030204" pitchFamily="34" charset="0"/>
                <a:cs typeface="Arial" pitchFamily="34" charset="0"/>
              </a:rPr>
              <a:t>Resolvendo:</a:t>
            </a:r>
            <a:endParaRPr lang="pt-BR" sz="2200" b="1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Arial" pitchFamily="34" charset="0"/>
            </a:endParaRPr>
          </a:p>
        </p:txBody>
      </p:sp>
      <p:graphicFrame>
        <p:nvGraphicFramePr>
          <p:cNvPr id="24" name="Object 15"/>
          <p:cNvGraphicFramePr>
            <a:graphicFrameLocks noChangeAspect="1"/>
          </p:cNvGraphicFramePr>
          <p:nvPr/>
        </p:nvGraphicFramePr>
        <p:xfrm>
          <a:off x="6821488" y="1887538"/>
          <a:ext cx="304800" cy="246062"/>
        </p:xfrm>
        <a:graphic>
          <a:graphicData uri="http://schemas.openxmlformats.org/presentationml/2006/ole">
            <p:oleObj spid="_x0000_s38093" name="Equação" r:id="rId13" imgW="0" imgH="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/>
      <p:bldP spid="21" grpId="0" build="p"/>
      <p:bldP spid="15" grpId="0" build="p"/>
      <p:bldP spid="22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47700" y="1309688"/>
            <a:ext cx="882015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200" b="1" kern="0" dirty="0">
                <a:latin typeface="Calibri" panose="020F0502020204030204" pitchFamily="34" charset="0"/>
                <a:cs typeface="Arial" pitchFamily="34" charset="0"/>
              </a:rPr>
              <a:t>Ex.2) Classificar e resolver o sistema: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4213" y="2087563"/>
            <a:ext cx="7991475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200" u="sng" kern="0" dirty="0">
                <a:latin typeface="Calibri" panose="020F0502020204030204" pitchFamily="34" charset="0"/>
                <a:cs typeface="Arial" pitchFamily="34" charset="0"/>
              </a:rPr>
              <a:t>Resolução</a:t>
            </a:r>
            <a:r>
              <a:rPr lang="pt-BR" sz="2200" kern="0" dirty="0">
                <a:latin typeface="Calibri" panose="020F0502020204030204" pitchFamily="34" charset="0"/>
                <a:cs typeface="Arial" pitchFamily="34" charset="0"/>
              </a:rPr>
              <a:t>:</a:t>
            </a:r>
            <a:endParaRPr lang="pt-BR" sz="1500" kern="0" dirty="0">
              <a:latin typeface="Calibri" panose="020F0502020204030204" pitchFamily="34" charset="0"/>
              <a:cs typeface="Arial" pitchFamily="34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endParaRPr lang="pt-BR" sz="1500" kern="0" dirty="0">
              <a:latin typeface="Calibri" panose="020F0502020204030204" pitchFamily="34" charset="0"/>
              <a:cs typeface="Arial" pitchFamily="34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200" kern="0" dirty="0">
                <a:latin typeface="Calibri" panose="020F0502020204030204" pitchFamily="34" charset="0"/>
                <a:cs typeface="Arial" pitchFamily="34" charset="0"/>
              </a:rPr>
              <a:t>Podemos também classificar e resolver por meio do escalonamento, é o que veremos a seguir:</a:t>
            </a:r>
            <a:endParaRPr lang="pt-BR" sz="2200" b="1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Arial" pitchFamily="34" charset="0"/>
            </a:endParaRPr>
          </a:p>
        </p:txBody>
      </p:sp>
      <p:graphicFrame>
        <p:nvGraphicFramePr>
          <p:cNvPr id="38916" name="Object 3"/>
          <p:cNvGraphicFramePr>
            <a:graphicFrameLocks noChangeAspect="1"/>
          </p:cNvGraphicFramePr>
          <p:nvPr/>
        </p:nvGraphicFramePr>
        <p:xfrm>
          <a:off x="5099050" y="1065213"/>
          <a:ext cx="242888" cy="927100"/>
        </p:xfrm>
        <a:graphic>
          <a:graphicData uri="http://schemas.openxmlformats.org/presentationml/2006/ole">
            <p:oleObj spid="_x0000_s39156" name="Equação" r:id="rId4" imgW="114250" imgH="431613" progId="Equation.3">
              <p:embed/>
            </p:oleObj>
          </a:graphicData>
        </a:graphic>
      </p:graphicFrame>
      <p:graphicFrame>
        <p:nvGraphicFramePr>
          <p:cNvPr id="38917" name="Object 10"/>
          <p:cNvGraphicFramePr>
            <a:graphicFrameLocks noChangeAspect="1"/>
          </p:cNvGraphicFramePr>
          <p:nvPr/>
        </p:nvGraphicFramePr>
        <p:xfrm>
          <a:off x="5076825" y="804863"/>
          <a:ext cx="2092325" cy="1387475"/>
        </p:xfrm>
        <a:graphic>
          <a:graphicData uri="http://schemas.openxmlformats.org/presentationml/2006/ole">
            <p:oleObj spid="_x0000_s39157" name="Equação" r:id="rId5" imgW="1079032" imgH="710891" progId="Equation.3">
              <p:embed/>
            </p:oleObj>
          </a:graphicData>
        </a:graphic>
      </p:graphicFrame>
      <p:graphicFrame>
        <p:nvGraphicFramePr>
          <p:cNvPr id="2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95481331"/>
              </p:ext>
            </p:extLst>
          </p:nvPr>
        </p:nvGraphicFramePr>
        <p:xfrm>
          <a:off x="1246188" y="3540125"/>
          <a:ext cx="2089150" cy="1385888"/>
        </p:xfrm>
        <a:graphic>
          <a:graphicData uri="http://schemas.openxmlformats.org/presentationml/2006/ole">
            <p:oleObj spid="_x0000_s39158" name="Equação" r:id="rId6" imgW="1079032" imgH="710891" progId="Equation.3">
              <p:embed/>
            </p:oleObj>
          </a:graphicData>
        </a:graphic>
      </p:graphicFrame>
      <p:sp>
        <p:nvSpPr>
          <p:cNvPr id="23" name="Elipse 22"/>
          <p:cNvSpPr/>
          <p:nvPr/>
        </p:nvSpPr>
        <p:spPr>
          <a:xfrm>
            <a:off x="1500188" y="3603625"/>
            <a:ext cx="327025" cy="32543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200">
              <a:latin typeface="Calibri" panose="020F0502020204030204" pitchFamily="34" charset="0"/>
            </a:endParaRPr>
          </a:p>
        </p:txBody>
      </p:sp>
      <p:graphicFrame>
        <p:nvGraphicFramePr>
          <p:cNvPr id="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41905793"/>
              </p:ext>
            </p:extLst>
          </p:nvPr>
        </p:nvGraphicFramePr>
        <p:xfrm>
          <a:off x="3478213" y="3571875"/>
          <a:ext cx="441325" cy="322263"/>
        </p:xfrm>
        <a:graphic>
          <a:graphicData uri="http://schemas.openxmlformats.org/presentationml/2006/ole">
            <p:oleObj spid="_x0000_s39159" name="Equação" r:id="rId7" imgW="228501" imgH="165028" progId="Equation.3">
              <p:embed/>
            </p:oleObj>
          </a:graphicData>
        </a:graphic>
      </p:graphicFrame>
      <p:grpSp>
        <p:nvGrpSpPr>
          <p:cNvPr id="3" name="Grupo 17"/>
          <p:cNvGrpSpPr>
            <a:grpSpLocks/>
          </p:cNvGrpSpPr>
          <p:nvPr/>
        </p:nvGrpSpPr>
        <p:grpSpPr bwMode="auto">
          <a:xfrm>
            <a:off x="3281363" y="3914775"/>
            <a:ext cx="431800" cy="360363"/>
            <a:chOff x="2859574" y="5285442"/>
            <a:chExt cx="432048" cy="360040"/>
          </a:xfrm>
        </p:grpSpPr>
        <p:cxnSp>
          <p:nvCxnSpPr>
            <p:cNvPr id="27" name="Conector reto 26"/>
            <p:cNvCxnSpPr/>
            <p:nvPr/>
          </p:nvCxnSpPr>
          <p:spPr>
            <a:xfrm rot="5400000">
              <a:off x="3111601" y="5465462"/>
              <a:ext cx="36004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/>
            <p:nvPr/>
          </p:nvCxnSpPr>
          <p:spPr>
            <a:xfrm rot="10800000">
              <a:off x="2859574" y="5629621"/>
              <a:ext cx="432048" cy="15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37507920"/>
              </p:ext>
            </p:extLst>
          </p:nvPr>
        </p:nvGraphicFramePr>
        <p:xfrm>
          <a:off x="5081588" y="3524250"/>
          <a:ext cx="1966912" cy="1385888"/>
        </p:xfrm>
        <a:graphic>
          <a:graphicData uri="http://schemas.openxmlformats.org/presentationml/2006/ole">
            <p:oleObj spid="_x0000_s39160" name="Equação" r:id="rId8" imgW="1016000" imgH="711200" progId="Equation.3">
              <p:embed/>
            </p:oleObj>
          </a:graphicData>
        </a:graphic>
      </p:graphicFrame>
      <p:graphicFrame>
        <p:nvGraphicFramePr>
          <p:cNvPr id="3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84830449"/>
              </p:ext>
            </p:extLst>
          </p:nvPr>
        </p:nvGraphicFramePr>
        <p:xfrm>
          <a:off x="5441950" y="4029075"/>
          <a:ext cx="1722438" cy="396875"/>
        </p:xfrm>
        <a:graphic>
          <a:graphicData uri="http://schemas.openxmlformats.org/presentationml/2006/ole">
            <p:oleObj spid="_x0000_s39161" name="Equação" r:id="rId9" imgW="888614" imgH="203112" progId="Equation.3">
              <p:embed/>
            </p:oleObj>
          </a:graphicData>
        </a:graphic>
      </p:graphicFrame>
      <p:graphicFrame>
        <p:nvGraphicFramePr>
          <p:cNvPr id="3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87479825"/>
              </p:ext>
            </p:extLst>
          </p:nvPr>
        </p:nvGraphicFramePr>
        <p:xfrm>
          <a:off x="4214813" y="3563938"/>
          <a:ext cx="444500" cy="320675"/>
        </p:xfrm>
        <a:graphic>
          <a:graphicData uri="http://schemas.openxmlformats.org/presentationml/2006/ole">
            <p:oleObj spid="_x0000_s39162" name="Equação" r:id="rId10" imgW="228501" imgH="165028" progId="Equation.3">
              <p:embed/>
            </p:oleObj>
          </a:graphicData>
        </a:graphic>
      </p:graphicFrame>
      <p:grpSp>
        <p:nvGrpSpPr>
          <p:cNvPr id="6" name="Grupo 22"/>
          <p:cNvGrpSpPr>
            <a:grpSpLocks/>
          </p:cNvGrpSpPr>
          <p:nvPr/>
        </p:nvGrpSpPr>
        <p:grpSpPr bwMode="auto">
          <a:xfrm>
            <a:off x="3330575" y="3921125"/>
            <a:ext cx="1119188" cy="755650"/>
            <a:chOff x="2157734" y="5285442"/>
            <a:chExt cx="1118122" cy="756000"/>
          </a:xfrm>
        </p:grpSpPr>
        <p:cxnSp>
          <p:nvCxnSpPr>
            <p:cNvPr id="37" name="Conector reto 36"/>
            <p:cNvCxnSpPr/>
            <p:nvPr/>
          </p:nvCxnSpPr>
          <p:spPr>
            <a:xfrm rot="5400000">
              <a:off x="2897856" y="5663442"/>
              <a:ext cx="7560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de seta reta 37"/>
            <p:cNvCxnSpPr/>
            <p:nvPr/>
          </p:nvCxnSpPr>
          <p:spPr>
            <a:xfrm rot="10800000">
              <a:off x="2157734" y="6028736"/>
              <a:ext cx="1116536" cy="158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62165016"/>
              </p:ext>
            </p:extLst>
          </p:nvPr>
        </p:nvGraphicFramePr>
        <p:xfrm>
          <a:off x="5422900" y="4533900"/>
          <a:ext cx="1720850" cy="396875"/>
        </p:xfrm>
        <a:graphic>
          <a:graphicData uri="http://schemas.openxmlformats.org/presentationml/2006/ole">
            <p:oleObj spid="_x0000_s39163" name="Equação" r:id="rId11" imgW="888614" imgH="203112" progId="Equation.3">
              <p:embed/>
            </p:oleObj>
          </a:graphicData>
        </a:graphic>
      </p:graphicFrame>
      <p:graphicFrame>
        <p:nvGraphicFramePr>
          <p:cNvPr id="4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47430301"/>
              </p:ext>
            </p:extLst>
          </p:nvPr>
        </p:nvGraphicFramePr>
        <p:xfrm>
          <a:off x="7635875" y="4054475"/>
          <a:ext cx="392113" cy="322263"/>
        </p:xfrm>
        <a:graphic>
          <a:graphicData uri="http://schemas.openxmlformats.org/presentationml/2006/ole">
            <p:oleObj spid="_x0000_s39164" name="Equação" r:id="rId12" imgW="203024" imgH="164957" progId="Equation.3">
              <p:embed/>
            </p:oleObj>
          </a:graphicData>
        </a:graphic>
      </p:graphicFrame>
      <p:grpSp>
        <p:nvGrpSpPr>
          <p:cNvPr id="7" name="Grupo 44"/>
          <p:cNvGrpSpPr>
            <a:grpSpLocks/>
          </p:cNvGrpSpPr>
          <p:nvPr/>
        </p:nvGrpSpPr>
        <p:grpSpPr bwMode="auto">
          <a:xfrm>
            <a:off x="7415213" y="4397375"/>
            <a:ext cx="431800" cy="360363"/>
            <a:chOff x="2859574" y="5285442"/>
            <a:chExt cx="432048" cy="360040"/>
          </a:xfrm>
        </p:grpSpPr>
        <p:cxnSp>
          <p:nvCxnSpPr>
            <p:cNvPr id="42" name="Conector reto 41"/>
            <p:cNvCxnSpPr/>
            <p:nvPr/>
          </p:nvCxnSpPr>
          <p:spPr>
            <a:xfrm rot="5400000">
              <a:off x="3111601" y="5465462"/>
              <a:ext cx="36004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de seta reta 42"/>
            <p:cNvCxnSpPr/>
            <p:nvPr/>
          </p:nvCxnSpPr>
          <p:spPr>
            <a:xfrm rot="10800000">
              <a:off x="2859574" y="5629621"/>
              <a:ext cx="432048" cy="15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Elipse 43"/>
          <p:cNvSpPr/>
          <p:nvPr/>
        </p:nvSpPr>
        <p:spPr>
          <a:xfrm>
            <a:off x="5461000" y="4027488"/>
            <a:ext cx="598488" cy="39052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200">
              <a:latin typeface="Calibri" panose="020F0502020204030204" pitchFamily="34" charset="0"/>
            </a:endParaRPr>
          </a:p>
        </p:txBody>
      </p:sp>
      <p:graphicFrame>
        <p:nvGraphicFramePr>
          <p:cNvPr id="4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42713119"/>
              </p:ext>
            </p:extLst>
          </p:nvPr>
        </p:nvGraphicFramePr>
        <p:xfrm>
          <a:off x="5097463" y="4978400"/>
          <a:ext cx="2189162" cy="1387475"/>
        </p:xfrm>
        <a:graphic>
          <a:graphicData uri="http://schemas.openxmlformats.org/presentationml/2006/ole">
            <p:oleObj spid="_x0000_s39165" name="Equação" r:id="rId13" imgW="1129810" imgH="710891" progId="Equation.3">
              <p:embed/>
            </p:oleObj>
          </a:graphicData>
        </a:graphic>
      </p:graphicFrame>
      <p:graphicFrame>
        <p:nvGraphicFramePr>
          <p:cNvPr id="47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72513854"/>
              </p:ext>
            </p:extLst>
          </p:nvPr>
        </p:nvGraphicFramePr>
        <p:xfrm>
          <a:off x="4368800" y="5521325"/>
          <a:ext cx="574675" cy="358775"/>
        </p:xfrm>
        <a:graphic>
          <a:graphicData uri="http://schemas.openxmlformats.org/presentationml/2006/ole">
            <p:oleObj spid="_x0000_s39166" name="Equação" r:id="rId14" imgW="266353" imgH="164885" progId="Equation.3">
              <p:embed/>
            </p:oleObj>
          </a:graphicData>
        </a:graphic>
      </p:graphicFrame>
      <p:graphicFrame>
        <p:nvGraphicFramePr>
          <p:cNvPr id="12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39960660"/>
              </p:ext>
            </p:extLst>
          </p:nvPr>
        </p:nvGraphicFramePr>
        <p:xfrm>
          <a:off x="6483350" y="5922963"/>
          <a:ext cx="825500" cy="354012"/>
        </p:xfrm>
        <a:graphic>
          <a:graphicData uri="http://schemas.openxmlformats.org/presentationml/2006/ole">
            <p:oleObj spid="_x0000_s39167" name="Equação" r:id="rId15" imgW="418918" imgH="177723" progId="Equation.3">
              <p:embed/>
            </p:oleObj>
          </a:graphicData>
        </a:graphic>
      </p:graphicFrame>
      <p:sp>
        <p:nvSpPr>
          <p:cNvPr id="36" name="Seta entalhada para a direita 35"/>
          <p:cNvSpPr/>
          <p:nvPr/>
        </p:nvSpPr>
        <p:spPr>
          <a:xfrm>
            <a:off x="8131175" y="5805488"/>
            <a:ext cx="762000" cy="484187"/>
          </a:xfrm>
          <a:prstGeom prst="notchedRightArrow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3" grpId="0" animBg="1"/>
      <p:bldP spid="44" grpId="0" animBg="1"/>
      <p:bldP spid="36" grpId="0" animBg="1"/>
      <p:bldP spid="36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03238" y="1027113"/>
            <a:ext cx="8748712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200" kern="0" dirty="0">
                <a:latin typeface="Calibri" panose="020F0502020204030204" pitchFamily="34" charset="0"/>
                <a:cs typeface="Arial" pitchFamily="34" charset="0"/>
              </a:rPr>
              <a:t>Agora vamos resolvê-lo:</a:t>
            </a:r>
            <a:endParaRPr lang="pt-BR" sz="2200" b="1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Arial" pitchFamily="34" charset="0"/>
            </a:endParaRPr>
          </a:p>
        </p:txBody>
      </p:sp>
      <p:graphicFrame>
        <p:nvGraphicFramePr>
          <p:cNvPr id="45" name="Object 12"/>
          <p:cNvGraphicFramePr>
            <a:graphicFrameLocks noChangeAspect="1"/>
          </p:cNvGraphicFramePr>
          <p:nvPr/>
        </p:nvGraphicFramePr>
        <p:xfrm>
          <a:off x="768350" y="1592263"/>
          <a:ext cx="2189163" cy="892175"/>
        </p:xfrm>
        <a:graphic>
          <a:graphicData uri="http://schemas.openxmlformats.org/presentationml/2006/ole">
            <p:oleObj spid="_x0000_s40129" name="Equação" r:id="rId4" imgW="1130300" imgH="457200" progId="Equation.3">
              <p:embed/>
            </p:oleObj>
          </a:graphicData>
        </a:graphic>
      </p:graphicFrame>
      <p:graphicFrame>
        <p:nvGraphicFramePr>
          <p:cNvPr id="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94024749"/>
              </p:ext>
            </p:extLst>
          </p:nvPr>
        </p:nvGraphicFramePr>
        <p:xfrm>
          <a:off x="611188" y="2803525"/>
          <a:ext cx="738187" cy="273050"/>
        </p:xfrm>
        <a:graphic>
          <a:graphicData uri="http://schemas.openxmlformats.org/presentationml/2006/ole">
            <p:oleObj spid="_x0000_s40130" name="Equação" r:id="rId5" imgW="380835" imgH="139639" progId="Equation.3">
              <p:embed/>
            </p:oleObj>
          </a:graphicData>
        </a:graphic>
      </p:graphicFrame>
      <p:graphicFrame>
        <p:nvGraphicFramePr>
          <p:cNvPr id="9" name="Object 15"/>
          <p:cNvGraphicFramePr>
            <a:graphicFrameLocks noChangeAspect="1"/>
          </p:cNvGraphicFramePr>
          <p:nvPr/>
        </p:nvGraphicFramePr>
        <p:xfrm>
          <a:off x="1725613" y="2771775"/>
          <a:ext cx="1844675" cy="396875"/>
        </p:xfrm>
        <a:graphic>
          <a:graphicData uri="http://schemas.openxmlformats.org/presentationml/2006/ole">
            <p:oleObj spid="_x0000_s40131" name="Equação" r:id="rId6" imgW="952087" imgH="203112" progId="Equation.3">
              <p:embed/>
            </p:oleObj>
          </a:graphicData>
        </a:graphic>
      </p:graphicFrame>
      <p:graphicFrame>
        <p:nvGraphicFramePr>
          <p:cNvPr id="10" name="Object 16"/>
          <p:cNvGraphicFramePr>
            <a:graphicFrameLocks noChangeAspect="1"/>
          </p:cNvGraphicFramePr>
          <p:nvPr/>
        </p:nvGraphicFramePr>
        <p:xfrm>
          <a:off x="2630488" y="3289300"/>
          <a:ext cx="1157287" cy="396875"/>
        </p:xfrm>
        <a:graphic>
          <a:graphicData uri="http://schemas.openxmlformats.org/presentationml/2006/ole">
            <p:oleObj spid="_x0000_s40132" name="Equação" r:id="rId7" imgW="596641" imgH="203112" progId="Equation.3">
              <p:embed/>
            </p:oleObj>
          </a:graphicData>
        </a:graphic>
      </p:graphicFrame>
      <p:graphicFrame>
        <p:nvGraphicFramePr>
          <p:cNvPr id="1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85696105"/>
              </p:ext>
            </p:extLst>
          </p:nvPr>
        </p:nvGraphicFramePr>
        <p:xfrm>
          <a:off x="2938463" y="3846513"/>
          <a:ext cx="1057275" cy="768350"/>
        </p:xfrm>
        <a:graphic>
          <a:graphicData uri="http://schemas.openxmlformats.org/presentationml/2006/ole">
            <p:oleObj spid="_x0000_s40133" name="Equação" r:id="rId8" imgW="545863" imgH="393529" progId="Equation.3">
              <p:embed/>
            </p:oleObj>
          </a:graphicData>
        </a:graphic>
      </p:graphicFrame>
      <p:graphicFrame>
        <p:nvGraphicFramePr>
          <p:cNvPr id="13" name="Object 18"/>
          <p:cNvGraphicFramePr>
            <a:graphicFrameLocks noChangeAspect="1"/>
          </p:cNvGraphicFramePr>
          <p:nvPr/>
        </p:nvGraphicFramePr>
        <p:xfrm>
          <a:off x="4402138" y="2565400"/>
          <a:ext cx="2043112" cy="769938"/>
        </p:xfrm>
        <a:graphic>
          <a:graphicData uri="http://schemas.openxmlformats.org/presentationml/2006/ole">
            <p:oleObj spid="_x0000_s40134" name="Equação" r:id="rId9" imgW="1054100" imgH="393700" progId="Equation.3">
              <p:embed/>
            </p:oleObj>
          </a:graphicData>
        </a:graphic>
      </p:graphicFrame>
      <p:graphicFrame>
        <p:nvGraphicFramePr>
          <p:cNvPr id="14" name="Object 19"/>
          <p:cNvGraphicFramePr>
            <a:graphicFrameLocks noChangeAspect="1"/>
          </p:cNvGraphicFramePr>
          <p:nvPr/>
        </p:nvGraphicFramePr>
        <p:xfrm>
          <a:off x="4391025" y="3413125"/>
          <a:ext cx="1624013" cy="769938"/>
        </p:xfrm>
        <a:graphic>
          <a:graphicData uri="http://schemas.openxmlformats.org/presentationml/2006/ole">
            <p:oleObj spid="_x0000_s40135" name="Equação" r:id="rId10" imgW="837836" imgH="393529" progId="Equation.3">
              <p:embed/>
            </p:oleObj>
          </a:graphicData>
        </a:graphic>
      </p:graphicFrame>
      <p:graphicFrame>
        <p:nvGraphicFramePr>
          <p:cNvPr id="15" name="Object 20"/>
          <p:cNvGraphicFramePr>
            <a:graphicFrameLocks noChangeAspect="1"/>
          </p:cNvGraphicFramePr>
          <p:nvPr/>
        </p:nvGraphicFramePr>
        <p:xfrm>
          <a:off x="4398963" y="4235450"/>
          <a:ext cx="1773237" cy="769938"/>
        </p:xfrm>
        <a:graphic>
          <a:graphicData uri="http://schemas.openxmlformats.org/presentationml/2006/ole">
            <p:oleObj spid="_x0000_s40136" name="Equação" r:id="rId11" imgW="914400" imgH="393700" progId="Equation.3">
              <p:embed/>
            </p:oleObj>
          </a:graphicData>
        </a:graphic>
      </p:graphicFrame>
      <p:graphicFrame>
        <p:nvGraphicFramePr>
          <p:cNvPr id="1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70100660"/>
              </p:ext>
            </p:extLst>
          </p:nvPr>
        </p:nvGraphicFramePr>
        <p:xfrm>
          <a:off x="4356100" y="5068888"/>
          <a:ext cx="935038" cy="769937"/>
        </p:xfrm>
        <a:graphic>
          <a:graphicData uri="http://schemas.openxmlformats.org/presentationml/2006/ole">
            <p:oleObj spid="_x0000_s40137" name="Equação" r:id="rId12" imgW="482391" imgH="393529" progId="Equation.3">
              <p:embed/>
            </p:oleObj>
          </a:graphicData>
        </a:graphic>
      </p:graphicFrame>
      <p:graphicFrame>
        <p:nvGraphicFramePr>
          <p:cNvPr id="5120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58719854"/>
              </p:ext>
            </p:extLst>
          </p:nvPr>
        </p:nvGraphicFramePr>
        <p:xfrm>
          <a:off x="6011863" y="5300663"/>
          <a:ext cx="2646362" cy="935037"/>
        </p:xfrm>
        <a:graphic>
          <a:graphicData uri="http://schemas.openxmlformats.org/presentationml/2006/ole">
            <p:oleObj spid="_x0000_s40138" name="Equação" r:id="rId13" imgW="129540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01638" y="869950"/>
            <a:ext cx="882015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200" b="1" kern="0" dirty="0">
                <a:latin typeface="Calibri" panose="020F0502020204030204" pitchFamily="34" charset="0"/>
                <a:cs typeface="Arial" pitchFamily="34" charset="0"/>
              </a:rPr>
              <a:t>Ex.3) Determine a, de modo que o sistema admita soluções próprias: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79438" y="2727325"/>
            <a:ext cx="8247062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200" u="sng" kern="0" dirty="0">
                <a:latin typeface="Calibri" panose="020F0502020204030204" pitchFamily="34" charset="0"/>
                <a:cs typeface="Arial" pitchFamily="34" charset="0"/>
              </a:rPr>
              <a:t>Resolução</a:t>
            </a:r>
            <a:r>
              <a:rPr lang="pt-BR" sz="2200" kern="0" dirty="0">
                <a:latin typeface="Calibri" panose="020F0502020204030204" pitchFamily="34" charset="0"/>
                <a:cs typeface="Arial" pitchFamily="34" charset="0"/>
              </a:rPr>
              <a:t>:</a:t>
            </a:r>
            <a:endParaRPr lang="pt-BR" sz="1500" kern="0" dirty="0">
              <a:latin typeface="Calibri" panose="020F0502020204030204" pitchFamily="34" charset="0"/>
              <a:cs typeface="Arial" pitchFamily="34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endParaRPr lang="pt-BR" sz="1500" kern="0" dirty="0">
              <a:latin typeface="Calibri" panose="020F0502020204030204" pitchFamily="34" charset="0"/>
              <a:cs typeface="Arial" pitchFamily="34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200" kern="0" dirty="0">
                <a:latin typeface="Calibri" panose="020F0502020204030204" pitchFamily="34" charset="0"/>
                <a:cs typeface="Arial" pitchFamily="34" charset="0"/>
              </a:rPr>
              <a:t>Soluções próprias, são as demais soluções, </a:t>
            </a:r>
            <a:r>
              <a:rPr lang="pt-BR" sz="2200" kern="0" dirty="0">
                <a:solidFill>
                  <a:srgbClr val="000099"/>
                </a:solidFill>
                <a:latin typeface="Calibri" panose="020F0502020204030204" pitchFamily="34" charset="0"/>
                <a:cs typeface="Arial" pitchFamily="34" charset="0"/>
              </a:rPr>
              <a:t>além da solução trivial</a:t>
            </a:r>
            <a:r>
              <a:rPr lang="pt-BR" sz="2200" kern="0" dirty="0">
                <a:latin typeface="Calibri" panose="020F0502020204030204" pitchFamily="34" charset="0"/>
                <a:cs typeface="Arial" pitchFamily="34" charset="0"/>
              </a:rPr>
              <a:t>, ou seja, </a:t>
            </a:r>
            <a:r>
              <a:rPr lang="pt-BR" sz="2200" kern="0" dirty="0">
                <a:solidFill>
                  <a:srgbClr val="FF0000"/>
                </a:solidFill>
                <a:latin typeface="Calibri" panose="020F0502020204030204" pitchFamily="34" charset="0"/>
                <a:cs typeface="Arial" pitchFamily="34" charset="0"/>
              </a:rPr>
              <a:t>o sistema deve ser SPI</a:t>
            </a:r>
            <a:r>
              <a:rPr lang="pt-BR" sz="2200" kern="0" dirty="0">
                <a:latin typeface="Calibri" panose="020F0502020204030204" pitchFamily="34" charset="0"/>
                <a:cs typeface="Arial" pitchFamily="34" charset="0"/>
              </a:rPr>
              <a:t>: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endParaRPr lang="pt-BR" sz="2200" kern="0" dirty="0">
              <a:solidFill>
                <a:srgbClr val="FF0000"/>
              </a:solidFill>
              <a:latin typeface="Calibri" panose="020F0502020204030204" pitchFamily="34" charset="0"/>
              <a:cs typeface="Arial" pitchFamily="34" charset="0"/>
            </a:endParaRPr>
          </a:p>
        </p:txBody>
      </p:sp>
      <p:graphicFrame>
        <p:nvGraphicFramePr>
          <p:cNvPr id="40964" name="Object 10"/>
          <p:cNvGraphicFramePr>
            <a:graphicFrameLocks noChangeAspect="1"/>
          </p:cNvGraphicFramePr>
          <p:nvPr/>
        </p:nvGraphicFramePr>
        <p:xfrm>
          <a:off x="3281363" y="1355725"/>
          <a:ext cx="1944687" cy="1387475"/>
        </p:xfrm>
        <a:graphic>
          <a:graphicData uri="http://schemas.openxmlformats.org/presentationml/2006/ole">
            <p:oleObj spid="_x0000_s41098" name="Equação" r:id="rId4" imgW="1002865" imgH="710891" progId="Equation.3">
              <p:embed/>
            </p:oleObj>
          </a:graphicData>
        </a:graphic>
      </p:graphicFrame>
      <p:graphicFrame>
        <p:nvGraphicFramePr>
          <p:cNvPr id="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24145803"/>
              </p:ext>
            </p:extLst>
          </p:nvPr>
        </p:nvGraphicFramePr>
        <p:xfrm>
          <a:off x="1257300" y="4113213"/>
          <a:ext cx="7413625" cy="411162"/>
        </p:xfrm>
        <a:graphic>
          <a:graphicData uri="http://schemas.openxmlformats.org/presentationml/2006/ole">
            <p:oleObj spid="_x0000_s41099" name="Equação" r:id="rId5" imgW="4140200" imgH="228600" progId="Equation.3">
              <p:embed/>
            </p:oleObj>
          </a:graphicData>
        </a:graphic>
      </p:graphicFrame>
      <p:sp>
        <p:nvSpPr>
          <p:cNvPr id="36" name="Rectangle 3"/>
          <p:cNvSpPr txBox="1">
            <a:spLocks noChangeArrowheads="1"/>
          </p:cNvSpPr>
          <p:nvPr/>
        </p:nvSpPr>
        <p:spPr bwMode="auto">
          <a:xfrm>
            <a:off x="577850" y="4643438"/>
            <a:ext cx="8747125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200" kern="0" dirty="0">
                <a:latin typeface="Calibri" panose="020F0502020204030204" pitchFamily="34" charset="0"/>
                <a:cs typeface="Arial" pitchFamily="34" charset="0"/>
              </a:rPr>
              <a:t>Então: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endParaRPr lang="pt-BR" sz="2200" b="1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Arial" pitchFamily="34" charset="0"/>
            </a:endParaRPr>
          </a:p>
        </p:txBody>
      </p:sp>
      <p:graphicFrame>
        <p:nvGraphicFramePr>
          <p:cNvPr id="9" name="Object 15"/>
          <p:cNvGraphicFramePr>
            <a:graphicFrameLocks noChangeAspect="1"/>
          </p:cNvGraphicFramePr>
          <p:nvPr/>
        </p:nvGraphicFramePr>
        <p:xfrm>
          <a:off x="1409700" y="4740275"/>
          <a:ext cx="2562225" cy="1387475"/>
        </p:xfrm>
        <a:graphic>
          <a:graphicData uri="http://schemas.openxmlformats.org/presentationml/2006/ole">
            <p:oleObj spid="_x0000_s41100" name="Equação" r:id="rId6" imgW="1320227" imgH="710891" progId="Equation.3">
              <p:embed/>
            </p:oleObj>
          </a:graphicData>
        </a:graphic>
      </p:graphicFrame>
      <p:graphicFrame>
        <p:nvGraphicFramePr>
          <p:cNvPr id="10" name="Object 16"/>
          <p:cNvGraphicFramePr>
            <a:graphicFrameLocks noChangeAspect="1"/>
          </p:cNvGraphicFramePr>
          <p:nvPr/>
        </p:nvGraphicFramePr>
        <p:xfrm>
          <a:off x="4146550" y="5251450"/>
          <a:ext cx="1749425" cy="346075"/>
        </p:xfrm>
        <a:graphic>
          <a:graphicData uri="http://schemas.openxmlformats.org/presentationml/2006/ole">
            <p:oleObj spid="_x0000_s41101" name="Equação" r:id="rId7" imgW="901309" imgH="177723" progId="Equation.3">
              <p:embed/>
            </p:oleObj>
          </a:graphicData>
        </a:graphic>
      </p:graphicFrame>
      <p:graphicFrame>
        <p:nvGraphicFramePr>
          <p:cNvPr id="11" name="Object 17"/>
          <p:cNvGraphicFramePr>
            <a:graphicFrameLocks noChangeAspect="1"/>
          </p:cNvGraphicFramePr>
          <p:nvPr/>
        </p:nvGraphicFramePr>
        <p:xfrm>
          <a:off x="5257800" y="5683250"/>
          <a:ext cx="814388" cy="346075"/>
        </p:xfrm>
        <a:graphic>
          <a:graphicData uri="http://schemas.openxmlformats.org/presentationml/2006/ole">
            <p:oleObj spid="_x0000_s41102" name="Equação" r:id="rId8" imgW="418918" imgH="177723" progId="Equation.3">
              <p:embed/>
            </p:oleObj>
          </a:graphicData>
        </a:graphic>
      </p:graphicFrame>
      <p:graphicFrame>
        <p:nvGraphicFramePr>
          <p:cNvPr id="13" name="Object 18"/>
          <p:cNvGraphicFramePr>
            <a:graphicFrameLocks noChangeAspect="1"/>
          </p:cNvGraphicFramePr>
          <p:nvPr/>
        </p:nvGraphicFramePr>
        <p:xfrm>
          <a:off x="6234113" y="5741988"/>
          <a:ext cx="336550" cy="269875"/>
        </p:xfrm>
        <a:graphic>
          <a:graphicData uri="http://schemas.openxmlformats.org/presentationml/2006/ole">
            <p:oleObj spid="_x0000_s41103" name="Equação" r:id="rId9" imgW="190417" imgH="152334" progId="Equation.3">
              <p:embed/>
            </p:oleObj>
          </a:graphicData>
        </a:graphic>
      </p:graphicFrame>
      <p:graphicFrame>
        <p:nvGraphicFramePr>
          <p:cNvPr id="14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51358609"/>
              </p:ext>
            </p:extLst>
          </p:nvPr>
        </p:nvGraphicFramePr>
        <p:xfrm>
          <a:off x="6862763" y="5492750"/>
          <a:ext cx="739775" cy="768350"/>
        </p:xfrm>
        <a:graphic>
          <a:graphicData uri="http://schemas.openxmlformats.org/presentationml/2006/ole">
            <p:oleObj spid="_x0000_s41104" name="Equação" r:id="rId10" imgW="380835" imgH="393529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323850" y="1557338"/>
            <a:ext cx="8424863" cy="1208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ts val="800"/>
              </a:spcBef>
              <a:buClr>
                <a:srgbClr val="002060"/>
              </a:buClr>
              <a:buFont typeface="Wingdings" panose="05000000000000000000" pitchFamily="2" charset="2"/>
              <a:buChar char="v"/>
              <a:defRPr/>
            </a:pPr>
            <a:r>
              <a:rPr lang="pt-BR" sz="1800" kern="0" dirty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Dizemos que um sistema, em que existe pelo menos um coeficiente não-nulo em cada equação, está escalonado se </a:t>
            </a:r>
            <a:r>
              <a:rPr lang="pt-BR" sz="1800" kern="0" dirty="0">
                <a:solidFill>
                  <a:srgbClr val="FF0000"/>
                </a:solidFill>
                <a:latin typeface="Calibri" panose="020F0502020204030204" pitchFamily="34" charset="0"/>
                <a:cs typeface="Arial" pitchFamily="34" charset="0"/>
              </a:rPr>
              <a:t>o número de coeficientes nulos antes do primeiro coeficiente não nulo aumenta de equação para equação</a:t>
            </a:r>
            <a:r>
              <a:rPr lang="pt-BR" sz="1800" kern="0" dirty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.</a:t>
            </a:r>
          </a:p>
          <a:p>
            <a:pPr>
              <a:spcBef>
                <a:spcPts val="800"/>
              </a:spcBef>
              <a:buClr>
                <a:srgbClr val="002060"/>
              </a:buClr>
              <a:defRPr/>
            </a:pPr>
            <a:endParaRPr lang="pt-BR" sz="1800" kern="0" dirty="0">
              <a:latin typeface="Calibri" panose="020F0502020204030204" pitchFamily="34" charset="0"/>
              <a:cs typeface="Arial" pitchFamily="34" charset="0"/>
            </a:endParaRPr>
          </a:p>
        </p:txBody>
      </p:sp>
      <p:graphicFrame>
        <p:nvGraphicFramePr>
          <p:cNvPr id="1026" name="Object 6"/>
          <p:cNvGraphicFramePr>
            <a:graphicFrameLocks noChangeAspect="1"/>
          </p:cNvGraphicFramePr>
          <p:nvPr/>
        </p:nvGraphicFramePr>
        <p:xfrm>
          <a:off x="3268663" y="2555875"/>
          <a:ext cx="2465387" cy="1265238"/>
        </p:xfrm>
        <a:graphic>
          <a:graphicData uri="http://schemas.openxmlformats.org/presentationml/2006/ole">
            <p:oleObj spid="_x0000_s5206" name="Equation" r:id="rId4" imgW="1828800" imgH="939800" progId="">
              <p:embed/>
            </p:oleObj>
          </a:graphicData>
        </a:graphic>
      </p:graphicFrame>
      <p:sp>
        <p:nvSpPr>
          <p:cNvPr id="6" name="Título 2"/>
          <p:cNvSpPr txBox="1">
            <a:spLocks/>
          </p:cNvSpPr>
          <p:nvPr/>
        </p:nvSpPr>
        <p:spPr bwMode="auto">
          <a:xfrm>
            <a:off x="398463" y="404813"/>
            <a:ext cx="8205787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pt-BR" sz="2800" b="1" kern="0" dirty="0" smtClean="0"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rPr>
              <a:t>SISTEMAS ESCALONADOS</a:t>
            </a:r>
            <a:endParaRPr lang="pt-BR" sz="2800" kern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23850" y="3860800"/>
            <a:ext cx="8424863" cy="15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ts val="800"/>
              </a:spcBef>
              <a:buClr>
                <a:srgbClr val="002060"/>
              </a:buClr>
              <a:buFont typeface="Wingdings" panose="05000000000000000000" pitchFamily="2" charset="2"/>
              <a:buChar char="v"/>
              <a:defRPr/>
            </a:pPr>
            <a:r>
              <a:rPr lang="pt-BR" sz="1800" kern="0" dirty="0">
                <a:latin typeface="Calibri" panose="020F0502020204030204" pitchFamily="34" charset="0"/>
                <a:cs typeface="Arial" pitchFamily="34" charset="0"/>
              </a:rPr>
              <a:t>O sistema é também chamado sistema triangular, pois a matriz associada é uma matriz triangular. Se fala também de triangular superior ou inferior para caracterizar a posição dos coeficientes não nulos.</a:t>
            </a:r>
            <a:endParaRPr lang="fr-FR" sz="1800" kern="0" dirty="0">
              <a:latin typeface="Calibri" panose="020F0502020204030204" pitchFamily="34" charset="0"/>
              <a:cs typeface="Arial" pitchFamily="34" charset="0"/>
            </a:endParaRPr>
          </a:p>
        </p:txBody>
      </p:sp>
      <p:grpSp>
        <p:nvGrpSpPr>
          <p:cNvPr id="7" name="Group 14"/>
          <p:cNvGrpSpPr>
            <a:grpSpLocks/>
          </p:cNvGrpSpPr>
          <p:nvPr/>
        </p:nvGrpSpPr>
        <p:grpSpPr bwMode="auto">
          <a:xfrm>
            <a:off x="1635125" y="4868863"/>
            <a:ext cx="2649538" cy="1254125"/>
            <a:chOff x="1338" y="1344"/>
            <a:chExt cx="2542" cy="1188"/>
          </a:xfrm>
        </p:grpSpPr>
        <p:graphicFrame>
          <p:nvGraphicFramePr>
            <p:cNvPr id="5132" name="Object 4"/>
            <p:cNvGraphicFramePr>
              <a:graphicFrameLocks noChangeAspect="1"/>
            </p:cNvGraphicFramePr>
            <p:nvPr/>
          </p:nvGraphicFramePr>
          <p:xfrm>
            <a:off x="1798" y="1344"/>
            <a:ext cx="2082" cy="1188"/>
          </p:xfrm>
          <a:graphic>
            <a:graphicData uri="http://schemas.openxmlformats.org/presentationml/2006/ole">
              <p:oleObj spid="_x0000_s5207" name="Imagem de bitmap" r:id="rId5" imgW="3304762" imgH="1886213" progId="PBrush">
                <p:embed/>
              </p:oleObj>
            </a:graphicData>
          </a:graphic>
        </p:graphicFrame>
        <p:graphicFrame>
          <p:nvGraphicFramePr>
            <p:cNvPr id="5133" name="Object 7"/>
            <p:cNvGraphicFramePr>
              <a:graphicFrameLocks noChangeAspect="1"/>
            </p:cNvGraphicFramePr>
            <p:nvPr/>
          </p:nvGraphicFramePr>
          <p:xfrm>
            <a:off x="1338" y="1722"/>
            <a:ext cx="414" cy="294"/>
          </p:xfrm>
          <a:graphic>
            <a:graphicData uri="http://schemas.openxmlformats.org/presentationml/2006/ole">
              <p:oleObj spid="_x0000_s5208" name="Imagem de bitmap" r:id="rId6" imgW="657317" imgH="466543" progId="PBrush">
                <p:embed/>
              </p:oleObj>
            </a:graphicData>
          </a:graphic>
        </p:graphicFrame>
      </p:grpSp>
      <p:grpSp>
        <p:nvGrpSpPr>
          <p:cNvPr id="10" name="Group 15"/>
          <p:cNvGrpSpPr>
            <a:grpSpLocks/>
          </p:cNvGrpSpPr>
          <p:nvPr/>
        </p:nvGrpSpPr>
        <p:grpSpPr bwMode="auto">
          <a:xfrm>
            <a:off x="5275263" y="4852988"/>
            <a:ext cx="2754312" cy="1281112"/>
            <a:chOff x="1519" y="2704"/>
            <a:chExt cx="2452" cy="1194"/>
          </a:xfrm>
        </p:grpSpPr>
        <p:graphicFrame>
          <p:nvGraphicFramePr>
            <p:cNvPr id="5130" name="Object 11"/>
            <p:cNvGraphicFramePr>
              <a:graphicFrameLocks noChangeAspect="1"/>
            </p:cNvGraphicFramePr>
            <p:nvPr/>
          </p:nvGraphicFramePr>
          <p:xfrm>
            <a:off x="1973" y="2704"/>
            <a:ext cx="1998" cy="1194"/>
          </p:xfrm>
          <a:graphic>
            <a:graphicData uri="http://schemas.openxmlformats.org/presentationml/2006/ole">
              <p:oleObj spid="_x0000_s5209" name="Imagem de bitmap" r:id="rId7" imgW="3172268" imgH="1895238" progId="PBrush">
                <p:embed/>
              </p:oleObj>
            </a:graphicData>
          </a:graphic>
        </p:graphicFrame>
        <p:pic>
          <p:nvPicPr>
            <p:cNvPr id="5131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9" y="3158"/>
              <a:ext cx="414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Retângulo 12"/>
          <p:cNvSpPr/>
          <p:nvPr/>
        </p:nvSpPr>
        <p:spPr>
          <a:xfrm>
            <a:off x="5940425" y="6059488"/>
            <a:ext cx="1346200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 algn="ctr">
              <a:spcBef>
                <a:spcPct val="20000"/>
              </a:spcBef>
              <a:defRPr/>
            </a:pPr>
            <a:r>
              <a:rPr lang="pt-BR" sz="1800" kern="0" dirty="0">
                <a:latin typeface="Calibri" panose="020F0502020204030204" pitchFamily="34" charset="0"/>
                <a:cs typeface="Arial" pitchFamily="34" charset="0"/>
              </a:rPr>
              <a:t>Inferior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2722563" y="6021388"/>
            <a:ext cx="985837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1800" kern="0" dirty="0">
                <a:latin typeface="Calibri" panose="020F0502020204030204" pitchFamily="34" charset="0"/>
                <a:cs typeface="Arial" pitchFamily="34" charset="0"/>
              </a:rPr>
              <a:t>Superior</a:t>
            </a:r>
            <a:endParaRPr lang="pt-BR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6" grpId="0"/>
      <p:bldP spid="5" grpId="0" build="p"/>
      <p:bldP spid="13" grpId="0"/>
      <p:bldP spid="1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 anchor="t"/>
          <a:lstStyle/>
          <a:p>
            <a:pPr eaLnBrk="1" hangingPunct="1"/>
            <a:r>
              <a:rPr lang="pt-BR" altLang="pt-BR" sz="2800" b="1" smtClean="0">
                <a:latin typeface="Calibri" pitchFamily="34" charset="0"/>
                <a:cs typeface="Arial" charset="0"/>
              </a:rPr>
              <a:t>REFERÊNCIAS</a:t>
            </a:r>
            <a:endParaRPr lang="pt-BR" altLang="pt-BR" sz="2800" b="1" smtClean="0">
              <a:latin typeface="Calibri" pitchFamily="34" charset="0"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07988" y="1773238"/>
            <a:ext cx="8280400" cy="2160587"/>
          </a:xfrm>
        </p:spPr>
        <p:txBody>
          <a:bodyPr/>
          <a:lstStyle/>
          <a:p>
            <a:pPr marL="0" indent="0" algn="just">
              <a:buClr>
                <a:srgbClr val="002060"/>
              </a:buClr>
              <a:buFontTx/>
              <a:buNone/>
              <a:defRPr/>
            </a:pPr>
            <a:r>
              <a:rPr lang="pt-BR" sz="2000" b="1" u="sng" dirty="0" smtClean="0">
                <a:latin typeface="Calibri" panose="020F0502020204030204" pitchFamily="34" charset="0"/>
              </a:rPr>
              <a:t>Sites</a:t>
            </a:r>
            <a:r>
              <a:rPr lang="pt-BR" sz="2000" b="1" dirty="0" smtClean="0">
                <a:latin typeface="Calibri" panose="020F0502020204030204" pitchFamily="34" charset="0"/>
              </a:rPr>
              <a:t>:</a:t>
            </a:r>
            <a:endParaRPr lang="pt-BR" sz="500" b="1" dirty="0" smtClean="0">
              <a:latin typeface="Calibri" panose="020F0502020204030204" pitchFamily="34" charset="0"/>
            </a:endParaRP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v"/>
              <a:defRPr/>
            </a:pPr>
            <a:endParaRPr lang="pt-BR" sz="500" b="1" dirty="0">
              <a:latin typeface="Calibri" panose="020F0502020204030204" pitchFamily="34" charset="0"/>
            </a:endParaRP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v"/>
              <a:defRPr/>
            </a:pPr>
            <a:r>
              <a:rPr lang="pt-BR" sz="1800" dirty="0">
                <a:latin typeface="Calibri" panose="020F0502020204030204" pitchFamily="34" charset="0"/>
                <a:hlinkClick r:id="rId2"/>
              </a:rPr>
              <a:t>http://</a:t>
            </a:r>
            <a:r>
              <a:rPr lang="pt-BR" sz="1800" dirty="0" smtClean="0">
                <a:latin typeface="Calibri" panose="020F0502020204030204" pitchFamily="34" charset="0"/>
                <a:hlinkClick r:id="rId2"/>
              </a:rPr>
              <a:t>www.alunosonline.com.br/matematica/classificacao-sistemas-lineares-escalonados.html</a:t>
            </a:r>
            <a:endParaRPr lang="pt-BR" sz="1800" dirty="0" smtClean="0">
              <a:latin typeface="Calibri" panose="020F0502020204030204" pitchFamily="34" charset="0"/>
            </a:endParaRP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v"/>
              <a:defRPr/>
            </a:pPr>
            <a:r>
              <a:rPr lang="pt-BR" sz="1800" dirty="0">
                <a:latin typeface="Calibri" panose="020F0502020204030204" pitchFamily="34" charset="0"/>
                <a:hlinkClick r:id="rId3"/>
              </a:rPr>
              <a:t>http://</a:t>
            </a:r>
            <a:r>
              <a:rPr lang="pt-BR" sz="1800" dirty="0" smtClean="0">
                <a:latin typeface="Calibri" panose="020F0502020204030204" pitchFamily="34" charset="0"/>
                <a:hlinkClick r:id="rId3"/>
              </a:rPr>
              <a:t>www.mundoeducacao.com/matematica/classificando-um-sistema-escalonado.htm</a:t>
            </a:r>
            <a:endParaRPr lang="pt-BR" sz="1800" dirty="0" smtClean="0">
              <a:latin typeface="Calibri" panose="020F0502020204030204" pitchFamily="34" charset="0"/>
            </a:endParaRP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v"/>
              <a:defRPr/>
            </a:pPr>
            <a:r>
              <a:rPr lang="pt-BR" sz="1800" dirty="0">
                <a:latin typeface="Calibri" panose="020F0502020204030204" pitchFamily="34" charset="0"/>
                <a:hlinkClick r:id="rId4"/>
              </a:rPr>
              <a:t>http://</a:t>
            </a:r>
            <a:r>
              <a:rPr lang="pt-BR" sz="1800" dirty="0" smtClean="0">
                <a:latin typeface="Calibri" panose="020F0502020204030204" pitchFamily="34" charset="0"/>
                <a:hlinkClick r:id="rId4"/>
              </a:rPr>
              <a:t>www.somatematica.com.br/emedio/sistemas/sistemas5.php</a:t>
            </a:r>
            <a:endParaRPr lang="pt-BR" sz="1800" dirty="0" smtClean="0">
              <a:latin typeface="Calibri" panose="020F0502020204030204" pitchFamily="34" charset="0"/>
            </a:endParaRP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v"/>
              <a:defRPr/>
            </a:pPr>
            <a:r>
              <a:rPr lang="pt-BR" sz="1800" dirty="0">
                <a:latin typeface="Calibri" panose="020F0502020204030204" pitchFamily="34" charset="0"/>
                <a:hlinkClick r:id="rId5"/>
              </a:rPr>
              <a:t>http://</a:t>
            </a:r>
            <a:r>
              <a:rPr lang="pt-BR" sz="1800" dirty="0" smtClean="0">
                <a:latin typeface="Calibri" panose="020F0502020204030204" pitchFamily="34" charset="0"/>
                <a:hlinkClick r:id="rId5"/>
              </a:rPr>
              <a:t>www.matematiques.com.br/conteudo.php?id=404</a:t>
            </a:r>
            <a:endParaRPr lang="pt-BR" sz="1800" dirty="0" smtClean="0">
              <a:latin typeface="Calibri" panose="020F0502020204030204" pitchFamily="34" charset="0"/>
            </a:endParaRP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v"/>
              <a:defRPr/>
            </a:pPr>
            <a:endParaRPr lang="pt-BR" sz="1800" dirty="0" smtClean="0">
              <a:latin typeface="Calibri" panose="020F0502020204030204" pitchFamily="34" charset="0"/>
            </a:endParaRP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v"/>
              <a:defRPr/>
            </a:pPr>
            <a:endParaRPr lang="pt-BR" sz="1800" b="1" dirty="0">
              <a:latin typeface="Calibri" panose="020F0502020204030204" pitchFamily="34" charset="0"/>
            </a:endParaRPr>
          </a:p>
        </p:txBody>
      </p:sp>
      <p:sp>
        <p:nvSpPr>
          <p:cNvPr id="6" name="Espaço Reservado para Conteúdo 4"/>
          <p:cNvSpPr txBox="1">
            <a:spLocks/>
          </p:cNvSpPr>
          <p:nvPr/>
        </p:nvSpPr>
        <p:spPr bwMode="auto">
          <a:xfrm>
            <a:off x="436563" y="4149750"/>
            <a:ext cx="8280400" cy="208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None/>
            </a:pPr>
            <a:r>
              <a:rPr kumimoji="1" lang="pt-BR" altLang="pt-BR" sz="2000" b="1" u="sng" dirty="0">
                <a:solidFill>
                  <a:srgbClr val="000000"/>
                </a:solidFill>
                <a:latin typeface="Calibri" pitchFamily="34" charset="0"/>
              </a:rPr>
              <a:t>Livros</a:t>
            </a:r>
            <a:r>
              <a:rPr kumimoji="1" lang="pt-BR" altLang="pt-BR" sz="2000" b="1" dirty="0">
                <a:solidFill>
                  <a:srgbClr val="000000"/>
                </a:solidFill>
                <a:latin typeface="Calibri" pitchFamily="34" charset="0"/>
              </a:rPr>
              <a:t>:</a:t>
            </a:r>
          </a:p>
          <a:p>
            <a:pPr>
              <a:buFontTx/>
              <a:buNone/>
            </a:pPr>
            <a:endParaRPr kumimoji="1" lang="pt-BR" altLang="pt-BR" sz="500" b="1" dirty="0">
              <a:solidFill>
                <a:srgbClr val="000000"/>
              </a:solidFill>
              <a:latin typeface="Calibri" pitchFamily="34" charset="0"/>
            </a:endParaRPr>
          </a:p>
          <a:p>
            <a:pPr algn="just">
              <a:buClr>
                <a:srgbClr val="002060"/>
              </a:buClr>
              <a:buFont typeface="Wingdings" pitchFamily="2" charset="2"/>
              <a:buChar char="v"/>
            </a:pPr>
            <a:r>
              <a:rPr kumimoji="1" lang="pt-BR" altLang="pt-BR" sz="1800" dirty="0">
                <a:solidFill>
                  <a:srgbClr val="000000"/>
                </a:solidFill>
                <a:latin typeface="Calibri" pitchFamily="34" charset="0"/>
              </a:rPr>
              <a:t>I. Silva, Cláudio Xavier da. II. Filho, Benigno Barreto. Matemática aula por aula, 2 : ensino médio – São Paulo : FTD, 2009. </a:t>
            </a:r>
          </a:p>
          <a:p>
            <a:pPr algn="just">
              <a:buClr>
                <a:srgbClr val="002060"/>
              </a:buClr>
              <a:buFont typeface="Wingdings" pitchFamily="2" charset="2"/>
              <a:buChar char="v"/>
            </a:pPr>
            <a:r>
              <a:rPr kumimoji="1" lang="pt-BR" altLang="pt-BR" sz="1800" dirty="0">
                <a:solidFill>
                  <a:srgbClr val="000000"/>
                </a:solidFill>
                <a:latin typeface="Calibri" pitchFamily="34" charset="0"/>
              </a:rPr>
              <a:t>Dante, Luiz Roberto. Matemática : volume único - Ática. São Paulo : Ática,  2005.</a:t>
            </a:r>
          </a:p>
          <a:p>
            <a:pPr algn="just">
              <a:buClr>
                <a:srgbClr val="002060"/>
              </a:buClr>
              <a:buFont typeface="Wingdings" pitchFamily="2" charset="2"/>
              <a:buChar char="v"/>
            </a:pPr>
            <a:r>
              <a:rPr kumimoji="1" lang="pt-BR" altLang="pt-BR" sz="1800" dirty="0">
                <a:solidFill>
                  <a:srgbClr val="000000"/>
                </a:solidFill>
                <a:latin typeface="Calibri" pitchFamily="34" charset="0"/>
              </a:rPr>
              <a:t>I. </a:t>
            </a:r>
            <a:r>
              <a:rPr kumimoji="1" lang="pt-BR" altLang="pt-BR" sz="1800" dirty="0" err="1">
                <a:solidFill>
                  <a:srgbClr val="000000"/>
                </a:solidFill>
                <a:latin typeface="Calibri" pitchFamily="34" charset="0"/>
              </a:rPr>
              <a:t>Iezzi,Gelson</a:t>
            </a:r>
            <a:r>
              <a:rPr kumimoji="1" lang="pt-BR" altLang="pt-BR" sz="1800" dirty="0">
                <a:solidFill>
                  <a:srgbClr val="000000"/>
                </a:solidFill>
                <a:latin typeface="Calibri" pitchFamily="34" charset="0"/>
              </a:rPr>
              <a:t>. II. </a:t>
            </a:r>
            <a:r>
              <a:rPr kumimoji="1" lang="pt-BR" altLang="pt-BR" sz="1800" dirty="0" err="1">
                <a:solidFill>
                  <a:srgbClr val="000000"/>
                </a:solidFill>
                <a:latin typeface="Calibri" pitchFamily="34" charset="0"/>
              </a:rPr>
              <a:t>Dolce</a:t>
            </a:r>
            <a:r>
              <a:rPr kumimoji="1" lang="pt-BR" altLang="pt-BR" sz="1800" dirty="0">
                <a:solidFill>
                  <a:srgbClr val="000000"/>
                </a:solidFill>
                <a:latin typeface="Calibri" pitchFamily="34" charset="0"/>
              </a:rPr>
              <a:t>, Osvaldo. III. </a:t>
            </a:r>
            <a:r>
              <a:rPr kumimoji="1" lang="pt-BR" altLang="pt-BR" sz="1800" dirty="0" err="1">
                <a:solidFill>
                  <a:srgbClr val="000000"/>
                </a:solidFill>
                <a:latin typeface="Calibri" pitchFamily="34" charset="0"/>
              </a:rPr>
              <a:t>Degenszajn</a:t>
            </a:r>
            <a:r>
              <a:rPr kumimoji="1" lang="pt-BR" altLang="pt-BR" sz="1800" dirty="0">
                <a:solidFill>
                  <a:srgbClr val="000000"/>
                </a:solidFill>
                <a:latin typeface="Calibri" pitchFamily="34" charset="0"/>
              </a:rPr>
              <a:t>, David. IV. </a:t>
            </a:r>
            <a:r>
              <a:rPr kumimoji="1" lang="pt-BR" altLang="pt-BR" sz="1800" dirty="0" err="1">
                <a:solidFill>
                  <a:srgbClr val="000000"/>
                </a:solidFill>
                <a:latin typeface="Calibri" pitchFamily="34" charset="0"/>
              </a:rPr>
              <a:t>Périgo</a:t>
            </a:r>
            <a:r>
              <a:rPr kumimoji="1" lang="pt-BR" altLang="pt-BR" sz="1800" dirty="0">
                <a:solidFill>
                  <a:srgbClr val="000000"/>
                </a:solidFill>
                <a:latin typeface="Calibri" pitchFamily="34" charset="0"/>
              </a:rPr>
              <a:t>, Roberto. Matemática : volume único – São Paulo : Atual, 2002.</a:t>
            </a:r>
            <a:endParaRPr kumimoji="1" lang="pt-BR" altLang="pt-BR" sz="1800" dirty="0">
              <a:solidFill>
                <a:srgbClr val="0000E2"/>
              </a:solidFill>
              <a:latin typeface="Calibri" pitchFamily="34" charset="0"/>
            </a:endParaRPr>
          </a:p>
          <a:p>
            <a:pPr algn="just">
              <a:buClr>
                <a:srgbClr val="002060"/>
              </a:buClr>
              <a:buFont typeface="Wingdings" pitchFamily="2" charset="2"/>
              <a:buChar char="v"/>
            </a:pPr>
            <a:endParaRPr kumimoji="1" lang="pt-BR" altLang="pt-BR" sz="1800" b="1" dirty="0">
              <a:solidFill>
                <a:srgbClr val="000000"/>
              </a:solidFill>
              <a:latin typeface="Calibri" pitchFamily="34" charset="0"/>
            </a:endParaRPr>
          </a:p>
          <a:p>
            <a:pPr algn="just">
              <a:buClr>
                <a:srgbClr val="002060"/>
              </a:buClr>
              <a:buFontTx/>
              <a:buNone/>
            </a:pPr>
            <a:endParaRPr kumimoji="1" lang="pt-BR" altLang="pt-BR" sz="1800" b="1" dirty="0">
              <a:solidFill>
                <a:srgbClr val="00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58813" y="1255713"/>
            <a:ext cx="882015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200" b="1" kern="0" dirty="0">
                <a:latin typeface="Calibri" panose="020F0502020204030204" pitchFamily="34" charset="0"/>
                <a:cs typeface="Arial" pitchFamily="34" charset="0"/>
              </a:rPr>
              <a:t>Ex.1) Resolva o sistema: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58813" y="2133600"/>
            <a:ext cx="7921625" cy="357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200" u="sng" kern="0" dirty="0">
                <a:latin typeface="Calibri" panose="020F0502020204030204" pitchFamily="34" charset="0"/>
                <a:cs typeface="Arial" pitchFamily="34" charset="0"/>
              </a:rPr>
              <a:t>Resolução</a:t>
            </a:r>
            <a:r>
              <a:rPr lang="pt-BR" sz="2200" kern="0" dirty="0">
                <a:latin typeface="Calibri" panose="020F0502020204030204" pitchFamily="34" charset="0"/>
                <a:cs typeface="Arial" pitchFamily="34" charset="0"/>
              </a:rPr>
              <a:t>:</a:t>
            </a:r>
            <a:endParaRPr lang="pt-BR" sz="1000" kern="0" dirty="0">
              <a:latin typeface="Calibri" panose="020F0502020204030204" pitchFamily="34" charset="0"/>
              <a:cs typeface="Arial" pitchFamily="34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endParaRPr lang="pt-BR" sz="1000" kern="0" dirty="0">
              <a:latin typeface="Calibri" panose="020F0502020204030204" pitchFamily="34" charset="0"/>
              <a:cs typeface="Arial" pitchFamily="34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200" kern="0" dirty="0">
                <a:latin typeface="Calibri" panose="020F0502020204030204" pitchFamily="34" charset="0"/>
                <a:cs typeface="Arial" pitchFamily="34" charset="0"/>
              </a:rPr>
              <a:t>Na 3ª equação: </a:t>
            </a:r>
            <a:r>
              <a:rPr lang="pt-BR" sz="2200" kern="0" dirty="0">
                <a:solidFill>
                  <a:srgbClr val="FF0000"/>
                </a:solidFill>
                <a:latin typeface="Calibri" panose="020F0502020204030204" pitchFamily="34" charset="0"/>
                <a:cs typeface="Arial" pitchFamily="34" charset="0"/>
              </a:rPr>
              <a:t>z = -5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200" kern="0" dirty="0">
                <a:latin typeface="Calibri" panose="020F0502020204030204" pitchFamily="34" charset="0"/>
                <a:cs typeface="Arial" pitchFamily="34" charset="0"/>
              </a:rPr>
              <a:t>Na 2ª equação: 2y – (-5) = -1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200" kern="0" dirty="0">
                <a:latin typeface="Calibri" panose="020F0502020204030204" pitchFamily="34" charset="0"/>
                <a:cs typeface="Arial" pitchFamily="34" charset="0"/>
              </a:rPr>
              <a:t>                             2y = -1 – 5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200" kern="0" dirty="0">
                <a:solidFill>
                  <a:srgbClr val="FF0000"/>
                </a:solidFill>
                <a:latin typeface="Calibri" panose="020F0502020204030204" pitchFamily="34" charset="0"/>
                <a:cs typeface="Arial" pitchFamily="34" charset="0"/>
              </a:rPr>
              <a:t>                               y = -3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200" kern="0" dirty="0">
                <a:latin typeface="Calibri" panose="020F0502020204030204" pitchFamily="34" charset="0"/>
                <a:cs typeface="Arial" pitchFamily="34" charset="0"/>
              </a:rPr>
              <a:t>Na 1ª equação: 3x – (-3) + (-5) = 2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200" kern="0" dirty="0">
                <a:latin typeface="Calibri" panose="020F0502020204030204" pitchFamily="34" charset="0"/>
                <a:cs typeface="Arial" pitchFamily="34" charset="0"/>
              </a:rPr>
              <a:t>                             3x = 2 – 3 + 5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200" kern="0" dirty="0">
                <a:latin typeface="Calibri" panose="020F0502020204030204" pitchFamily="34" charset="0"/>
                <a:cs typeface="Arial" pitchFamily="34" charset="0"/>
              </a:rPr>
              <a:t>                             3x = 4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200" kern="0" dirty="0">
                <a:solidFill>
                  <a:srgbClr val="FF0000"/>
                </a:solidFill>
                <a:latin typeface="Calibri" panose="020F0502020204030204" pitchFamily="34" charset="0"/>
                <a:cs typeface="Arial" pitchFamily="34" charset="0"/>
              </a:rPr>
              <a:t>                               x = 4/3</a:t>
            </a:r>
          </a:p>
          <a:p>
            <a:pPr algn="r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200" kern="0" dirty="0">
                <a:latin typeface="Calibri" panose="020F0502020204030204" pitchFamily="34" charset="0"/>
                <a:cs typeface="Arial" pitchFamily="34" charset="0"/>
              </a:rPr>
              <a:t>Logo, o conjunto solução será</a:t>
            </a:r>
            <a:r>
              <a:rPr lang="pt-BR" sz="2200" kern="0" dirty="0">
                <a:solidFill>
                  <a:srgbClr val="003300"/>
                </a:solidFill>
                <a:latin typeface="Calibri" panose="020F0502020204030204" pitchFamily="34" charset="0"/>
                <a:cs typeface="Arial" pitchFamily="34" charset="0"/>
              </a:rPr>
              <a:t> </a:t>
            </a:r>
            <a:r>
              <a:rPr lang="pt-BR" sz="2200" kern="0" dirty="0">
                <a:solidFill>
                  <a:srgbClr val="000099"/>
                </a:solidFill>
                <a:latin typeface="Calibri" panose="020F0502020204030204" pitchFamily="34" charset="0"/>
                <a:cs typeface="Arial" pitchFamily="34" charset="0"/>
              </a:rPr>
              <a:t>(-5, -3, 4/3) </a:t>
            </a:r>
            <a:r>
              <a:rPr lang="pt-BR" sz="2200" kern="0" dirty="0">
                <a:latin typeface="Calibri" panose="020F0502020204030204" pitchFamily="34" charset="0"/>
                <a:cs typeface="Arial" pitchFamily="34" charset="0"/>
              </a:rPr>
              <a:t>e e</a:t>
            </a:r>
            <a:r>
              <a:rPr lang="pt-BR" sz="2200" i="1" kern="0" dirty="0">
                <a:latin typeface="Calibri" panose="020F0502020204030204" pitchFamily="34" charset="0"/>
                <a:cs typeface="Arial" pitchFamily="34" charset="0"/>
              </a:rPr>
              <a:t>sse sistema é chamado de </a:t>
            </a:r>
            <a:r>
              <a:rPr lang="pt-BR" sz="2200" i="1" kern="0" dirty="0">
                <a:solidFill>
                  <a:srgbClr val="000099"/>
                </a:solidFill>
                <a:latin typeface="Calibri" panose="020F0502020204030204" pitchFamily="34" charset="0"/>
                <a:cs typeface="Arial" pitchFamily="34" charset="0"/>
              </a:rPr>
              <a:t>POSSÍVEL E DETERMINADO (S.P.D)</a:t>
            </a:r>
            <a:r>
              <a:rPr lang="pt-BR" sz="2200" i="1" kern="0" dirty="0">
                <a:latin typeface="Calibri" panose="020F0502020204030204" pitchFamily="34" charset="0"/>
                <a:cs typeface="Arial" pitchFamily="34" charset="0"/>
              </a:rPr>
              <a:t>. 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endParaRPr lang="pt-BR" sz="2200" b="1" kern="0" dirty="0">
              <a:solidFill>
                <a:srgbClr val="006600"/>
              </a:solidFill>
              <a:latin typeface="Calibri" panose="020F0502020204030204" pitchFamily="34" charset="0"/>
              <a:cs typeface="Arial" pitchFamily="34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endParaRPr lang="pt-BR" sz="2200" kern="0" dirty="0">
              <a:solidFill>
                <a:srgbClr val="FF0000"/>
              </a:solidFill>
              <a:latin typeface="Calibri" panose="020F0502020204030204" pitchFamily="34" charset="0"/>
              <a:cs typeface="Arial" pitchFamily="34" charset="0"/>
            </a:endParaRPr>
          </a:p>
        </p:txBody>
      </p:sp>
      <p:graphicFrame>
        <p:nvGraphicFramePr>
          <p:cNvPr id="6148" name="Object 3"/>
          <p:cNvGraphicFramePr>
            <a:graphicFrameLocks noChangeAspect="1"/>
          </p:cNvGraphicFramePr>
          <p:nvPr/>
        </p:nvGraphicFramePr>
        <p:xfrm>
          <a:off x="3673475" y="765175"/>
          <a:ext cx="1868488" cy="1385888"/>
        </p:xfrm>
        <a:graphic>
          <a:graphicData uri="http://schemas.openxmlformats.org/presentationml/2006/ole">
            <p:oleObj spid="_x0000_s6167" name="Equação" r:id="rId4" imgW="965200" imgH="71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20725" y="1271588"/>
            <a:ext cx="882015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200" b="1" kern="0" dirty="0">
                <a:latin typeface="Calibri" panose="020F0502020204030204" pitchFamily="34" charset="0"/>
                <a:cs typeface="Arial" pitchFamily="34" charset="0"/>
              </a:rPr>
              <a:t>Ex.2) Resolva o sistema: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09613" y="1952625"/>
            <a:ext cx="7920037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200" u="sng" kern="0" dirty="0">
                <a:latin typeface="Calibri" panose="020F0502020204030204" pitchFamily="34" charset="0"/>
                <a:cs typeface="Arial" pitchFamily="34" charset="0"/>
              </a:rPr>
              <a:t>Resolução</a:t>
            </a:r>
            <a:r>
              <a:rPr lang="pt-BR" sz="2200" kern="0" dirty="0">
                <a:latin typeface="Calibri" panose="020F0502020204030204" pitchFamily="34" charset="0"/>
                <a:cs typeface="Arial" pitchFamily="34" charset="0"/>
              </a:rPr>
              <a:t>:</a:t>
            </a:r>
            <a:endParaRPr lang="pt-BR" sz="1000" kern="0" dirty="0">
              <a:latin typeface="Calibri" panose="020F0502020204030204" pitchFamily="34" charset="0"/>
              <a:cs typeface="Arial" pitchFamily="34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endParaRPr lang="pt-BR" sz="1000" kern="0" dirty="0">
              <a:latin typeface="Calibri" panose="020F0502020204030204" pitchFamily="34" charset="0"/>
              <a:cs typeface="Arial" pitchFamily="34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200" kern="0" dirty="0">
                <a:latin typeface="Calibri" panose="020F0502020204030204" pitchFamily="34" charset="0"/>
                <a:cs typeface="Arial" pitchFamily="34" charset="0"/>
              </a:rPr>
              <a:t>Primeiro perceba que este sistema tem mais variáveis que equações. Perceba ainda que a variável z não aparece no começo de nenhuma equação, ela será chamada de </a:t>
            </a:r>
            <a:r>
              <a:rPr lang="pt-BR" sz="2200" i="1" kern="0" dirty="0">
                <a:solidFill>
                  <a:srgbClr val="FF0000"/>
                </a:solidFill>
                <a:latin typeface="Calibri" panose="020F0502020204030204" pitchFamily="34" charset="0"/>
                <a:cs typeface="Arial" pitchFamily="34" charset="0"/>
              </a:rPr>
              <a:t>variável livre</a:t>
            </a:r>
            <a:r>
              <a:rPr lang="pt-BR" sz="2200" kern="0" dirty="0">
                <a:latin typeface="Calibri" panose="020F0502020204030204" pitchFamily="34" charset="0"/>
                <a:cs typeface="Arial" pitchFamily="34" charset="0"/>
              </a:rPr>
              <a:t>.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200" kern="0" dirty="0">
                <a:latin typeface="Calibri" panose="020F0502020204030204" pitchFamily="34" charset="0"/>
                <a:cs typeface="Arial" pitchFamily="34" charset="0"/>
              </a:rPr>
              <a:t>Para resolvermos este sistema, primeiro vamos atribuir um valor real arbitrário para a variável livre: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200" kern="0" dirty="0">
                <a:solidFill>
                  <a:srgbClr val="FF0000"/>
                </a:solidFill>
                <a:latin typeface="Calibri" panose="020F0502020204030204" pitchFamily="34" charset="0"/>
                <a:cs typeface="Arial" pitchFamily="34" charset="0"/>
              </a:rPr>
              <a:t>z = </a:t>
            </a:r>
            <a:r>
              <a:rPr lang="pt-BR" sz="2200" kern="0" dirty="0">
                <a:solidFill>
                  <a:srgbClr val="FF0000"/>
                </a:solidFill>
                <a:latin typeface="Calibri" panose="020F0502020204030204" pitchFamily="34" charset="0"/>
                <a:cs typeface="Arial" pitchFamily="34" charset="0"/>
                <a:sym typeface="Symbol"/>
              </a:rPr>
              <a:t></a:t>
            </a:r>
            <a:r>
              <a:rPr lang="pt-BR" sz="2200" kern="0" dirty="0">
                <a:latin typeface="Calibri" panose="020F0502020204030204" pitchFamily="34" charset="0"/>
                <a:cs typeface="Arial" pitchFamily="34" charset="0"/>
              </a:rPr>
              <a:t>, com </a:t>
            </a:r>
            <a:r>
              <a:rPr lang="pt-BR" sz="2200" kern="0" dirty="0">
                <a:latin typeface="Calibri" panose="020F0502020204030204" pitchFamily="34" charset="0"/>
                <a:cs typeface="Arial" pitchFamily="34" charset="0"/>
                <a:sym typeface="Symbol"/>
              </a:rPr>
              <a:t></a:t>
            </a:r>
            <a:r>
              <a:rPr lang="pt-BR" sz="2200" kern="0" dirty="0">
                <a:latin typeface="Calibri" panose="020F0502020204030204" pitchFamily="34" charset="0"/>
                <a:cs typeface="Arial" pitchFamily="34" charset="0"/>
              </a:rPr>
              <a:t> </a:t>
            </a:r>
            <a:r>
              <a:rPr lang="pt-BR" sz="2200" kern="0" dirty="0">
                <a:latin typeface="Calibri" panose="020F0502020204030204" pitchFamily="34" charset="0"/>
                <a:cs typeface="Arial" pitchFamily="34" charset="0"/>
                <a:sym typeface="Symbol"/>
              </a:rPr>
              <a:t> </a:t>
            </a:r>
            <a:r>
              <a:rPr lang="pt-BR" sz="2200" kern="0" dirty="0">
                <a:latin typeface="Castellar" panose="020A0402060406010301" pitchFamily="18" charset="0"/>
                <a:cs typeface="Arial" pitchFamily="34" charset="0"/>
                <a:sym typeface="Symbol"/>
              </a:rPr>
              <a:t>R</a:t>
            </a:r>
            <a:r>
              <a:rPr lang="pt-BR" sz="2200" kern="0" dirty="0">
                <a:latin typeface="Calibri" panose="020F0502020204030204" pitchFamily="34" charset="0"/>
                <a:cs typeface="Arial" pitchFamily="34" charset="0"/>
                <a:sym typeface="Symbol"/>
              </a:rPr>
              <a:t>.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200" kern="0" dirty="0">
                <a:latin typeface="Calibri" panose="020F0502020204030204" pitchFamily="34" charset="0"/>
                <a:cs typeface="Arial" pitchFamily="34" charset="0"/>
              </a:rPr>
              <a:t>Agora vamos calcular o valor de y na 2ª equação: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200" kern="0" dirty="0">
                <a:latin typeface="Calibri" panose="020F0502020204030204" pitchFamily="34" charset="0"/>
                <a:cs typeface="Arial" pitchFamily="34" charset="0"/>
              </a:rPr>
              <a:t>3y – 2</a:t>
            </a:r>
            <a:r>
              <a:rPr lang="pt-BR" sz="2200" kern="0" dirty="0">
                <a:latin typeface="Calibri" panose="020F0502020204030204" pitchFamily="34" charset="0"/>
                <a:cs typeface="Arial" pitchFamily="34" charset="0"/>
                <a:sym typeface="Symbol"/>
              </a:rPr>
              <a:t> </a:t>
            </a:r>
            <a:r>
              <a:rPr lang="pt-BR" sz="2200" kern="0" dirty="0">
                <a:latin typeface="Calibri" panose="020F0502020204030204" pitchFamily="34" charset="0"/>
                <a:cs typeface="Arial" pitchFamily="34" charset="0"/>
              </a:rPr>
              <a:t> = 1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200" kern="0" dirty="0">
                <a:latin typeface="Calibri" panose="020F0502020204030204" pitchFamily="34" charset="0"/>
                <a:cs typeface="Arial" pitchFamily="34" charset="0"/>
              </a:rPr>
              <a:t>3y = 1 + 2</a:t>
            </a:r>
            <a:r>
              <a:rPr lang="pt-BR" sz="2200" kern="0" dirty="0">
                <a:latin typeface="Calibri" panose="020F0502020204030204" pitchFamily="34" charset="0"/>
                <a:cs typeface="Arial" pitchFamily="34" charset="0"/>
                <a:sym typeface="Symbol"/>
              </a:rPr>
              <a:t> </a:t>
            </a:r>
            <a:endParaRPr lang="pt-BR" sz="2200" kern="0" dirty="0">
              <a:latin typeface="Calibri" panose="020F0502020204030204" pitchFamily="34" charset="0"/>
              <a:cs typeface="Arial" pitchFamily="34" charset="0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200" kern="0" dirty="0">
                <a:solidFill>
                  <a:srgbClr val="FF0000"/>
                </a:solidFill>
                <a:latin typeface="Calibri" panose="020F0502020204030204" pitchFamily="34" charset="0"/>
                <a:cs typeface="Arial" pitchFamily="34" charset="0"/>
              </a:rPr>
              <a:t>y = (1 + 2</a:t>
            </a:r>
            <a:r>
              <a:rPr lang="pt-BR" sz="2200" kern="0" dirty="0">
                <a:solidFill>
                  <a:srgbClr val="FF0000"/>
                </a:solidFill>
                <a:latin typeface="Calibri" panose="020F0502020204030204" pitchFamily="34" charset="0"/>
                <a:cs typeface="Arial" pitchFamily="34" charset="0"/>
                <a:sym typeface="Symbol"/>
              </a:rPr>
              <a:t>  </a:t>
            </a:r>
            <a:r>
              <a:rPr lang="pt-BR" sz="2200" kern="0" dirty="0">
                <a:solidFill>
                  <a:srgbClr val="FF0000"/>
                </a:solidFill>
                <a:latin typeface="Calibri" panose="020F0502020204030204" pitchFamily="34" charset="0"/>
                <a:cs typeface="Arial" pitchFamily="34" charset="0"/>
              </a:rPr>
              <a:t>)/3</a:t>
            </a:r>
          </a:p>
        </p:txBody>
      </p:sp>
      <p:graphicFrame>
        <p:nvGraphicFramePr>
          <p:cNvPr id="7172" name="Object 3"/>
          <p:cNvGraphicFramePr>
            <a:graphicFrameLocks noChangeAspect="1"/>
          </p:cNvGraphicFramePr>
          <p:nvPr/>
        </p:nvGraphicFramePr>
        <p:xfrm>
          <a:off x="3708400" y="1025525"/>
          <a:ext cx="1941513" cy="892175"/>
        </p:xfrm>
        <a:graphic>
          <a:graphicData uri="http://schemas.openxmlformats.org/presentationml/2006/ole">
            <p:oleObj spid="_x0000_s7192" name="Equação" r:id="rId4" imgW="1002865" imgH="457002" progId="Equation.3">
              <p:embed/>
            </p:oleObj>
          </a:graphicData>
        </a:graphic>
      </p:graphicFrame>
      <p:sp>
        <p:nvSpPr>
          <p:cNvPr id="8" name="Seta entalhada para a direita 7"/>
          <p:cNvSpPr/>
          <p:nvPr/>
        </p:nvSpPr>
        <p:spPr>
          <a:xfrm>
            <a:off x="8131175" y="5805488"/>
            <a:ext cx="762000" cy="484187"/>
          </a:xfrm>
          <a:prstGeom prst="notchedRightArrow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animBg="1"/>
      <p:bldP spid="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8313" y="836613"/>
            <a:ext cx="8135937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200" kern="0" dirty="0">
                <a:latin typeface="Calibri" panose="020F0502020204030204" pitchFamily="34" charset="0"/>
                <a:cs typeface="Arial" pitchFamily="34" charset="0"/>
              </a:rPr>
              <a:t>Agora que já conhecemos y e z, vamos calcular o valor de x: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endParaRPr lang="pt-BR" sz="2200" kern="0" dirty="0">
              <a:latin typeface="Calibri" panose="020F0502020204030204" pitchFamily="34" charset="0"/>
              <a:cs typeface="Arial" pitchFamily="34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endParaRPr lang="pt-BR" sz="2200" kern="0" dirty="0">
              <a:latin typeface="Calibri" panose="020F0502020204030204" pitchFamily="34" charset="0"/>
              <a:cs typeface="Arial" pitchFamily="34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endParaRPr lang="pt-BR" sz="2200" kern="0" dirty="0">
              <a:latin typeface="Calibri" panose="020F0502020204030204" pitchFamily="34" charset="0"/>
              <a:cs typeface="Arial" pitchFamily="34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endParaRPr lang="pt-BR" sz="2200" kern="0" dirty="0">
              <a:latin typeface="Calibri" panose="020F0502020204030204" pitchFamily="34" charset="0"/>
              <a:cs typeface="Arial" pitchFamily="34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endParaRPr lang="pt-BR" sz="2200" kern="0" dirty="0">
              <a:latin typeface="Calibri" panose="020F0502020204030204" pitchFamily="34" charset="0"/>
              <a:cs typeface="Arial" pitchFamily="34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endParaRPr lang="pt-BR" sz="2200" kern="0" dirty="0">
              <a:latin typeface="Calibri" panose="020F0502020204030204" pitchFamily="34" charset="0"/>
              <a:cs typeface="Arial" pitchFamily="34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endParaRPr lang="pt-BR" sz="2200" kern="0" dirty="0">
              <a:latin typeface="Calibri" panose="020F0502020204030204" pitchFamily="34" charset="0"/>
              <a:cs typeface="Arial" pitchFamily="34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endParaRPr lang="pt-BR" sz="2200" kern="0" dirty="0">
              <a:latin typeface="Calibri" panose="020F0502020204030204" pitchFamily="34" charset="0"/>
              <a:cs typeface="Arial" pitchFamily="34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endParaRPr lang="pt-BR" sz="2200" kern="0" dirty="0">
              <a:latin typeface="Calibri" panose="020F0502020204030204" pitchFamily="34" charset="0"/>
              <a:cs typeface="Arial" pitchFamily="34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endParaRPr lang="pt-BR" sz="2200" kern="0" dirty="0">
              <a:latin typeface="Calibri" panose="020F0502020204030204" pitchFamily="34" charset="0"/>
              <a:cs typeface="Arial" pitchFamily="34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endParaRPr lang="pt-BR" sz="700" kern="0" dirty="0">
              <a:latin typeface="Calibri" panose="020F0502020204030204" pitchFamily="34" charset="0"/>
              <a:cs typeface="Arial" pitchFamily="34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200" kern="0" dirty="0">
                <a:latin typeface="Calibri" panose="020F0502020204030204" pitchFamily="34" charset="0"/>
                <a:cs typeface="Arial" pitchFamily="34" charset="0"/>
              </a:rPr>
              <a:t>Logo a solução do sistema será:</a:t>
            </a:r>
            <a:endParaRPr lang="pt-BR" sz="1500" kern="0" dirty="0">
              <a:latin typeface="Calibri" panose="020F0502020204030204" pitchFamily="34" charset="0"/>
              <a:cs typeface="Arial" pitchFamily="34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endParaRPr lang="pt-BR" sz="1500" kern="0" dirty="0">
              <a:latin typeface="Calibri" panose="020F0502020204030204" pitchFamily="34" charset="0"/>
              <a:cs typeface="Arial" pitchFamily="34" charset="0"/>
            </a:endParaRPr>
          </a:p>
          <a:p>
            <a:pPr algn="r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200" i="1" kern="0" dirty="0">
                <a:latin typeface="Calibri" panose="020F0502020204030204" pitchFamily="34" charset="0"/>
                <a:cs typeface="Arial" pitchFamily="34" charset="0"/>
              </a:rPr>
              <a:t>Essa solução é chamada de </a:t>
            </a:r>
            <a:r>
              <a:rPr lang="pt-BR" sz="2200" i="1" kern="0" dirty="0">
                <a:solidFill>
                  <a:srgbClr val="FF0000"/>
                </a:solidFill>
                <a:latin typeface="Calibri" panose="020F0502020204030204" pitchFamily="34" charset="0"/>
                <a:cs typeface="Arial" pitchFamily="34" charset="0"/>
              </a:rPr>
              <a:t>solução geral do sistema</a:t>
            </a:r>
            <a:r>
              <a:rPr lang="pt-BR" sz="2200" i="1" kern="0" dirty="0">
                <a:latin typeface="Calibri" panose="020F0502020204030204" pitchFamily="34" charset="0"/>
                <a:cs typeface="Arial" pitchFamily="34" charset="0"/>
              </a:rPr>
              <a:t> e esse sistema é </a:t>
            </a:r>
            <a:r>
              <a:rPr lang="pt-BR" sz="2200" i="1" kern="0" dirty="0">
                <a:solidFill>
                  <a:srgbClr val="000099"/>
                </a:solidFill>
                <a:latin typeface="Calibri" panose="020F0502020204030204" pitchFamily="34" charset="0"/>
                <a:cs typeface="Arial" pitchFamily="34" charset="0"/>
              </a:rPr>
              <a:t>POSSÍVEL E INDETERMINADO (S.P.I)</a:t>
            </a:r>
            <a:r>
              <a:rPr lang="pt-BR" sz="2200" i="1" kern="0" dirty="0">
                <a:latin typeface="Calibri" panose="020F0502020204030204" pitchFamily="34" charset="0"/>
                <a:cs typeface="Arial" pitchFamily="34" charset="0"/>
              </a:rPr>
              <a:t>.</a:t>
            </a:r>
            <a:endParaRPr lang="pt-BR" sz="1000" i="1" kern="0" dirty="0">
              <a:latin typeface="Calibri" panose="020F0502020204030204" pitchFamily="34" charset="0"/>
              <a:cs typeface="Arial" pitchFamily="34" charset="0"/>
            </a:endParaRP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3040063" y="1411288"/>
          <a:ext cx="2466975" cy="768350"/>
        </p:xfrm>
        <a:graphic>
          <a:graphicData uri="http://schemas.openxmlformats.org/presentationml/2006/ole">
            <p:oleObj spid="_x0000_s8290" name="Equação" r:id="rId4" imgW="1397000" imgH="431800" progId="Equation.3">
              <p:embed/>
            </p:oleObj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3043238" y="2235200"/>
          <a:ext cx="2220912" cy="698500"/>
        </p:xfrm>
        <a:graphic>
          <a:graphicData uri="http://schemas.openxmlformats.org/presentationml/2006/ole">
            <p:oleObj spid="_x0000_s8291" name="Equação" r:id="rId5" imgW="1256755" imgH="393529" progId="Equation.3">
              <p:embed/>
            </p:oleObj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2905125" y="3065463"/>
          <a:ext cx="2492375" cy="700087"/>
        </p:xfrm>
        <a:graphic>
          <a:graphicData uri="http://schemas.openxmlformats.org/presentationml/2006/ole">
            <p:oleObj spid="_x0000_s8292" name="Equação" r:id="rId6" imgW="1409088" imgH="393529" progId="Equation.3">
              <p:embed/>
            </p:oleObj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93075346"/>
              </p:ext>
            </p:extLst>
          </p:nvPr>
        </p:nvGraphicFramePr>
        <p:xfrm>
          <a:off x="3495675" y="3902075"/>
          <a:ext cx="1436688" cy="700088"/>
        </p:xfrm>
        <a:graphic>
          <a:graphicData uri="http://schemas.openxmlformats.org/presentationml/2006/ole">
            <p:oleObj spid="_x0000_s8293" name="Equação" r:id="rId7" imgW="812447" imgH="393529" progId="Equation.3">
              <p:embed/>
            </p:oleObj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/>
        </p:nvGraphicFramePr>
        <p:xfrm>
          <a:off x="4211638" y="4814888"/>
          <a:ext cx="3565525" cy="768350"/>
        </p:xfrm>
        <a:graphic>
          <a:graphicData uri="http://schemas.openxmlformats.org/presentationml/2006/ole">
            <p:oleObj spid="_x0000_s8294" name="Equação" r:id="rId8" imgW="2019300" imgH="431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76263" y="1295400"/>
            <a:ext cx="882015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200" b="1" kern="0" dirty="0">
                <a:latin typeface="Calibri" panose="020F0502020204030204" pitchFamily="34" charset="0"/>
                <a:cs typeface="Arial" pitchFamily="34" charset="0"/>
              </a:rPr>
              <a:t>Ex.3) Resolva o sistema: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47700" y="1912938"/>
            <a:ext cx="7956550" cy="281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200" u="sng" kern="0" dirty="0">
                <a:latin typeface="Calibri" panose="020F0502020204030204" pitchFamily="34" charset="0"/>
                <a:cs typeface="Arial" pitchFamily="34" charset="0"/>
              </a:rPr>
              <a:t>Resolução</a:t>
            </a:r>
            <a:r>
              <a:rPr lang="pt-BR" sz="2200" kern="0" dirty="0">
                <a:latin typeface="Calibri" panose="020F0502020204030204" pitchFamily="34" charset="0"/>
                <a:cs typeface="Arial" pitchFamily="34" charset="0"/>
              </a:rPr>
              <a:t>:</a:t>
            </a:r>
            <a:endParaRPr lang="pt-BR" sz="1000" kern="0" dirty="0">
              <a:latin typeface="Calibri" panose="020F0502020204030204" pitchFamily="34" charset="0"/>
              <a:cs typeface="Arial" pitchFamily="34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endParaRPr lang="pt-BR" sz="1000" kern="0" dirty="0">
              <a:latin typeface="Calibri" panose="020F0502020204030204" pitchFamily="34" charset="0"/>
              <a:cs typeface="Arial" pitchFamily="34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200" kern="0" dirty="0">
                <a:latin typeface="Calibri" panose="020F0502020204030204" pitchFamily="34" charset="0"/>
                <a:cs typeface="Arial" pitchFamily="34" charset="0"/>
              </a:rPr>
              <a:t>Na 3ª equação: w = 2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200" kern="0" dirty="0">
                <a:latin typeface="Calibri" panose="020F0502020204030204" pitchFamily="34" charset="0"/>
                <a:cs typeface="Arial" pitchFamily="34" charset="0"/>
              </a:rPr>
              <a:t>Agora perceba que este sistema tem duas variáveis livres (não aparecem no começo de nenhuma equação), vamos atribuir valores para elas: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200" kern="0" dirty="0">
                <a:solidFill>
                  <a:srgbClr val="FF0000"/>
                </a:solidFill>
                <a:latin typeface="Calibri" panose="020F0502020204030204" pitchFamily="34" charset="0"/>
                <a:cs typeface="Arial" pitchFamily="34" charset="0"/>
              </a:rPr>
              <a:t>t = </a:t>
            </a:r>
            <a:r>
              <a:rPr lang="pt-BR" sz="2200" kern="0" dirty="0">
                <a:solidFill>
                  <a:srgbClr val="FF0000"/>
                </a:solidFill>
                <a:latin typeface="Calibri" panose="020F0502020204030204" pitchFamily="34" charset="0"/>
                <a:cs typeface="Arial" pitchFamily="34" charset="0"/>
                <a:sym typeface="Symbol"/>
              </a:rPr>
              <a:t></a:t>
            </a:r>
            <a:r>
              <a:rPr lang="pt-BR" sz="2200" kern="0" dirty="0">
                <a:solidFill>
                  <a:srgbClr val="FF0000"/>
                </a:solidFill>
                <a:latin typeface="Calibri" panose="020F0502020204030204" pitchFamily="34" charset="0"/>
                <a:cs typeface="Arial" pitchFamily="34" charset="0"/>
              </a:rPr>
              <a:t> </a:t>
            </a:r>
            <a:r>
              <a:rPr lang="pt-BR" sz="2200" kern="0" dirty="0">
                <a:latin typeface="Calibri" panose="020F0502020204030204" pitchFamily="34" charset="0"/>
                <a:cs typeface="Arial" pitchFamily="34" charset="0"/>
              </a:rPr>
              <a:t>e</a:t>
            </a:r>
            <a:r>
              <a:rPr lang="pt-BR" sz="2200" kern="0" dirty="0">
                <a:solidFill>
                  <a:srgbClr val="FF0000"/>
                </a:solidFill>
                <a:latin typeface="Calibri" panose="020F0502020204030204" pitchFamily="34" charset="0"/>
                <a:cs typeface="Arial" pitchFamily="34" charset="0"/>
              </a:rPr>
              <a:t> y = </a:t>
            </a:r>
            <a:r>
              <a:rPr lang="pt-BR" sz="2200" kern="0" dirty="0">
                <a:solidFill>
                  <a:srgbClr val="FF0000"/>
                </a:solidFill>
                <a:latin typeface="Calibri" panose="020F0502020204030204" pitchFamily="34" charset="0"/>
                <a:cs typeface="Arial" pitchFamily="34" charset="0"/>
                <a:sym typeface="Symbol"/>
              </a:rPr>
              <a:t></a:t>
            </a:r>
            <a:r>
              <a:rPr lang="pt-BR" sz="2200" kern="0" dirty="0">
                <a:latin typeface="Calibri" panose="020F0502020204030204" pitchFamily="34" charset="0"/>
                <a:cs typeface="Arial" pitchFamily="34" charset="0"/>
              </a:rPr>
              <a:t>, com </a:t>
            </a:r>
            <a:r>
              <a:rPr lang="pt-BR" sz="2200" kern="0" dirty="0">
                <a:latin typeface="Calibri" panose="020F0502020204030204" pitchFamily="34" charset="0"/>
                <a:cs typeface="Arial" pitchFamily="34" charset="0"/>
                <a:sym typeface="Symbol"/>
              </a:rPr>
              <a:t></a:t>
            </a:r>
            <a:r>
              <a:rPr lang="pt-BR" sz="2200" kern="0" dirty="0">
                <a:latin typeface="Calibri" panose="020F0502020204030204" pitchFamily="34" charset="0"/>
                <a:cs typeface="Arial" pitchFamily="34" charset="0"/>
              </a:rPr>
              <a:t> e </a:t>
            </a:r>
            <a:r>
              <a:rPr lang="pt-BR" sz="2200" kern="0" dirty="0">
                <a:latin typeface="Calibri" panose="020F0502020204030204" pitchFamily="34" charset="0"/>
                <a:cs typeface="Arial" pitchFamily="34" charset="0"/>
                <a:sym typeface="Symbol"/>
              </a:rPr>
              <a:t></a:t>
            </a:r>
            <a:r>
              <a:rPr lang="pt-BR" sz="2200" kern="0" dirty="0">
                <a:latin typeface="Castellar" panose="020A0402060406010301" pitchFamily="18" charset="0"/>
                <a:cs typeface="Arial" pitchFamily="34" charset="0"/>
                <a:sym typeface="Symbol"/>
              </a:rPr>
              <a:t>R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200" kern="0" dirty="0">
                <a:latin typeface="Calibri" panose="020F0502020204030204" pitchFamily="34" charset="0"/>
                <a:cs typeface="Arial" pitchFamily="34" charset="0"/>
                <a:sym typeface="Symbol"/>
              </a:rPr>
              <a:t>Na 2ª equação: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endParaRPr lang="pt-BR" sz="2200" kern="0" dirty="0">
              <a:latin typeface="Calibri" panose="020F0502020204030204" pitchFamily="34" charset="0"/>
              <a:cs typeface="Arial" pitchFamily="34" charset="0"/>
              <a:sym typeface="Symbol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endParaRPr lang="pt-BR" sz="2200" kern="0" dirty="0">
              <a:latin typeface="Calibri" panose="020F0502020204030204" pitchFamily="34" charset="0"/>
              <a:cs typeface="Arial" pitchFamily="34" charset="0"/>
              <a:sym typeface="Symbol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200" kern="0" dirty="0">
                <a:latin typeface="Calibri" panose="020F0502020204030204" pitchFamily="34" charset="0"/>
                <a:cs typeface="Arial" pitchFamily="34" charset="0"/>
                <a:sym typeface="Symbol"/>
              </a:rPr>
              <a:t>Na 1ª equação: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endParaRPr lang="pt-BR" sz="2200" kern="0" dirty="0">
              <a:latin typeface="Calibri" panose="020F0502020204030204" pitchFamily="34" charset="0"/>
              <a:cs typeface="Arial" pitchFamily="34" charset="0"/>
              <a:sym typeface="Symbol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endParaRPr lang="pt-BR" sz="2200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Arial" pitchFamily="34" charset="0"/>
            </a:endParaRPr>
          </a:p>
        </p:txBody>
      </p:sp>
      <p:graphicFrame>
        <p:nvGraphicFramePr>
          <p:cNvPr id="9220" name="Object 3"/>
          <p:cNvGraphicFramePr>
            <a:graphicFrameLocks noChangeAspect="1"/>
          </p:cNvGraphicFramePr>
          <p:nvPr/>
        </p:nvGraphicFramePr>
        <p:xfrm>
          <a:off x="3563938" y="836613"/>
          <a:ext cx="2630487" cy="1389062"/>
        </p:xfrm>
        <a:graphic>
          <a:graphicData uri="http://schemas.openxmlformats.org/presentationml/2006/ole">
            <p:oleObj spid="_x0000_s9335" name="Equação" r:id="rId4" imgW="1358310" imgH="710891" progId="Equation.3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2736850" y="4438650"/>
          <a:ext cx="1851025" cy="347663"/>
        </p:xfrm>
        <a:graphic>
          <a:graphicData uri="http://schemas.openxmlformats.org/presentationml/2006/ole">
            <p:oleObj spid="_x0000_s9336" name="Equação" r:id="rId5" imgW="952087" imgH="177723" progId="Equation.3">
              <p:embed/>
            </p:oleObj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11720531"/>
              </p:ext>
            </p:extLst>
          </p:nvPr>
        </p:nvGraphicFramePr>
        <p:xfrm>
          <a:off x="3048000" y="4883150"/>
          <a:ext cx="1308100" cy="347663"/>
        </p:xfrm>
        <a:graphic>
          <a:graphicData uri="http://schemas.openxmlformats.org/presentationml/2006/ole">
            <p:oleObj spid="_x0000_s9337" name="Equação" r:id="rId6" imgW="672516" imgH="177646" progId="Equation.3">
              <p:embed/>
            </p:oleObj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2646363" y="5365750"/>
          <a:ext cx="3381375" cy="422275"/>
        </p:xfrm>
        <a:graphic>
          <a:graphicData uri="http://schemas.openxmlformats.org/presentationml/2006/ole">
            <p:oleObj spid="_x0000_s9338" name="Equação" r:id="rId7" imgW="1739900" imgH="215900" progId="Equation.3">
              <p:embed/>
            </p:oleObj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2643188" y="5842000"/>
          <a:ext cx="2986087" cy="396875"/>
        </p:xfrm>
        <a:graphic>
          <a:graphicData uri="http://schemas.openxmlformats.org/presentationml/2006/ole">
            <p:oleObj spid="_x0000_s9339" name="Equação" r:id="rId8" imgW="1536033" imgH="203112" progId="Equation.3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6438233"/>
              </p:ext>
            </p:extLst>
          </p:nvPr>
        </p:nvGraphicFramePr>
        <p:xfrm>
          <a:off x="6310313" y="5445125"/>
          <a:ext cx="1357312" cy="769938"/>
        </p:xfrm>
        <a:graphic>
          <a:graphicData uri="http://schemas.openxmlformats.org/presentationml/2006/ole">
            <p:oleObj spid="_x0000_s9340" name="Equação" r:id="rId9" imgW="698197" imgH="393529" progId="Equation.3">
              <p:embed/>
            </p:oleObj>
          </a:graphicData>
        </a:graphic>
      </p:graphicFrame>
      <p:sp>
        <p:nvSpPr>
          <p:cNvPr id="10" name="Seta entalhada para a direita 9"/>
          <p:cNvSpPr/>
          <p:nvPr/>
        </p:nvSpPr>
        <p:spPr>
          <a:xfrm>
            <a:off x="8131175" y="5805488"/>
            <a:ext cx="762000" cy="484187"/>
          </a:xfrm>
          <a:prstGeom prst="notchedRightArrow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0" grpId="0" animBg="1"/>
      <p:bldP spid="10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11188" y="908050"/>
            <a:ext cx="7921625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200" kern="0" dirty="0">
                <a:latin typeface="Calibri" panose="020F0502020204030204" pitchFamily="34" charset="0"/>
                <a:cs typeface="Arial" pitchFamily="34" charset="0"/>
              </a:rPr>
              <a:t>Logo a solução do sistema será: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endParaRPr lang="pt-BR" sz="2200" kern="0" dirty="0">
              <a:latin typeface="Calibri" panose="020F0502020204030204" pitchFamily="34" charset="0"/>
              <a:cs typeface="Arial" pitchFamily="34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endParaRPr lang="pt-BR" sz="2200" kern="0" dirty="0">
              <a:latin typeface="Calibri" panose="020F0502020204030204" pitchFamily="34" charset="0"/>
              <a:cs typeface="Arial" pitchFamily="34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endParaRPr lang="pt-BR" sz="1500" kern="0" dirty="0">
              <a:latin typeface="Calibri" panose="020F0502020204030204" pitchFamily="34" charset="0"/>
              <a:cs typeface="Arial" pitchFamily="34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endParaRPr lang="pt-BR" sz="1500" kern="0" dirty="0">
              <a:latin typeface="Calibri" panose="020F0502020204030204" pitchFamily="34" charset="0"/>
              <a:cs typeface="Arial" pitchFamily="34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200" i="1" kern="0" dirty="0">
                <a:latin typeface="Calibri" panose="020F0502020204030204" pitchFamily="34" charset="0"/>
                <a:cs typeface="Arial" pitchFamily="34" charset="0"/>
              </a:rPr>
              <a:t>Essa solução é chamada de </a:t>
            </a:r>
            <a:r>
              <a:rPr lang="pt-BR" sz="2200" i="1" kern="0" dirty="0">
                <a:solidFill>
                  <a:srgbClr val="FF0000"/>
                </a:solidFill>
                <a:latin typeface="Calibri" panose="020F0502020204030204" pitchFamily="34" charset="0"/>
                <a:cs typeface="Arial" pitchFamily="34" charset="0"/>
              </a:rPr>
              <a:t>solução geral do sistema</a:t>
            </a:r>
            <a:r>
              <a:rPr lang="pt-BR" sz="2200" i="1" kern="0" dirty="0">
                <a:latin typeface="Calibri" panose="020F0502020204030204" pitchFamily="34" charset="0"/>
                <a:cs typeface="Arial" pitchFamily="34" charset="0"/>
              </a:rPr>
              <a:t> e esse sistema é </a:t>
            </a:r>
            <a:r>
              <a:rPr lang="pt-BR" sz="2200" i="1" kern="0" dirty="0">
                <a:solidFill>
                  <a:srgbClr val="000099"/>
                </a:solidFill>
                <a:latin typeface="Calibri" panose="020F0502020204030204" pitchFamily="34" charset="0"/>
                <a:cs typeface="Arial" pitchFamily="34" charset="0"/>
              </a:rPr>
              <a:t>POSSÍVEL E INDETERMINADO (S.P.I)</a:t>
            </a:r>
            <a:r>
              <a:rPr lang="pt-BR" sz="2200" i="1" kern="0" dirty="0">
                <a:latin typeface="Calibri" panose="020F0502020204030204" pitchFamily="34" charset="0"/>
                <a:cs typeface="Arial" pitchFamily="34" charset="0"/>
              </a:rPr>
              <a:t>. </a:t>
            </a:r>
            <a:endParaRPr lang="pt-BR" sz="1000" i="1" kern="0" dirty="0">
              <a:latin typeface="Calibri" panose="020F0502020204030204" pitchFamily="34" charset="0"/>
              <a:cs typeface="Arial" pitchFamily="34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endParaRPr lang="pt-BR" sz="1000" kern="0" dirty="0">
              <a:latin typeface="Calibri" panose="020F0502020204030204" pitchFamily="34" charset="0"/>
              <a:cs typeface="Arial" pitchFamily="34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200" kern="0" dirty="0">
                <a:latin typeface="Calibri" panose="020F0502020204030204" pitchFamily="34" charset="0"/>
                <a:cs typeface="Arial" pitchFamily="34" charset="0"/>
              </a:rPr>
              <a:t>Se desejarmos soluções particulares para esse sistema, basta atribuir valores para a e b, por exemplo:</a:t>
            </a:r>
          </a:p>
        </p:txBody>
      </p:sp>
      <p:graphicFrame>
        <p:nvGraphicFramePr>
          <p:cNvPr id="10" name="Object 7"/>
          <p:cNvGraphicFramePr>
            <a:graphicFrameLocks noChangeAspect="1"/>
          </p:cNvGraphicFramePr>
          <p:nvPr/>
        </p:nvGraphicFramePr>
        <p:xfrm>
          <a:off x="2249488" y="1484313"/>
          <a:ext cx="4538662" cy="844550"/>
        </p:xfrm>
        <a:graphic>
          <a:graphicData uri="http://schemas.openxmlformats.org/presentationml/2006/ole">
            <p:oleObj spid="_x0000_s10357" name="Equação" r:id="rId4" imgW="2336800" imgH="431800" progId="Equation.3">
              <p:embed/>
            </p:oleObj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2511425" y="4348163"/>
          <a:ext cx="1997075" cy="396875"/>
        </p:xfrm>
        <a:graphic>
          <a:graphicData uri="http://schemas.openxmlformats.org/presentationml/2006/ole">
            <p:oleObj spid="_x0000_s10358" name="Equação" r:id="rId5" imgW="1028254" imgH="203112" progId="Equation.3">
              <p:embed/>
            </p:oleObj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/>
        </p:nvGraphicFramePr>
        <p:xfrm>
          <a:off x="4684713" y="4324350"/>
          <a:ext cx="1603375" cy="422275"/>
        </p:xfrm>
        <a:graphic>
          <a:graphicData uri="http://schemas.openxmlformats.org/presentationml/2006/ole">
            <p:oleObj spid="_x0000_s10359" name="Equação" r:id="rId6" imgW="825142" imgH="215806" progId="Equation.3">
              <p:embed/>
            </p:oleObj>
          </a:graphicData>
        </a:graphic>
      </p:graphicFrame>
      <p:graphicFrame>
        <p:nvGraphicFramePr>
          <p:cNvPr id="12" name="Object 10"/>
          <p:cNvGraphicFramePr>
            <a:graphicFrameLocks noChangeAspect="1"/>
          </p:cNvGraphicFramePr>
          <p:nvPr/>
        </p:nvGraphicFramePr>
        <p:xfrm>
          <a:off x="2506663" y="5313363"/>
          <a:ext cx="1973262" cy="396875"/>
        </p:xfrm>
        <a:graphic>
          <a:graphicData uri="http://schemas.openxmlformats.org/presentationml/2006/ole">
            <p:oleObj spid="_x0000_s10360" name="Equação" r:id="rId7" imgW="1016000" imgH="203200" progId="Equation.3">
              <p:embed/>
            </p:oleObj>
          </a:graphicData>
        </a:graphic>
      </p:graphicFrame>
      <p:graphicFrame>
        <p:nvGraphicFramePr>
          <p:cNvPr id="13" name="Object 11"/>
          <p:cNvGraphicFramePr>
            <a:graphicFrameLocks noChangeAspect="1"/>
          </p:cNvGraphicFramePr>
          <p:nvPr/>
        </p:nvGraphicFramePr>
        <p:xfrm>
          <a:off x="4681538" y="5103813"/>
          <a:ext cx="1800225" cy="844550"/>
        </p:xfrm>
        <a:graphic>
          <a:graphicData uri="http://schemas.openxmlformats.org/presentationml/2006/ole">
            <p:oleObj spid="_x0000_s10361" name="Equação" r:id="rId8" imgW="927100" imgH="431800" progId="Equation.3">
              <p:embed/>
            </p:oleObj>
          </a:graphicData>
        </a:graphic>
      </p:graphicFrame>
      <p:graphicFrame>
        <p:nvGraphicFramePr>
          <p:cNvPr id="14" name="Object 12"/>
          <p:cNvGraphicFramePr>
            <a:graphicFrameLocks noChangeAspect="1"/>
          </p:cNvGraphicFramePr>
          <p:nvPr/>
        </p:nvGraphicFramePr>
        <p:xfrm>
          <a:off x="4398963" y="6092825"/>
          <a:ext cx="346075" cy="147638"/>
        </p:xfrm>
        <a:graphic>
          <a:graphicData uri="http://schemas.openxmlformats.org/presentationml/2006/ole">
            <p:oleObj spid="_x0000_s10362" name="Equação" r:id="rId9" imgW="177415" imgH="76035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theme/theme1.xml><?xml version="1.0" encoding="utf-8"?>
<a:theme xmlns:a="http://schemas.openxmlformats.org/drawingml/2006/main" name="Estrutura padrão">
  <a:themeElements>
    <a:clrScheme name="Personalizada 7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909FF"/>
      </a:hlink>
      <a:folHlink>
        <a:srgbClr val="B2B2B2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3621</TotalTime>
  <Words>1958</Words>
  <Application>Microsoft Office PowerPoint</Application>
  <PresentationFormat>Apresentação na tela (4:3)</PresentationFormat>
  <Paragraphs>274</Paragraphs>
  <Slides>40</Slides>
  <Notes>35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3</vt:i4>
      </vt:variant>
      <vt:variant>
        <vt:lpstr>Títulos de slides</vt:lpstr>
      </vt:variant>
      <vt:variant>
        <vt:i4>40</vt:i4>
      </vt:variant>
    </vt:vector>
  </HeadingPairs>
  <TitlesOfParts>
    <vt:vector size="44" baseType="lpstr">
      <vt:lpstr>Estrutura padrão</vt:lpstr>
      <vt:lpstr>Equation</vt:lpstr>
      <vt:lpstr>Imagem de bitmap</vt:lpstr>
      <vt:lpstr>Equação</vt:lpstr>
      <vt:lpstr>Binômio de Newton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REFERÊNCIAS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Classificação e discussão de sistemas lineares</dc:title>
  <dc:creator>Marcela</dc:creator>
  <cp:lastModifiedBy>Positivo Master</cp:lastModifiedBy>
  <cp:revision>292</cp:revision>
  <dcterms:created xsi:type="dcterms:W3CDTF">2006-03-14T13:02:55Z</dcterms:created>
  <dcterms:modified xsi:type="dcterms:W3CDTF">2015-10-06T12:41:13Z</dcterms:modified>
</cp:coreProperties>
</file>