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9"/>
  </p:notesMasterIdLst>
  <p:sldIdLst>
    <p:sldId id="296" r:id="rId4"/>
    <p:sldId id="324" r:id="rId5"/>
    <p:sldId id="297" r:id="rId6"/>
    <p:sldId id="298" r:id="rId7"/>
    <p:sldId id="270" r:id="rId8"/>
    <p:sldId id="271" r:id="rId9"/>
    <p:sldId id="299" r:id="rId10"/>
    <p:sldId id="272" r:id="rId11"/>
    <p:sldId id="300" r:id="rId12"/>
    <p:sldId id="301" r:id="rId13"/>
    <p:sldId id="304" r:id="rId14"/>
    <p:sldId id="319" r:id="rId15"/>
    <p:sldId id="276" r:id="rId16"/>
    <p:sldId id="280" r:id="rId17"/>
    <p:sldId id="320" r:id="rId18"/>
    <p:sldId id="305" r:id="rId19"/>
    <p:sldId id="306" r:id="rId20"/>
    <p:sldId id="279" r:id="rId21"/>
    <p:sldId id="321" r:id="rId22"/>
    <p:sldId id="307" r:id="rId23"/>
    <p:sldId id="283" r:id="rId24"/>
    <p:sldId id="322" r:id="rId25"/>
    <p:sldId id="308" r:id="rId26"/>
    <p:sldId id="286" r:id="rId27"/>
    <p:sldId id="323" r:id="rId28"/>
    <p:sldId id="309" r:id="rId29"/>
    <p:sldId id="310" r:id="rId30"/>
    <p:sldId id="311" r:id="rId31"/>
    <p:sldId id="277" r:id="rId32"/>
    <p:sldId id="312" r:id="rId33"/>
    <p:sldId id="313" r:id="rId34"/>
    <p:sldId id="314" r:id="rId35"/>
    <p:sldId id="315" r:id="rId36"/>
    <p:sldId id="316" r:id="rId37"/>
    <p:sldId id="325" r:id="rId38"/>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656" y="-25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 Id="rId9"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0.wmf"/><Relationship Id="rId5" Type="http://schemas.openxmlformats.org/officeDocument/2006/relationships/image" Target="../media/image31.wmf"/><Relationship Id="rId4"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5373D42-7CA2-4C4B-82B8-A0CC9F8444C4}" type="datetimeFigureOut">
              <a:rPr lang="pt-BR"/>
              <a:pPr>
                <a:defRPr/>
              </a:pPr>
              <a:t>06/10/2015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noProof="0" smtClean="0"/>
              <a:t>Clique para editar 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E60EF30-94B4-4DDC-8669-BAE57498E137}" type="slidenum">
              <a:rPr lang="pt-BR"/>
              <a:pPr>
                <a:defRPr/>
              </a:pPr>
              <a:t>‹nº›</a:t>
            </a:fld>
            <a:endParaRPr lang="pt-BR"/>
          </a:p>
        </p:txBody>
      </p:sp>
    </p:spTree>
    <p:extLst>
      <p:ext uri="{BB962C8B-B14F-4D97-AF65-F5344CB8AC3E}">
        <p14:creationId xmlns:p14="http://schemas.microsoft.com/office/powerpoint/2010/main" xmlns="" val="10615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6F51D27C-EAC3-4AB6-BBC9-334537D0B1C4}"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5B639D69-30DE-448B-87A5-FCDF622D2881}" type="slidenum">
              <a:rPr lang="pt-BR"/>
              <a:pPr>
                <a:defRP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B2645DAC-481D-420F-B82E-F1AFBAE8F3A4}"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2923CB40-B338-4EB8-9B02-2CA8F497E76A}" type="slidenum">
              <a:rPr lang="pt-BR"/>
              <a:pPr>
                <a:defRP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3F8DEC6C-C872-4B04-B512-F3A44239DAFF}"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CDF2DF51-C439-4FC2-A70B-33929920D044}" type="slidenum">
              <a:rPr lang="pt-BR"/>
              <a:pPr>
                <a:defRPr/>
              </a:pPr>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0" y="274638"/>
            <a:ext cx="8229600" cy="5851525"/>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3" name="Rectangle 4"/>
          <p:cNvSpPr>
            <a:spLocks noGrp="1" noChangeArrowheads="1"/>
          </p:cNvSpPr>
          <p:nvPr>
            <p:ph type="dt" sz="half" idx="10"/>
          </p:nvPr>
        </p:nvSpPr>
        <p:spPr>
          <a:ln/>
        </p:spPr>
        <p:txBody>
          <a:bodyPr/>
          <a:lstStyle>
            <a:lvl1pPr>
              <a:defRPr/>
            </a:lvl1pPr>
          </a:lstStyle>
          <a:p>
            <a:pPr>
              <a:defRPr/>
            </a:pPr>
            <a:endParaRPr 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pPr>
              <a:defRPr/>
            </a:pPr>
            <a:fld id="{73E1F8C3-6E10-4B46-A30F-DCC0393F7674}" type="slidenum">
              <a:rPr lang="pt-BR"/>
              <a:pPr>
                <a:defRPr/>
              </a:pPr>
              <a:t>‹nº›</a:t>
            </a:fld>
            <a:endParaRPr lang="pt-BR"/>
          </a:p>
        </p:txBody>
      </p:sp>
    </p:spTree>
    <p:extLst>
      <p:ext uri="{BB962C8B-B14F-4D97-AF65-F5344CB8AC3E}">
        <p14:creationId xmlns:p14="http://schemas.microsoft.com/office/powerpoint/2010/main" xmlns="" val="3534659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ítulo, conteúdo e 2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quarter" idx="2"/>
          </p:nvPr>
        </p:nvSpPr>
        <p:spPr>
          <a:xfrm>
            <a:off x="4648200" y="1600200"/>
            <a:ext cx="4038600" cy="2185988"/>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Conteúdo 4"/>
          <p:cNvSpPr>
            <a:spLocks noGrp="1"/>
          </p:cNvSpPr>
          <p:nvPr>
            <p:ph sz="quarter" idx="3"/>
          </p:nvPr>
        </p:nvSpPr>
        <p:spPr>
          <a:xfrm>
            <a:off x="4648200" y="3938588"/>
            <a:ext cx="4038600" cy="2187575"/>
          </a:xfr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Rectangle 4"/>
          <p:cNvSpPr>
            <a:spLocks noGrp="1" noChangeArrowheads="1"/>
          </p:cNvSpPr>
          <p:nvPr>
            <p:ph type="dt" sz="half" idx="10"/>
          </p:nvPr>
        </p:nvSpPr>
        <p:spPr>
          <a:ln/>
        </p:spPr>
        <p:txBody>
          <a:bodyPr/>
          <a:lstStyle>
            <a:lvl1pPr>
              <a:defRPr/>
            </a:lvl1pPr>
          </a:lstStyle>
          <a:p>
            <a:pPr>
              <a:defRPr/>
            </a:pPr>
            <a:endParaRPr lang="pt-BR"/>
          </a:p>
        </p:txBody>
      </p:sp>
      <p:sp>
        <p:nvSpPr>
          <p:cNvPr id="7" name="Rectangle 5"/>
          <p:cNvSpPr>
            <a:spLocks noGrp="1" noChangeArrowheads="1"/>
          </p:cNvSpPr>
          <p:nvPr>
            <p:ph type="ftr" sz="quarter" idx="11"/>
          </p:nvPr>
        </p:nvSpPr>
        <p:spPr>
          <a:ln/>
        </p:spPr>
        <p:txBody>
          <a:bodyPr/>
          <a:lstStyle>
            <a:lvl1pPr>
              <a:defRPr/>
            </a:lvl1pPr>
          </a:lstStyle>
          <a:p>
            <a:pPr>
              <a:defRPr/>
            </a:pPr>
            <a:endParaRPr lang="pt-BR"/>
          </a:p>
        </p:txBody>
      </p:sp>
      <p:sp>
        <p:nvSpPr>
          <p:cNvPr id="8" name="Rectangle 6"/>
          <p:cNvSpPr>
            <a:spLocks noGrp="1" noChangeArrowheads="1"/>
          </p:cNvSpPr>
          <p:nvPr>
            <p:ph type="sldNum" sz="quarter" idx="12"/>
          </p:nvPr>
        </p:nvSpPr>
        <p:spPr>
          <a:ln/>
        </p:spPr>
        <p:txBody>
          <a:bodyPr/>
          <a:lstStyle>
            <a:lvl1pPr>
              <a:defRPr/>
            </a:lvl1pPr>
          </a:lstStyle>
          <a:p>
            <a:pPr>
              <a:defRPr/>
            </a:pPr>
            <a:fld id="{24E84319-EA08-4426-B047-34CF930301DA}" type="slidenum">
              <a:rPr lang="pt-BR"/>
              <a:pPr>
                <a:defRPr/>
              </a:pPr>
              <a:t>‹nº›</a:t>
            </a:fld>
            <a:endParaRPr lang="pt-BR"/>
          </a:p>
        </p:txBody>
      </p:sp>
    </p:spTree>
    <p:extLst>
      <p:ext uri="{BB962C8B-B14F-4D97-AF65-F5344CB8AC3E}">
        <p14:creationId xmlns:p14="http://schemas.microsoft.com/office/powerpoint/2010/main" xmlns="" val="757545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B3126AA1-51AC-4BA0-8E43-9305DB1F0E67}"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E69307CE-F894-453D-8B75-48F780D3E294}" type="slidenum">
              <a:rPr lang="pt-BR"/>
              <a:pPr>
                <a:defRPr/>
              </a:pPr>
              <a:t>‹nº›</a:t>
            </a:fld>
            <a:endParaRPr lang="pt-B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6D06FFDC-DC00-44A1-BA04-7375227D7DE4}"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F6EE390F-49F4-46E2-9777-A3A3871B04FC}" type="slidenum">
              <a:rPr lang="pt-BR"/>
              <a:pPr>
                <a:defRPr/>
              </a:pPr>
              <a:t>‹nº›</a:t>
            </a:fld>
            <a:endParaRPr lang="pt-B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2FD74D98-9B2E-4A32-8CCD-64090862E588}"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5B08AE37-66AF-4DFA-ACC9-AAA98B0888AE}" type="slidenum">
              <a:rPr lang="pt-BR"/>
              <a:pPr>
                <a:defRPr/>
              </a:pPr>
              <a:t>‹nº›</a:t>
            </a:fld>
            <a:endParaRPr lang="pt-B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8EA65182-75CE-4D70-BB96-D7467C70F591}"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B5E717BA-02DE-4345-B28E-6C06CFAE46E5}" type="slidenum">
              <a:rPr lang="pt-BR"/>
              <a:pPr>
                <a:defRPr/>
              </a:pPr>
              <a:t>‹nº›</a:t>
            </a:fld>
            <a:endParaRPr lang="pt-B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344073AA-42F4-464A-9939-A4304A57482C}" type="datetimeFigureOut">
              <a:rPr lang="pt-BR"/>
              <a:pPr>
                <a:defRPr/>
              </a:pPr>
              <a:t>06/10/2015</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D3B20CA8-4540-4C38-A620-5831AB8F5823}" type="slidenum">
              <a:rPr lang="pt-BR"/>
              <a:pPr>
                <a:defRPr/>
              </a:pPr>
              <a:t>‹nº›</a:t>
            </a:fld>
            <a:endParaRPr lang="pt-B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D78B8DF0-28E5-4C60-8C47-405540C3DB08}" type="datetimeFigureOut">
              <a:rPr lang="pt-BR"/>
              <a:pPr>
                <a:defRPr/>
              </a:pPr>
              <a:t>06/10/2015</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7BDB8510-D71C-471D-8505-370680F79B58}" type="slidenum">
              <a:rPr lang="pt-BR"/>
              <a:pPr>
                <a:defRP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BC4F2B4F-5C5D-4056-83FD-B72F4B9F0588}"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8FF766EE-A895-4C38-89A0-478505522F89}" type="slidenum">
              <a:rPr lang="pt-BR"/>
              <a:pPr>
                <a:defRPr/>
              </a:pPr>
              <a:t>‹nº›</a:t>
            </a:fld>
            <a:endParaRPr lang="pt-B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BBB62ACA-9126-4594-9840-546A15EEB2C9}" type="datetimeFigureOut">
              <a:rPr lang="pt-BR"/>
              <a:pPr>
                <a:defRPr/>
              </a:pPr>
              <a:t>06/10/2015</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1881A9C5-0F0B-44A2-9088-116C4BD30F31}" type="slidenum">
              <a:rPr lang="pt-BR"/>
              <a:pPr>
                <a:defRPr/>
              </a:pPr>
              <a:t>‹nº›</a:t>
            </a:fld>
            <a:endParaRPr lang="pt-B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D47CE7E0-003B-489C-BCB6-8AC328079A78}"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51098B33-0151-49AC-8B7A-B27966795D85}" type="slidenum">
              <a:rPr lang="pt-BR"/>
              <a:pPr>
                <a:defRPr/>
              </a:pPr>
              <a:t>‹nº›</a:t>
            </a:fld>
            <a:endParaRPr lang="pt-B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40446008-D69B-4134-B747-67F296292BDB}"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B81D8628-4A2B-49A3-825C-DF4FF343E012}" type="slidenum">
              <a:rPr lang="pt-BR"/>
              <a:pPr>
                <a:defRPr/>
              </a:pPr>
              <a:t>‹nº›</a:t>
            </a:fld>
            <a:endParaRPr lang="pt-B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1ED99690-1547-491E-9EBD-7ADDDEDEFE44}"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0BA73A8C-1358-48A2-9D97-CAE1AE74FD68}" type="slidenum">
              <a:rPr lang="pt-BR"/>
              <a:pPr>
                <a:defRPr/>
              </a:pPr>
              <a:t>‹nº›</a:t>
            </a:fld>
            <a:endParaRPr lang="pt-B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7185A588-7AFB-474D-B712-C66010C157AA}"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5F1BA554-BD54-481C-B35F-7D7938FA46B7}" type="slidenum">
              <a:rPr lang="pt-BR"/>
              <a:pPr>
                <a:defRPr/>
              </a:pPr>
              <a:t>‹nº›</a:t>
            </a:fld>
            <a:endParaRPr lang="pt-B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D68329B8-D2DA-40D9-BE1F-3314ADD772B2}"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F980F9CE-3BA8-4D4A-9CC8-B66E05CEE259}" type="slidenum">
              <a:rPr lang="pt-BR"/>
              <a:pPr>
                <a:defRPr/>
              </a:pPr>
              <a:t>‹nº›</a:t>
            </a:fld>
            <a:endParaRPr lang="pt-B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71BBE016-3EA7-4CE3-8747-1A78A0EDFC4E}"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190B059F-FF5E-4424-BEBA-1DCA88F5A50B}" type="slidenum">
              <a:rPr lang="pt-BR"/>
              <a:pPr>
                <a:defRPr/>
              </a:pPr>
              <a:t>‹nº›</a:t>
            </a:fld>
            <a:endParaRPr lang="pt-B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A96A1833-AF5C-40F5-92F4-101F7CB97F60}"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25E98CCC-0833-44A8-9D7E-691171F28FA4}" type="slidenum">
              <a:rPr lang="pt-BR"/>
              <a:pPr>
                <a:defRPr/>
              </a:pPr>
              <a:t>‹nº›</a:t>
            </a:fld>
            <a:endParaRPr lang="pt-B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E36F0E30-0A49-4916-B2FE-06D883E26A7D}"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5C6CBEC2-E9EF-4E0F-A646-67DF3DCF17D6}" type="slidenum">
              <a:rPr lang="pt-BR"/>
              <a:pPr>
                <a:defRPr/>
              </a:pPr>
              <a:t>‹nº›</a:t>
            </a:fld>
            <a:endParaRPr lang="pt-B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929DD819-F76A-408F-97A2-5D2CB1364088}" type="datetimeFigureOut">
              <a:rPr lang="pt-BR"/>
              <a:pPr>
                <a:defRPr/>
              </a:pPr>
              <a:t>06/10/2015</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3995C06E-B954-4C6E-B236-EC02CC3E2653}" type="slidenum">
              <a:rPr lang="pt-BR"/>
              <a:pPr>
                <a:defRP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1950B874-A548-4223-A04C-CBF4A1ECD236}"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9291B0C6-A10D-4F60-9340-E8F75A52F930}" type="slidenum">
              <a:rPr lang="pt-BR"/>
              <a:pPr>
                <a:defRPr/>
              </a:pPr>
              <a:t>‹nº›</a:t>
            </a:fld>
            <a:endParaRPr lang="pt-B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C5BDB95D-775A-486A-BE66-0E10FD3D9B91}" type="datetimeFigureOut">
              <a:rPr lang="pt-BR"/>
              <a:pPr>
                <a:defRPr/>
              </a:pPr>
              <a:t>06/10/2015</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0D17ACA1-80BD-43E8-8B89-1C4C08E7ADBC}" type="slidenum">
              <a:rPr lang="pt-BR"/>
              <a:pPr>
                <a:defRPr/>
              </a:pPr>
              <a:t>‹nº›</a:t>
            </a:fld>
            <a:endParaRPr lang="pt-B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BD2A0487-B080-4856-9244-E3DF63B35380}" type="datetimeFigureOut">
              <a:rPr lang="pt-BR"/>
              <a:pPr>
                <a:defRPr/>
              </a:pPr>
              <a:t>06/10/2015</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45094421-F434-4A35-8B5C-9B0B2553F450}" type="slidenum">
              <a:rPr lang="pt-BR"/>
              <a:pPr>
                <a:defRPr/>
              </a:pPr>
              <a:t>‹nº›</a:t>
            </a:fld>
            <a:endParaRPr lang="pt-B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FDF4BAC8-61D8-43C2-87C7-49DA4A7C944F}"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5ECFD862-9941-4E5C-B1C5-DDBC88063A29}" type="slidenum">
              <a:rPr lang="pt-BR"/>
              <a:pPr>
                <a:defRPr/>
              </a:pPr>
              <a:t>‹nº›</a:t>
            </a:fld>
            <a:endParaRPr lang="pt-B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A87D79F7-6DAC-4E00-A270-A5E61C2683A5}"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908D9063-5B95-46FD-9455-D2249241CE9D}" type="slidenum">
              <a:rPr lang="pt-BR"/>
              <a:pPr>
                <a:defRPr/>
              </a:pPr>
              <a:t>‹nº›</a:t>
            </a:fld>
            <a:endParaRPr lang="pt-B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452C4CEE-CAC7-4500-A01C-505AF56FC21B}"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CD421B0A-5093-4717-B8CD-E5D630F2B41D}" type="slidenum">
              <a:rPr lang="pt-BR"/>
              <a:pPr>
                <a:defRPr/>
              </a:pPr>
              <a:t>‹nº›</a:t>
            </a:fld>
            <a:endParaRPr lang="pt-B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ED85B0B3-7DE4-466D-9130-F6EFF12EECE6}" type="datetimeFigureOut">
              <a:rPr lang="pt-BR"/>
              <a:pPr>
                <a:defRPr/>
              </a:pPr>
              <a:t>06/10/2015</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ED6EE507-5443-4E1E-83C5-3B20819E2EBD}" type="slidenum">
              <a:rPr lang="pt-BR"/>
              <a:pPr>
                <a:defRPr/>
              </a:pPr>
              <a:t>‹nº›</a:t>
            </a:fld>
            <a:endParaRPr lang="pt-B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0" y="274638"/>
            <a:ext cx="8229600" cy="5851525"/>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3" name="Espaço Reservado para Data 3"/>
          <p:cNvSpPr>
            <a:spLocks noGrp="1"/>
          </p:cNvSpPr>
          <p:nvPr>
            <p:ph type="dt" sz="half" idx="10"/>
          </p:nvPr>
        </p:nvSpPr>
        <p:spPr/>
        <p:txBody>
          <a:bodyPr/>
          <a:lstStyle>
            <a:lvl1pPr>
              <a:defRPr/>
            </a:lvl1pPr>
          </a:lstStyle>
          <a:p>
            <a:pPr>
              <a:defRPr/>
            </a:pPr>
            <a:fld id="{52993ADE-F688-4AEB-B646-D0F70DFA7C2B}" type="datetimeFigureOut">
              <a:rPr lang="pt-BR"/>
              <a:pPr>
                <a:defRPr/>
              </a:pPr>
              <a:t>06/10/2015</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75F50773-EDEA-4AB9-A1D4-936122D11C9B}" type="slidenum">
              <a:rPr lang="pt-BR"/>
              <a:pPr>
                <a:defRP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46F6523F-6E6C-458D-8F17-618CFFD56DB8}"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AE1577F1-A5FD-434A-AA4D-3291E47C680E}" type="slidenum">
              <a:rPr lang="pt-BR"/>
              <a:pPr>
                <a:defRP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0F627BC4-56E8-479D-AD5E-165F762B085E}" type="datetimeFigureOut">
              <a:rPr lang="pt-BR"/>
              <a:pPr>
                <a:defRPr/>
              </a:pPr>
              <a:t>06/10/2015</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973F01BB-8262-4F1A-BD46-B33E7AC03C2B}" type="slidenum">
              <a:rPr lang="pt-BR"/>
              <a:pPr>
                <a:defRP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D6BA08A4-EAF2-45BE-B82A-AF932C379925}" type="datetimeFigureOut">
              <a:rPr lang="pt-BR"/>
              <a:pPr>
                <a:defRPr/>
              </a:pPr>
              <a:t>06/10/2015</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088D7D34-0F45-408B-8920-4EF8F62FF940}" type="slidenum">
              <a:rPr lang="pt-BR"/>
              <a:pPr>
                <a:defRP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F418F076-18EB-41BC-B0A0-B3D59FD22399}" type="datetimeFigureOut">
              <a:rPr lang="pt-BR"/>
              <a:pPr>
                <a:defRPr/>
              </a:pPr>
              <a:t>06/10/2015</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984E7E1D-39D5-40AC-A825-D8546B01B23A}" type="slidenum">
              <a:rPr lang="pt-BR"/>
              <a:pPr>
                <a:defRP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18AA9A16-4271-48EE-BCC9-673339354352}"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150F66EB-BE74-4DDE-AEA0-7BF97C8036AB}" type="slidenum">
              <a:rPr lang="pt-BR"/>
              <a:pPr>
                <a:defRP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38ED5A75-C727-4B57-85DA-68F6FC5576E1}" type="datetimeFigureOut">
              <a:rPr lang="pt-BR"/>
              <a:pPr>
                <a:defRPr/>
              </a:pPr>
              <a:t>06/10/2015</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0CD6CBD7-E2E2-47BC-9B89-4EBA23294BDB}" type="slidenum">
              <a:rPr lang="pt-BR"/>
              <a:pPr>
                <a:defRP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46082" name="Espaço Reservado para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BR" altLang="pt-BR" smtClean="0"/>
              <a:t>Clique para editar o título mestre</a:t>
            </a:r>
          </a:p>
        </p:txBody>
      </p:sp>
      <p:sp>
        <p:nvSpPr>
          <p:cNvPr id="46083" name="Espaço Reservado para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altLang="pt-BR" smtClean="0"/>
              <a:t>Clique para editar 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E694DCE-717D-4D95-B05B-4AA93B86C5B9}" type="datetimeFigureOut">
              <a:rPr lang="pt-BR"/>
              <a:pPr>
                <a:defRPr/>
              </a:pPr>
              <a:t>06/10/2015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EF72B5B-1BCA-4B34-9931-D8DD4E620CB9}"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19" r:id="rId12"/>
    <p:sldLayoutId id="2147483720"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3730" name="Espaço Reservado para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BR" altLang="pt-BR" smtClean="0"/>
              <a:t>Clique para editar o título mestre</a:t>
            </a:r>
          </a:p>
        </p:txBody>
      </p:sp>
      <p:sp>
        <p:nvSpPr>
          <p:cNvPr id="73731" name="Espaço Reservado para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altLang="pt-BR" smtClean="0"/>
              <a:t>Clique para editar 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3F36E4B-5E36-4A12-9B3D-10E8F200E112}" type="datetimeFigureOut">
              <a:rPr lang="pt-BR"/>
              <a:pPr>
                <a:defRPr/>
              </a:pPr>
              <a:t>06/10/2015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50501D3-EBC5-441D-87E3-BBAB0249B93B}" type="slidenum">
              <a:rPr lang="pt-BR"/>
              <a:pPr>
                <a:defRPr/>
              </a:pPr>
              <a:t>‹nº›</a:t>
            </a:fld>
            <a:endParaRPr lang="pt-BR"/>
          </a:p>
        </p:txBody>
      </p:sp>
      <p:pic>
        <p:nvPicPr>
          <p:cNvPr id="73735" name="Imagem 6"/>
          <p:cNvPicPr>
            <a:picLocks noChangeAspect="1"/>
          </p:cNvPicPr>
          <p:nvPr/>
        </p:nvPicPr>
        <p:blipFill>
          <a:blip r:embed="rId14"/>
          <a:srcRect/>
          <a:stretch>
            <a:fillRect/>
          </a:stretch>
        </p:blipFill>
        <p:spPr bwMode="auto">
          <a:xfrm>
            <a:off x="4763" y="0"/>
            <a:ext cx="9134475"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5602" name="Espaço Reservado para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BR" altLang="pt-BR" smtClean="0"/>
              <a:t>Clique para editar o título mestre</a:t>
            </a:r>
          </a:p>
        </p:txBody>
      </p:sp>
      <p:sp>
        <p:nvSpPr>
          <p:cNvPr id="25603" name="Espaço Reservado para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altLang="pt-BR" smtClean="0"/>
              <a:t>Clique para editar o texto mestre</a:t>
            </a:r>
          </a:p>
          <a:p>
            <a:pPr lvl="1"/>
            <a:r>
              <a:rPr lang="pt-BR" altLang="pt-BR" smtClean="0"/>
              <a:t>Segundo nível</a:t>
            </a:r>
          </a:p>
          <a:p>
            <a:pPr lvl="2"/>
            <a:r>
              <a:rPr lang="pt-BR" altLang="pt-BR" smtClean="0"/>
              <a:t>Terceiro nível</a:t>
            </a:r>
          </a:p>
          <a:p>
            <a:pPr lvl="3"/>
            <a:r>
              <a:rPr lang="pt-BR" altLang="pt-BR" smtClean="0"/>
              <a:t>Quarto nível</a:t>
            </a:r>
          </a:p>
          <a:p>
            <a:pPr lvl="4"/>
            <a:r>
              <a:rPr lang="pt-BR" alt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4B5FBD4-85F5-4FBC-9DBB-681BCEC08935}" type="datetimeFigureOut">
              <a:rPr lang="pt-BR"/>
              <a:pPr>
                <a:defRPr/>
              </a:pPr>
              <a:t>06/10/2015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F0D8FAB-AE8F-4468-BD90-26473A9C058F}" type="slidenum">
              <a:rPr lang="pt-BR"/>
              <a:pPr>
                <a:defRPr/>
              </a:pPr>
              <a:t>‹nº›</a:t>
            </a:fld>
            <a:endParaRPr lang="pt-BR"/>
          </a:p>
        </p:txBody>
      </p:sp>
      <p:pic>
        <p:nvPicPr>
          <p:cNvPr id="25607" name="Imagem 6"/>
          <p:cNvPicPr>
            <a:picLocks noChangeAspect="1"/>
          </p:cNvPicPr>
          <p:nvPr/>
        </p:nvPicPr>
        <p:blipFill>
          <a:blip r:embed="rId15"/>
          <a:srcRect/>
          <a:stretch>
            <a:fillRect/>
          </a:stretch>
        </p:blipFill>
        <p:spPr bwMode="auto">
          <a:xfrm>
            <a:off x="4763" y="0"/>
            <a:ext cx="9134475"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34.bin"/><Relationship Id="rId11" Type="http://schemas.openxmlformats.org/officeDocument/2006/relationships/oleObject" Target="../embeddings/oleObject39.bin"/><Relationship Id="rId5" Type="http://schemas.openxmlformats.org/officeDocument/2006/relationships/oleObject" Target="../embeddings/oleObject33.bin"/><Relationship Id="rId10" Type="http://schemas.openxmlformats.org/officeDocument/2006/relationships/oleObject" Target="../embeddings/oleObject38.bin"/><Relationship Id="rId4" Type="http://schemas.openxmlformats.org/officeDocument/2006/relationships/oleObject" Target="../embeddings/oleObject32.bin"/><Relationship Id="rId9" Type="http://schemas.openxmlformats.org/officeDocument/2006/relationships/oleObject" Target="../embeddings/oleObject37.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4.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43.bin"/><Relationship Id="rId5" Type="http://schemas.openxmlformats.org/officeDocument/2006/relationships/oleObject" Target="../embeddings/oleObject42.bin"/><Relationship Id="rId10" Type="http://schemas.openxmlformats.org/officeDocument/2006/relationships/oleObject" Target="../embeddings/oleObject47.bin"/><Relationship Id="rId4" Type="http://schemas.openxmlformats.org/officeDocument/2006/relationships/oleObject" Target="../embeddings/oleObject41.bin"/><Relationship Id="rId9" Type="http://schemas.openxmlformats.org/officeDocument/2006/relationships/oleObject" Target="../embeddings/oleObject46.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7.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2.bin"/><Relationship Id="rId5" Type="http://schemas.openxmlformats.org/officeDocument/2006/relationships/oleObject" Target="../embeddings/oleObject61.bin"/><Relationship Id="rId4" Type="http://schemas.openxmlformats.org/officeDocument/2006/relationships/oleObject" Target="../embeddings/oleObject60.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6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3.xml"/><Relationship Id="rId1" Type="http://schemas.openxmlformats.org/officeDocument/2006/relationships/vmlDrawing" Target="../drawings/vmlDrawing19.vml"/><Relationship Id="rId5" Type="http://schemas.openxmlformats.org/officeDocument/2006/relationships/oleObject" Target="../embeddings/oleObject71.bin"/><Relationship Id="rId4" Type="http://schemas.openxmlformats.org/officeDocument/2006/relationships/oleObject" Target="../embeddings/oleObject70.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oleObject" Target="../embeddings/oleObject72.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75.bin"/><Relationship Id="rId5" Type="http://schemas.openxmlformats.org/officeDocument/2006/relationships/oleObject" Target="../embeddings/oleObject74.bin"/><Relationship Id="rId4" Type="http://schemas.openxmlformats.org/officeDocument/2006/relationships/oleObject" Target="../embeddings/oleObject73.bin"/><Relationship Id="rId9" Type="http://schemas.openxmlformats.org/officeDocument/2006/relationships/oleObject" Target="../embeddings/oleObject7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3.xml"/><Relationship Id="rId1" Type="http://schemas.openxmlformats.org/officeDocument/2006/relationships/vmlDrawing" Target="../drawings/vmlDrawing21.vml"/><Relationship Id="rId4" Type="http://schemas.openxmlformats.org/officeDocument/2006/relationships/oleObject" Target="../embeddings/oleObject80.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12.xml"/><Relationship Id="rId1" Type="http://schemas.openxmlformats.org/officeDocument/2006/relationships/vmlDrawing" Target="../drawings/vmlDrawing22.vml"/><Relationship Id="rId4" Type="http://schemas.openxmlformats.org/officeDocument/2006/relationships/oleObject" Target="../embeddings/oleObject82.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7.bin"/><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oleObject" Target="../embeddings/oleObject86.bin"/><Relationship Id="rId5" Type="http://schemas.openxmlformats.org/officeDocument/2006/relationships/oleObject" Target="../embeddings/oleObject85.bin"/><Relationship Id="rId10" Type="http://schemas.openxmlformats.org/officeDocument/2006/relationships/oleObject" Target="../embeddings/oleObject90.bin"/><Relationship Id="rId4" Type="http://schemas.openxmlformats.org/officeDocument/2006/relationships/oleObject" Target="../embeddings/oleObject84.bin"/><Relationship Id="rId9" Type="http://schemas.openxmlformats.org/officeDocument/2006/relationships/oleObject" Target="../embeddings/oleObject89.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12.xml"/><Relationship Id="rId1" Type="http://schemas.openxmlformats.org/officeDocument/2006/relationships/vmlDrawing" Target="../drawings/vmlDrawing24.vml"/><Relationship Id="rId5" Type="http://schemas.openxmlformats.org/officeDocument/2006/relationships/oleObject" Target="../embeddings/oleObject93.bin"/><Relationship Id="rId4" Type="http://schemas.openxmlformats.org/officeDocument/2006/relationships/oleObject" Target="../embeddings/oleObject92.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oleObject" Target="../embeddings/oleObject9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Documento_do_Microsoft_Office_Word1.docx"/><Relationship Id="rId2" Type="http://schemas.openxmlformats.org/officeDocument/2006/relationships/slideLayout" Target="../slideLayouts/slideLayout7.xml"/><Relationship Id="rId1" Type="http://schemas.openxmlformats.org/officeDocument/2006/relationships/vmlDrawing" Target="../drawings/vmlDrawing26.vml"/></Relationships>
</file>

<file path=ppt/slides/_rels/slide31.xml.rels><?xml version="1.0" encoding="UTF-8" standalone="yes"?>
<Relationships xmlns="http://schemas.openxmlformats.org/package/2006/relationships"><Relationship Id="rId3" Type="http://schemas.openxmlformats.org/officeDocument/2006/relationships/package" Target="../embeddings/Documento_do_Microsoft_Office_Word2.docx"/><Relationship Id="rId2" Type="http://schemas.openxmlformats.org/officeDocument/2006/relationships/slideLayout" Target="../slideLayouts/slideLayout7.xml"/><Relationship Id="rId1" Type="http://schemas.openxmlformats.org/officeDocument/2006/relationships/vmlDrawing" Target="../drawings/vmlDrawing27.vml"/></Relationships>
</file>

<file path=ppt/slides/_rels/slide32.xml.rels><?xml version="1.0" encoding="UTF-8" standalone="yes"?>
<Relationships xmlns="http://schemas.openxmlformats.org/package/2006/relationships"><Relationship Id="rId3" Type="http://schemas.openxmlformats.org/officeDocument/2006/relationships/package" Target="../embeddings/Documento_do_Microsoft_Office_Word3.docx"/><Relationship Id="rId2" Type="http://schemas.openxmlformats.org/officeDocument/2006/relationships/slideLayout" Target="../slideLayouts/slideLayout7.xml"/><Relationship Id="rId1" Type="http://schemas.openxmlformats.org/officeDocument/2006/relationships/vmlDrawing" Target="../drawings/vmlDrawing28.vml"/></Relationships>
</file>

<file path=ppt/slides/_rels/slide33.xml.rels><?xml version="1.0" encoding="UTF-8" standalone="yes"?>
<Relationships xmlns="http://schemas.openxmlformats.org/package/2006/relationships"><Relationship Id="rId3" Type="http://schemas.openxmlformats.org/officeDocument/2006/relationships/package" Target="../embeddings/Documento_do_Microsoft_Office_Word4.docx"/><Relationship Id="rId2" Type="http://schemas.openxmlformats.org/officeDocument/2006/relationships/slideLayout" Target="../slideLayouts/slideLayout7.xml"/><Relationship Id="rId1" Type="http://schemas.openxmlformats.org/officeDocument/2006/relationships/vmlDrawing" Target="../drawings/vmlDrawing29.vml"/></Relationships>
</file>

<file path=ppt/slides/_rels/slide34.xml.rels><?xml version="1.0" encoding="UTF-8" standalone="yes"?>
<Relationships xmlns="http://schemas.openxmlformats.org/package/2006/relationships"><Relationship Id="rId3" Type="http://schemas.openxmlformats.org/officeDocument/2006/relationships/package" Target="../embeddings/Documento_do_Microsoft_Office_Word5.docx"/><Relationship Id="rId2" Type="http://schemas.openxmlformats.org/officeDocument/2006/relationships/slideLayout" Target="../slideLayouts/slideLayout7.xml"/><Relationship Id="rId1" Type="http://schemas.openxmlformats.org/officeDocument/2006/relationships/vmlDrawing" Target="../drawings/vmlDrawing30.vml"/></Relationships>
</file>

<file path=ppt/slides/_rels/slide35.xml.rels><?xml version="1.0" encoding="UTF-8" standalone="yes"?>
<Relationships xmlns="http://schemas.openxmlformats.org/package/2006/relationships"><Relationship Id="rId2" Type="http://schemas.openxmlformats.org/officeDocument/2006/relationships/hyperlink" Target="http://www.baixaki.com.br/download/cmaptools.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Imagem 3"/>
          <p:cNvPicPr>
            <a:picLocks noChangeAspect="1"/>
          </p:cNvPicPr>
          <p:nvPr/>
        </p:nvPicPr>
        <p:blipFill>
          <a:blip r:embed="rId2"/>
          <a:srcRect/>
          <a:stretch>
            <a:fillRect/>
          </a:stretch>
        </p:blipFill>
        <p:spPr bwMode="auto">
          <a:xfrm>
            <a:off x="0" y="4763"/>
            <a:ext cx="9144000" cy="6848475"/>
          </a:xfrm>
          <a:prstGeom prst="rect">
            <a:avLst/>
          </a:prstGeom>
          <a:noFill/>
          <a:ln w="9525">
            <a:noFill/>
            <a:miter lim="800000"/>
            <a:headEnd/>
            <a:tailEnd/>
          </a:ln>
        </p:spPr>
      </p:pic>
      <p:sp>
        <p:nvSpPr>
          <p:cNvPr id="39938" name="CaixaDeTexto 6"/>
          <p:cNvSpPr txBox="1">
            <a:spLocks noChangeArrowheads="1"/>
          </p:cNvSpPr>
          <p:nvPr/>
        </p:nvSpPr>
        <p:spPr bwMode="auto">
          <a:xfrm>
            <a:off x="1071538" y="3687901"/>
            <a:ext cx="7786742" cy="3170099"/>
          </a:xfrm>
          <a:prstGeom prst="rect">
            <a:avLst/>
          </a:prstGeom>
          <a:noFill/>
          <a:ln w="9525">
            <a:noFill/>
            <a:miter lim="800000"/>
            <a:headEnd/>
            <a:tailEnd/>
          </a:ln>
        </p:spPr>
        <p:txBody>
          <a:bodyPr wrap="square">
            <a:spAutoFit/>
          </a:bodyPr>
          <a:lstStyle/>
          <a:p>
            <a:pPr algn="ctr"/>
            <a:endParaRPr lang="pt-BR" altLang="pt-BR" sz="4000" i="1" dirty="0">
              <a:solidFill>
                <a:schemeClr val="bg1"/>
              </a:solidFill>
              <a:latin typeface="Calibri" pitchFamily="34" charset="0"/>
            </a:endParaRPr>
          </a:p>
          <a:p>
            <a:pPr algn="ctr"/>
            <a:r>
              <a:rPr lang="pt-BR" altLang="pt-BR" sz="4000" i="1" dirty="0" smtClean="0">
                <a:solidFill>
                  <a:schemeClr val="bg1"/>
                </a:solidFill>
                <a:latin typeface="Calibri" pitchFamily="34" charset="0"/>
              </a:rPr>
              <a:t>MATEMÁTICA E SUAS TECNOLOGIAS Ensino </a:t>
            </a:r>
            <a:r>
              <a:rPr lang="pt-BR" altLang="pt-BR" sz="4000" i="1" dirty="0">
                <a:solidFill>
                  <a:schemeClr val="bg1"/>
                </a:solidFill>
                <a:latin typeface="Calibri" pitchFamily="34" charset="0"/>
              </a:rPr>
              <a:t>Médio, </a:t>
            </a:r>
            <a:r>
              <a:rPr lang="pt-BR" altLang="pt-BR" sz="4000" i="1" dirty="0" smtClean="0">
                <a:solidFill>
                  <a:schemeClr val="bg1"/>
                </a:solidFill>
                <a:latin typeface="Calibri" pitchFamily="34" charset="0"/>
              </a:rPr>
              <a:t>2º Ano</a:t>
            </a:r>
            <a:endParaRPr lang="pt-BR" altLang="pt-BR" sz="4000" i="1" dirty="0">
              <a:solidFill>
                <a:schemeClr val="bg1"/>
              </a:solidFill>
              <a:latin typeface="Calibri" pitchFamily="34" charset="0"/>
            </a:endParaRPr>
          </a:p>
          <a:p>
            <a:pPr algn="ctr"/>
            <a:r>
              <a:rPr lang="pt-BR" altLang="pt-BR" sz="4000" i="1" dirty="0">
                <a:solidFill>
                  <a:schemeClr val="bg1"/>
                </a:solidFill>
                <a:latin typeface="Calibri" pitchFamily="34" charset="0"/>
              </a:rPr>
              <a:t> </a:t>
            </a:r>
            <a:r>
              <a:rPr lang="pt-BR" altLang="pt-BR" sz="4000" i="1" dirty="0" smtClean="0">
                <a:solidFill>
                  <a:schemeClr val="bg1"/>
                </a:solidFill>
                <a:latin typeface="Calibri" pitchFamily="34" charset="0"/>
              </a:rPr>
              <a:t>Determinantes de Ordem n e suas propriedades</a:t>
            </a:r>
            <a:endParaRPr lang="pt-BR" altLang="pt-BR" sz="4000" i="1"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noChangeAspect="1"/>
          </p:cNvGraphicFramePr>
          <p:nvPr>
            <p:ph/>
            <p:extLst>
              <p:ext uri="{D42A27DB-BD31-4B8C-83A1-F6EECF244321}">
                <p14:modId xmlns:p14="http://schemas.microsoft.com/office/powerpoint/2010/main" xmlns="" val="3339594163"/>
              </p:ext>
            </p:extLst>
          </p:nvPr>
        </p:nvGraphicFramePr>
        <p:xfrm>
          <a:off x="296862" y="961232"/>
          <a:ext cx="5834063" cy="1541462"/>
        </p:xfrm>
        <a:graphic>
          <a:graphicData uri="http://schemas.openxmlformats.org/presentationml/2006/ole">
            <p:oleObj spid="_x0000_s17420" name="Equation" r:id="rId3" imgW="2260600" imgH="596900" progId="Equation.3">
              <p:embed/>
            </p:oleObj>
          </a:graphicData>
        </a:graphic>
      </p:graphicFrame>
      <p:sp>
        <p:nvSpPr>
          <p:cNvPr id="5" name="Line 6"/>
          <p:cNvSpPr>
            <a:spLocks noChangeShapeType="1"/>
          </p:cNvSpPr>
          <p:nvPr/>
        </p:nvSpPr>
        <p:spPr bwMode="auto">
          <a:xfrm>
            <a:off x="619125" y="1018382"/>
            <a:ext cx="1657350" cy="1414462"/>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6" name="Line 9"/>
          <p:cNvSpPr>
            <a:spLocks noChangeShapeType="1"/>
          </p:cNvSpPr>
          <p:nvPr/>
        </p:nvSpPr>
        <p:spPr bwMode="auto">
          <a:xfrm rot="5700000">
            <a:off x="546100" y="1053307"/>
            <a:ext cx="1557337" cy="1366837"/>
          </a:xfrm>
          <a:prstGeom prst="line">
            <a:avLst/>
          </a:prstGeom>
          <a:noFill/>
          <a:ln w="28575">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7" name="Text Box 12"/>
          <p:cNvSpPr txBox="1">
            <a:spLocks noChangeArrowheads="1"/>
          </p:cNvSpPr>
          <p:nvPr/>
        </p:nvSpPr>
        <p:spPr bwMode="auto">
          <a:xfrm>
            <a:off x="933450" y="2405857"/>
            <a:ext cx="2889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FF"/>
                </a:solidFill>
                <a:latin typeface="Book Antiqua" pitchFamily="18" charset="0"/>
              </a:rPr>
              <a:t>-</a:t>
            </a:r>
          </a:p>
        </p:txBody>
      </p:sp>
      <p:sp>
        <p:nvSpPr>
          <p:cNvPr id="8" name="Text Box 13"/>
          <p:cNvSpPr txBox="1">
            <a:spLocks noChangeArrowheads="1"/>
          </p:cNvSpPr>
          <p:nvPr/>
        </p:nvSpPr>
        <p:spPr bwMode="auto">
          <a:xfrm>
            <a:off x="1449387" y="2401094"/>
            <a:ext cx="2889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FF"/>
                </a:solidFill>
                <a:latin typeface="Book Antiqua" pitchFamily="18" charset="0"/>
              </a:rPr>
              <a:t>-</a:t>
            </a:r>
          </a:p>
        </p:txBody>
      </p:sp>
      <p:sp>
        <p:nvSpPr>
          <p:cNvPr id="9" name="Text Box 14"/>
          <p:cNvSpPr txBox="1">
            <a:spLocks noChangeArrowheads="1"/>
          </p:cNvSpPr>
          <p:nvPr/>
        </p:nvSpPr>
        <p:spPr bwMode="auto">
          <a:xfrm>
            <a:off x="368300" y="2393157"/>
            <a:ext cx="2889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FF"/>
                </a:solidFill>
                <a:latin typeface="Book Antiqua" pitchFamily="18" charset="0"/>
              </a:rPr>
              <a:t>-</a:t>
            </a:r>
          </a:p>
        </p:txBody>
      </p:sp>
      <p:sp>
        <p:nvSpPr>
          <p:cNvPr id="10" name="Text Box 15"/>
          <p:cNvSpPr txBox="1">
            <a:spLocks noChangeArrowheads="1"/>
          </p:cNvSpPr>
          <p:nvPr/>
        </p:nvSpPr>
        <p:spPr bwMode="auto">
          <a:xfrm>
            <a:off x="2589212" y="2383632"/>
            <a:ext cx="4445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FF0000"/>
                </a:solidFill>
                <a:latin typeface="Book Antiqua" pitchFamily="18" charset="0"/>
              </a:rPr>
              <a:t>+</a:t>
            </a:r>
          </a:p>
        </p:txBody>
      </p:sp>
      <p:sp>
        <p:nvSpPr>
          <p:cNvPr id="11" name="Text Box 16"/>
          <p:cNvSpPr txBox="1">
            <a:spLocks noChangeArrowheads="1"/>
          </p:cNvSpPr>
          <p:nvPr/>
        </p:nvSpPr>
        <p:spPr bwMode="auto">
          <a:xfrm>
            <a:off x="3176587" y="2405857"/>
            <a:ext cx="5048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FF0000"/>
                </a:solidFill>
                <a:latin typeface="Book Antiqua" pitchFamily="18" charset="0"/>
              </a:rPr>
              <a:t>+</a:t>
            </a:r>
          </a:p>
        </p:txBody>
      </p:sp>
      <p:sp>
        <p:nvSpPr>
          <p:cNvPr id="12" name="Text Box 17"/>
          <p:cNvSpPr txBox="1">
            <a:spLocks noChangeArrowheads="1"/>
          </p:cNvSpPr>
          <p:nvPr/>
        </p:nvSpPr>
        <p:spPr bwMode="auto">
          <a:xfrm>
            <a:off x="2089150" y="2370932"/>
            <a:ext cx="431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FF0000"/>
                </a:solidFill>
                <a:latin typeface="Book Antiqua" pitchFamily="18" charset="0"/>
              </a:rPr>
              <a:t>+</a:t>
            </a:r>
          </a:p>
        </p:txBody>
      </p:sp>
      <p:sp>
        <p:nvSpPr>
          <p:cNvPr id="13" name="Text Box 33"/>
          <p:cNvSpPr txBox="1">
            <a:spLocks noChangeArrowheads="1"/>
          </p:cNvSpPr>
          <p:nvPr/>
        </p:nvSpPr>
        <p:spPr bwMode="auto">
          <a:xfrm>
            <a:off x="296862" y="2944019"/>
            <a:ext cx="85693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400">
                <a:latin typeface="Book Antiqua" pitchFamily="18" charset="0"/>
              </a:rPr>
              <a:t>3 . (-40 + 9 + 2 – 12 – 12 + 5) - 2 . (2 + 32 + 6 – 4 – 12 – 8) </a:t>
            </a:r>
            <a:endParaRPr lang="pt-BR" altLang="pt-BR" sz="2400" b="1" baseline="30000">
              <a:latin typeface="Book Antiqua" pitchFamily="18" charset="0"/>
            </a:endParaRPr>
          </a:p>
        </p:txBody>
      </p:sp>
      <p:sp>
        <p:nvSpPr>
          <p:cNvPr id="14" name="Text Box 34"/>
          <p:cNvSpPr txBox="1">
            <a:spLocks noChangeArrowheads="1"/>
          </p:cNvSpPr>
          <p:nvPr/>
        </p:nvSpPr>
        <p:spPr bwMode="auto">
          <a:xfrm>
            <a:off x="296862" y="3709194"/>
            <a:ext cx="2520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400">
                <a:latin typeface="Book Antiqua" pitchFamily="18" charset="0"/>
              </a:rPr>
              <a:t>3 . (-48) - 2 . (16) </a:t>
            </a:r>
            <a:endParaRPr lang="pt-BR" altLang="pt-BR" sz="2400" b="1" baseline="30000">
              <a:latin typeface="Book Antiqua" pitchFamily="18" charset="0"/>
            </a:endParaRPr>
          </a:p>
        </p:txBody>
      </p:sp>
      <p:sp>
        <p:nvSpPr>
          <p:cNvPr id="15" name="Text Box 35"/>
          <p:cNvSpPr txBox="1">
            <a:spLocks noChangeArrowheads="1"/>
          </p:cNvSpPr>
          <p:nvPr/>
        </p:nvSpPr>
        <p:spPr bwMode="auto">
          <a:xfrm>
            <a:off x="2647950" y="3715544"/>
            <a:ext cx="2089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400">
                <a:latin typeface="Book Antiqua" pitchFamily="18" charset="0"/>
              </a:rPr>
              <a:t>=    -144 - 32 </a:t>
            </a:r>
            <a:endParaRPr lang="pt-BR" altLang="pt-BR" sz="2400" b="1" baseline="30000">
              <a:latin typeface="Book Antiqua" pitchFamily="18" charset="0"/>
            </a:endParaRPr>
          </a:p>
        </p:txBody>
      </p:sp>
      <p:sp>
        <p:nvSpPr>
          <p:cNvPr id="16" name="Text Box 36"/>
          <p:cNvSpPr txBox="1">
            <a:spLocks noChangeArrowheads="1"/>
          </p:cNvSpPr>
          <p:nvPr/>
        </p:nvSpPr>
        <p:spPr bwMode="auto">
          <a:xfrm>
            <a:off x="4619625" y="3677444"/>
            <a:ext cx="1557337" cy="461665"/>
          </a:xfrm>
          <a:prstGeom prst="rect">
            <a:avLst/>
          </a:prstGeom>
          <a:solidFill>
            <a:srgbClr val="FFFF66"/>
          </a:solidFill>
          <a:ln w="57150" cmpd="thinThick">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400" b="1" dirty="0">
                <a:latin typeface="Book Antiqua" pitchFamily="18" charset="0"/>
              </a:rPr>
              <a:t>=    </a:t>
            </a:r>
            <a:r>
              <a:rPr lang="pt-BR" altLang="pt-BR" sz="2400" b="1" dirty="0" smtClean="0">
                <a:latin typeface="Book Antiqua" pitchFamily="18" charset="0"/>
              </a:rPr>
              <a:t>- 176</a:t>
            </a:r>
            <a:endParaRPr lang="pt-BR" altLang="pt-BR" sz="2400" b="1" baseline="30000" dirty="0">
              <a:latin typeface="Book Antiqua" pitchFamily="18" charset="0"/>
            </a:endParaRPr>
          </a:p>
        </p:txBody>
      </p:sp>
      <p:sp>
        <p:nvSpPr>
          <p:cNvPr id="17" name="Line 37"/>
          <p:cNvSpPr>
            <a:spLocks noChangeShapeType="1"/>
          </p:cNvSpPr>
          <p:nvPr/>
        </p:nvSpPr>
        <p:spPr bwMode="auto">
          <a:xfrm>
            <a:off x="1089025" y="1048544"/>
            <a:ext cx="1657350" cy="1414463"/>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18" name="Line 38"/>
          <p:cNvSpPr>
            <a:spLocks noChangeShapeType="1"/>
          </p:cNvSpPr>
          <p:nvPr/>
        </p:nvSpPr>
        <p:spPr bwMode="auto">
          <a:xfrm>
            <a:off x="1631950" y="1043782"/>
            <a:ext cx="1657350" cy="1414462"/>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19" name="Line 39"/>
          <p:cNvSpPr>
            <a:spLocks noChangeShapeType="1"/>
          </p:cNvSpPr>
          <p:nvPr/>
        </p:nvSpPr>
        <p:spPr bwMode="auto">
          <a:xfrm rot="5700000">
            <a:off x="1068387" y="1067594"/>
            <a:ext cx="1557338" cy="1366838"/>
          </a:xfrm>
          <a:prstGeom prst="line">
            <a:avLst/>
          </a:prstGeom>
          <a:noFill/>
          <a:ln w="28575">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20" name="Line 40"/>
          <p:cNvSpPr>
            <a:spLocks noChangeShapeType="1"/>
          </p:cNvSpPr>
          <p:nvPr/>
        </p:nvSpPr>
        <p:spPr bwMode="auto">
          <a:xfrm rot="5700000">
            <a:off x="1570037" y="1067594"/>
            <a:ext cx="1557338" cy="1366838"/>
          </a:xfrm>
          <a:prstGeom prst="line">
            <a:avLst/>
          </a:prstGeom>
          <a:noFill/>
          <a:ln w="28575">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21" name="Line 41"/>
          <p:cNvSpPr>
            <a:spLocks noChangeShapeType="1"/>
          </p:cNvSpPr>
          <p:nvPr/>
        </p:nvSpPr>
        <p:spPr bwMode="auto">
          <a:xfrm rot="300000">
            <a:off x="3489325" y="1032669"/>
            <a:ext cx="1657350" cy="1414463"/>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22" name="Line 42"/>
          <p:cNvSpPr>
            <a:spLocks noChangeShapeType="1"/>
          </p:cNvSpPr>
          <p:nvPr/>
        </p:nvSpPr>
        <p:spPr bwMode="auto">
          <a:xfrm rot="5700000">
            <a:off x="3530600" y="1067594"/>
            <a:ext cx="1557338" cy="1366837"/>
          </a:xfrm>
          <a:prstGeom prst="line">
            <a:avLst/>
          </a:prstGeom>
          <a:noFill/>
          <a:ln w="28575">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23" name="Text Box 43"/>
          <p:cNvSpPr txBox="1">
            <a:spLocks noChangeArrowheads="1"/>
          </p:cNvSpPr>
          <p:nvPr/>
        </p:nvSpPr>
        <p:spPr bwMode="auto">
          <a:xfrm>
            <a:off x="3917950" y="2420144"/>
            <a:ext cx="2889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FF"/>
                </a:solidFill>
                <a:latin typeface="Book Antiqua" pitchFamily="18" charset="0"/>
              </a:rPr>
              <a:t>-</a:t>
            </a:r>
          </a:p>
        </p:txBody>
      </p:sp>
      <p:sp>
        <p:nvSpPr>
          <p:cNvPr id="24" name="Text Box 44"/>
          <p:cNvSpPr txBox="1">
            <a:spLocks noChangeArrowheads="1"/>
          </p:cNvSpPr>
          <p:nvPr/>
        </p:nvSpPr>
        <p:spPr bwMode="auto">
          <a:xfrm>
            <a:off x="4330700" y="2415382"/>
            <a:ext cx="2889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FF"/>
                </a:solidFill>
                <a:latin typeface="Book Antiqua" pitchFamily="18" charset="0"/>
              </a:rPr>
              <a:t>-</a:t>
            </a:r>
          </a:p>
        </p:txBody>
      </p:sp>
      <p:sp>
        <p:nvSpPr>
          <p:cNvPr id="25" name="Text Box 45"/>
          <p:cNvSpPr txBox="1">
            <a:spLocks noChangeArrowheads="1"/>
          </p:cNvSpPr>
          <p:nvPr/>
        </p:nvSpPr>
        <p:spPr bwMode="auto">
          <a:xfrm>
            <a:off x="3352800" y="2407444"/>
            <a:ext cx="2889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FF"/>
                </a:solidFill>
                <a:latin typeface="Book Antiqua" pitchFamily="18" charset="0"/>
              </a:rPr>
              <a:t>-</a:t>
            </a:r>
          </a:p>
        </p:txBody>
      </p:sp>
      <p:sp>
        <p:nvSpPr>
          <p:cNvPr id="26" name="Line 46"/>
          <p:cNvSpPr>
            <a:spLocks noChangeShapeType="1"/>
          </p:cNvSpPr>
          <p:nvPr/>
        </p:nvSpPr>
        <p:spPr bwMode="auto">
          <a:xfrm rot="300000">
            <a:off x="3959225" y="1062832"/>
            <a:ext cx="1657350" cy="1414462"/>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27" name="Line 47"/>
          <p:cNvSpPr>
            <a:spLocks noChangeShapeType="1"/>
          </p:cNvSpPr>
          <p:nvPr/>
        </p:nvSpPr>
        <p:spPr bwMode="auto">
          <a:xfrm rot="300000">
            <a:off x="4502150" y="1058069"/>
            <a:ext cx="1657350" cy="1414463"/>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28" name="Line 48"/>
          <p:cNvSpPr>
            <a:spLocks noChangeShapeType="1"/>
          </p:cNvSpPr>
          <p:nvPr/>
        </p:nvSpPr>
        <p:spPr bwMode="auto">
          <a:xfrm rot="5700000">
            <a:off x="4014787" y="1056482"/>
            <a:ext cx="1557337" cy="1366838"/>
          </a:xfrm>
          <a:prstGeom prst="line">
            <a:avLst/>
          </a:prstGeom>
          <a:noFill/>
          <a:ln w="28575">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29" name="Line 49"/>
          <p:cNvSpPr>
            <a:spLocks noChangeShapeType="1"/>
          </p:cNvSpPr>
          <p:nvPr/>
        </p:nvSpPr>
        <p:spPr bwMode="auto">
          <a:xfrm rot="5700000">
            <a:off x="4465637" y="1081882"/>
            <a:ext cx="1557337" cy="1366838"/>
          </a:xfrm>
          <a:prstGeom prst="line">
            <a:avLst/>
          </a:prstGeom>
          <a:noFill/>
          <a:ln w="28575">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30" name="Text Box 50"/>
          <p:cNvSpPr txBox="1">
            <a:spLocks noChangeArrowheads="1"/>
          </p:cNvSpPr>
          <p:nvPr/>
        </p:nvSpPr>
        <p:spPr bwMode="auto">
          <a:xfrm>
            <a:off x="5380037" y="2467769"/>
            <a:ext cx="4445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FF0000"/>
                </a:solidFill>
                <a:latin typeface="Book Antiqua" pitchFamily="18" charset="0"/>
              </a:rPr>
              <a:t>+</a:t>
            </a:r>
          </a:p>
        </p:txBody>
      </p:sp>
      <p:sp>
        <p:nvSpPr>
          <p:cNvPr id="31" name="Text Box 51"/>
          <p:cNvSpPr txBox="1">
            <a:spLocks noChangeArrowheads="1"/>
          </p:cNvSpPr>
          <p:nvPr/>
        </p:nvSpPr>
        <p:spPr bwMode="auto">
          <a:xfrm>
            <a:off x="5967412" y="2489994"/>
            <a:ext cx="504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FF0000"/>
                </a:solidFill>
                <a:latin typeface="Book Antiqua" pitchFamily="18" charset="0"/>
              </a:rPr>
              <a:t>+</a:t>
            </a:r>
          </a:p>
        </p:txBody>
      </p:sp>
      <p:sp>
        <p:nvSpPr>
          <p:cNvPr id="32" name="Text Box 52"/>
          <p:cNvSpPr txBox="1">
            <a:spLocks noChangeArrowheads="1"/>
          </p:cNvSpPr>
          <p:nvPr/>
        </p:nvSpPr>
        <p:spPr bwMode="auto">
          <a:xfrm>
            <a:off x="4879975" y="2455069"/>
            <a:ext cx="431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FF0000"/>
                </a:solidFill>
                <a:latin typeface="Book Antiqua" pitchFamily="18" charset="0"/>
              </a:rPr>
              <a:t>+</a:t>
            </a:r>
          </a:p>
        </p:txBody>
      </p:sp>
      <p:sp>
        <p:nvSpPr>
          <p:cNvPr id="33" name="CaixaDeTexto 32"/>
          <p:cNvSpPr txBox="1">
            <a:spLocks noChangeArrowheads="1"/>
          </p:cNvSpPr>
          <p:nvPr/>
        </p:nvSpPr>
        <p:spPr bwMode="auto">
          <a:xfrm>
            <a:off x="174808"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Tree>
    <p:extLst>
      <p:ext uri="{BB962C8B-B14F-4D97-AF65-F5344CB8AC3E}">
        <p14:creationId xmlns:p14="http://schemas.microsoft.com/office/powerpoint/2010/main" xmlns="" val="300169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34"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from="(-#ppt_w/2)" to="(#ppt_x)" calcmode="lin" valueType="num">
                                      <p:cBhvr>
                                        <p:cTn id="18" dur="600" fill="hold">
                                          <p:stCondLst>
                                            <p:cond delay="0"/>
                                          </p:stCondLst>
                                        </p:cTn>
                                        <p:tgtEl>
                                          <p:spTgt spid="5"/>
                                        </p:tgtEl>
                                        <p:attrNameLst>
                                          <p:attrName>ppt_x</p:attrName>
                                        </p:attrNameLst>
                                      </p:cBhvr>
                                    </p:anim>
                                    <p:anim from="0" to="-1.0" calcmode="lin" valueType="num">
                                      <p:cBhvr>
                                        <p:cTn id="19" dur="200" decel="50000" autoRev="1" fill="hold">
                                          <p:stCondLst>
                                            <p:cond delay="600"/>
                                          </p:stCondLst>
                                        </p:cTn>
                                        <p:tgtEl>
                                          <p:spTgt spid="5"/>
                                        </p:tgtEl>
                                        <p:attrNameLst>
                                          <p:attrName>xshear</p:attrName>
                                        </p:attrNameLst>
                                      </p:cBhvr>
                                    </p:anim>
                                    <p:animScale>
                                      <p:cBhvr>
                                        <p:cTn id="20" dur="200" decel="100000" autoRev="1" fill="hold">
                                          <p:stCondLst>
                                            <p:cond delay="600"/>
                                          </p:stCondLst>
                                        </p:cTn>
                                        <p:tgtEl>
                                          <p:spTgt spid="5"/>
                                        </p:tgtEl>
                                      </p:cBhvr>
                                      <p:from x="100000" y="100000"/>
                                      <p:to x="80000" y="100000"/>
                                    </p:animScale>
                                    <p:anim by="(#ppt_h/3+#ppt_w*0.1)" calcmode="lin" valueType="num">
                                      <p:cBhvr additive="sum">
                                        <p:cTn id="21" dur="200" decel="100000" autoRev="1" fill="hold">
                                          <p:stCondLst>
                                            <p:cond delay="600"/>
                                          </p:stCondLst>
                                        </p:cTn>
                                        <p:tgtEl>
                                          <p:spTgt spid="5"/>
                                        </p:tgtEl>
                                        <p:attrNameLst>
                                          <p:attrName>ppt_x</p:attrName>
                                        </p:attrNameLst>
                                      </p:cBhvr>
                                    </p:anim>
                                  </p:childTnLst>
                                </p:cTn>
                              </p:par>
                              <p:par>
                                <p:cTn id="22" presetID="34"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from="(-#ppt_w/2)" to="(#ppt_x)" calcmode="lin" valueType="num">
                                      <p:cBhvr>
                                        <p:cTn id="24" dur="600" fill="hold">
                                          <p:stCondLst>
                                            <p:cond delay="0"/>
                                          </p:stCondLst>
                                        </p:cTn>
                                        <p:tgtEl>
                                          <p:spTgt spid="17"/>
                                        </p:tgtEl>
                                        <p:attrNameLst>
                                          <p:attrName>ppt_x</p:attrName>
                                        </p:attrNameLst>
                                      </p:cBhvr>
                                    </p:anim>
                                    <p:anim from="0" to="-1.0" calcmode="lin" valueType="num">
                                      <p:cBhvr>
                                        <p:cTn id="25" dur="200" decel="50000" autoRev="1" fill="hold">
                                          <p:stCondLst>
                                            <p:cond delay="600"/>
                                          </p:stCondLst>
                                        </p:cTn>
                                        <p:tgtEl>
                                          <p:spTgt spid="17"/>
                                        </p:tgtEl>
                                        <p:attrNameLst>
                                          <p:attrName>xshear</p:attrName>
                                        </p:attrNameLst>
                                      </p:cBhvr>
                                    </p:anim>
                                    <p:animScale>
                                      <p:cBhvr>
                                        <p:cTn id="26" dur="200" decel="100000" autoRev="1" fill="hold">
                                          <p:stCondLst>
                                            <p:cond delay="600"/>
                                          </p:stCondLst>
                                        </p:cTn>
                                        <p:tgtEl>
                                          <p:spTgt spid="17"/>
                                        </p:tgtEl>
                                      </p:cBhvr>
                                      <p:from x="100000" y="100000"/>
                                      <p:to x="80000" y="100000"/>
                                    </p:animScale>
                                    <p:anim by="(#ppt_h/3+#ppt_w*0.1)" calcmode="lin" valueType="num">
                                      <p:cBhvr additive="sum">
                                        <p:cTn id="27" dur="200" decel="100000" autoRev="1" fill="hold">
                                          <p:stCondLst>
                                            <p:cond delay="600"/>
                                          </p:stCondLst>
                                        </p:cTn>
                                        <p:tgtEl>
                                          <p:spTgt spid="17"/>
                                        </p:tgtEl>
                                        <p:attrNameLst>
                                          <p:attrName>ppt_x</p:attrName>
                                        </p:attrNameLst>
                                      </p:cBhvr>
                                    </p:anim>
                                  </p:childTnLst>
                                </p:cTn>
                              </p:par>
                              <p:par>
                                <p:cTn id="28" presetID="34"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from="(-#ppt_w/2)" to="(#ppt_x)" calcmode="lin" valueType="num">
                                      <p:cBhvr>
                                        <p:cTn id="30" dur="600" fill="hold">
                                          <p:stCondLst>
                                            <p:cond delay="0"/>
                                          </p:stCondLst>
                                        </p:cTn>
                                        <p:tgtEl>
                                          <p:spTgt spid="18"/>
                                        </p:tgtEl>
                                        <p:attrNameLst>
                                          <p:attrName>ppt_x</p:attrName>
                                        </p:attrNameLst>
                                      </p:cBhvr>
                                    </p:anim>
                                    <p:anim from="0" to="-1.0" calcmode="lin" valueType="num">
                                      <p:cBhvr>
                                        <p:cTn id="31" dur="200" decel="50000" autoRev="1" fill="hold">
                                          <p:stCondLst>
                                            <p:cond delay="600"/>
                                          </p:stCondLst>
                                        </p:cTn>
                                        <p:tgtEl>
                                          <p:spTgt spid="18"/>
                                        </p:tgtEl>
                                        <p:attrNameLst>
                                          <p:attrName>xshear</p:attrName>
                                        </p:attrNameLst>
                                      </p:cBhvr>
                                    </p:anim>
                                    <p:animScale>
                                      <p:cBhvr>
                                        <p:cTn id="32" dur="200" decel="100000" autoRev="1" fill="hold">
                                          <p:stCondLst>
                                            <p:cond delay="600"/>
                                          </p:stCondLst>
                                        </p:cTn>
                                        <p:tgtEl>
                                          <p:spTgt spid="18"/>
                                        </p:tgtEl>
                                      </p:cBhvr>
                                      <p:from x="100000" y="100000"/>
                                      <p:to x="80000" y="100000"/>
                                    </p:animScale>
                                    <p:anim by="(#ppt_h/3+#ppt_w*0.1)" calcmode="lin" valueType="num">
                                      <p:cBhvr additive="sum">
                                        <p:cTn id="33" dur="200" decel="100000" autoRev="1" fill="hold">
                                          <p:stCondLst>
                                            <p:cond delay="600"/>
                                          </p:stCondLst>
                                        </p:cTn>
                                        <p:tgtEl>
                                          <p:spTgt spid="18"/>
                                        </p:tgtEl>
                                        <p:attrNameLst>
                                          <p:attrName>ppt_x</p:attrName>
                                        </p:attrNameLst>
                                      </p:cBhvr>
                                    </p:anim>
                                  </p:childTnLst>
                                </p:cTn>
                              </p:par>
                              <p:par>
                                <p:cTn id="34" presetID="34"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from="(-#ppt_w/2)" to="(#ppt_x)" calcmode="lin" valueType="num">
                                      <p:cBhvr>
                                        <p:cTn id="36" dur="600" fill="hold">
                                          <p:stCondLst>
                                            <p:cond delay="0"/>
                                          </p:stCondLst>
                                        </p:cTn>
                                        <p:tgtEl>
                                          <p:spTgt spid="21"/>
                                        </p:tgtEl>
                                        <p:attrNameLst>
                                          <p:attrName>ppt_x</p:attrName>
                                        </p:attrNameLst>
                                      </p:cBhvr>
                                    </p:anim>
                                    <p:anim from="0" to="-1.0" calcmode="lin" valueType="num">
                                      <p:cBhvr>
                                        <p:cTn id="37" dur="200" decel="50000" autoRev="1" fill="hold">
                                          <p:stCondLst>
                                            <p:cond delay="600"/>
                                          </p:stCondLst>
                                        </p:cTn>
                                        <p:tgtEl>
                                          <p:spTgt spid="21"/>
                                        </p:tgtEl>
                                        <p:attrNameLst>
                                          <p:attrName>xshear</p:attrName>
                                        </p:attrNameLst>
                                      </p:cBhvr>
                                    </p:anim>
                                    <p:animScale>
                                      <p:cBhvr>
                                        <p:cTn id="38" dur="200" decel="100000" autoRev="1" fill="hold">
                                          <p:stCondLst>
                                            <p:cond delay="600"/>
                                          </p:stCondLst>
                                        </p:cTn>
                                        <p:tgtEl>
                                          <p:spTgt spid="21"/>
                                        </p:tgtEl>
                                      </p:cBhvr>
                                      <p:from x="100000" y="100000"/>
                                      <p:to x="80000" y="100000"/>
                                    </p:animScale>
                                    <p:anim by="(#ppt_h/3+#ppt_w*0.1)" calcmode="lin" valueType="num">
                                      <p:cBhvr additive="sum">
                                        <p:cTn id="39" dur="200" decel="100000" autoRev="1" fill="hold">
                                          <p:stCondLst>
                                            <p:cond delay="600"/>
                                          </p:stCondLst>
                                        </p:cTn>
                                        <p:tgtEl>
                                          <p:spTgt spid="21"/>
                                        </p:tgtEl>
                                        <p:attrNameLst>
                                          <p:attrName>ppt_x</p:attrName>
                                        </p:attrNameLst>
                                      </p:cBhvr>
                                    </p:anim>
                                  </p:childTnLst>
                                </p:cTn>
                              </p:par>
                              <p:par>
                                <p:cTn id="40" presetID="34"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 from="(-#ppt_w/2)" to="(#ppt_x)" calcmode="lin" valueType="num">
                                      <p:cBhvr>
                                        <p:cTn id="42" dur="600" fill="hold">
                                          <p:stCondLst>
                                            <p:cond delay="0"/>
                                          </p:stCondLst>
                                        </p:cTn>
                                        <p:tgtEl>
                                          <p:spTgt spid="26"/>
                                        </p:tgtEl>
                                        <p:attrNameLst>
                                          <p:attrName>ppt_x</p:attrName>
                                        </p:attrNameLst>
                                      </p:cBhvr>
                                    </p:anim>
                                    <p:anim from="0" to="-1.0" calcmode="lin" valueType="num">
                                      <p:cBhvr>
                                        <p:cTn id="43" dur="200" decel="50000" autoRev="1" fill="hold">
                                          <p:stCondLst>
                                            <p:cond delay="600"/>
                                          </p:stCondLst>
                                        </p:cTn>
                                        <p:tgtEl>
                                          <p:spTgt spid="26"/>
                                        </p:tgtEl>
                                        <p:attrNameLst>
                                          <p:attrName>xshear</p:attrName>
                                        </p:attrNameLst>
                                      </p:cBhvr>
                                    </p:anim>
                                    <p:animScale>
                                      <p:cBhvr>
                                        <p:cTn id="44" dur="200" decel="100000" autoRev="1" fill="hold">
                                          <p:stCondLst>
                                            <p:cond delay="600"/>
                                          </p:stCondLst>
                                        </p:cTn>
                                        <p:tgtEl>
                                          <p:spTgt spid="26"/>
                                        </p:tgtEl>
                                      </p:cBhvr>
                                      <p:from x="100000" y="100000"/>
                                      <p:to x="80000" y="100000"/>
                                    </p:animScale>
                                    <p:anim by="(#ppt_h/3+#ppt_w*0.1)" calcmode="lin" valueType="num">
                                      <p:cBhvr additive="sum">
                                        <p:cTn id="45" dur="200" decel="100000" autoRev="1" fill="hold">
                                          <p:stCondLst>
                                            <p:cond delay="600"/>
                                          </p:stCondLst>
                                        </p:cTn>
                                        <p:tgtEl>
                                          <p:spTgt spid="26"/>
                                        </p:tgtEl>
                                        <p:attrNameLst>
                                          <p:attrName>ppt_x</p:attrName>
                                        </p:attrNameLst>
                                      </p:cBhvr>
                                    </p:anim>
                                  </p:childTnLst>
                                </p:cTn>
                              </p:par>
                              <p:par>
                                <p:cTn id="46" presetID="34"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 from="(-#ppt_w/2)" to="(#ppt_x)" calcmode="lin" valueType="num">
                                      <p:cBhvr>
                                        <p:cTn id="48" dur="600" fill="hold">
                                          <p:stCondLst>
                                            <p:cond delay="0"/>
                                          </p:stCondLst>
                                        </p:cTn>
                                        <p:tgtEl>
                                          <p:spTgt spid="27"/>
                                        </p:tgtEl>
                                        <p:attrNameLst>
                                          <p:attrName>ppt_x</p:attrName>
                                        </p:attrNameLst>
                                      </p:cBhvr>
                                    </p:anim>
                                    <p:anim from="0" to="-1.0" calcmode="lin" valueType="num">
                                      <p:cBhvr>
                                        <p:cTn id="49" dur="200" decel="50000" autoRev="1" fill="hold">
                                          <p:stCondLst>
                                            <p:cond delay="600"/>
                                          </p:stCondLst>
                                        </p:cTn>
                                        <p:tgtEl>
                                          <p:spTgt spid="27"/>
                                        </p:tgtEl>
                                        <p:attrNameLst>
                                          <p:attrName>xshear</p:attrName>
                                        </p:attrNameLst>
                                      </p:cBhvr>
                                    </p:anim>
                                    <p:animScale>
                                      <p:cBhvr>
                                        <p:cTn id="50" dur="200" decel="100000" autoRev="1" fill="hold">
                                          <p:stCondLst>
                                            <p:cond delay="600"/>
                                          </p:stCondLst>
                                        </p:cTn>
                                        <p:tgtEl>
                                          <p:spTgt spid="27"/>
                                        </p:tgtEl>
                                      </p:cBhvr>
                                      <p:from x="100000" y="100000"/>
                                      <p:to x="80000" y="100000"/>
                                    </p:animScale>
                                    <p:anim by="(#ppt_h/3+#ppt_w*0.1)" calcmode="lin" valueType="num">
                                      <p:cBhvr additive="sum">
                                        <p:cTn id="51" dur="200" decel="100000" autoRev="1" fill="hold">
                                          <p:stCondLst>
                                            <p:cond delay="600"/>
                                          </p:stCondLst>
                                        </p:cTn>
                                        <p:tgtEl>
                                          <p:spTgt spid="27"/>
                                        </p:tgtEl>
                                        <p:attrNameLst>
                                          <p:attrName>ppt_x</p:attrName>
                                        </p:attrNameLst>
                                      </p:cBhvr>
                                    </p:anim>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80">
                                          <p:stCondLst>
                                            <p:cond delay="0"/>
                                          </p:stCondLst>
                                        </p:cTn>
                                        <p:tgtEl>
                                          <p:spTgt spid="12"/>
                                        </p:tgtEl>
                                      </p:cBhvr>
                                    </p:animEffect>
                                    <p:anim calcmode="lin" valueType="num">
                                      <p:cBhvr>
                                        <p:cTn id="57"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2" dur="26">
                                          <p:stCondLst>
                                            <p:cond delay="650"/>
                                          </p:stCondLst>
                                        </p:cTn>
                                        <p:tgtEl>
                                          <p:spTgt spid="12"/>
                                        </p:tgtEl>
                                      </p:cBhvr>
                                      <p:to x="100000" y="60000"/>
                                    </p:animScale>
                                    <p:animScale>
                                      <p:cBhvr>
                                        <p:cTn id="63" dur="166" decel="50000">
                                          <p:stCondLst>
                                            <p:cond delay="676"/>
                                          </p:stCondLst>
                                        </p:cTn>
                                        <p:tgtEl>
                                          <p:spTgt spid="12"/>
                                        </p:tgtEl>
                                      </p:cBhvr>
                                      <p:to x="100000" y="100000"/>
                                    </p:animScale>
                                    <p:animScale>
                                      <p:cBhvr>
                                        <p:cTn id="64" dur="26">
                                          <p:stCondLst>
                                            <p:cond delay="1312"/>
                                          </p:stCondLst>
                                        </p:cTn>
                                        <p:tgtEl>
                                          <p:spTgt spid="12"/>
                                        </p:tgtEl>
                                      </p:cBhvr>
                                      <p:to x="100000" y="80000"/>
                                    </p:animScale>
                                    <p:animScale>
                                      <p:cBhvr>
                                        <p:cTn id="65" dur="166" decel="50000">
                                          <p:stCondLst>
                                            <p:cond delay="1338"/>
                                          </p:stCondLst>
                                        </p:cTn>
                                        <p:tgtEl>
                                          <p:spTgt spid="12"/>
                                        </p:tgtEl>
                                      </p:cBhvr>
                                      <p:to x="100000" y="100000"/>
                                    </p:animScale>
                                    <p:animScale>
                                      <p:cBhvr>
                                        <p:cTn id="66" dur="26">
                                          <p:stCondLst>
                                            <p:cond delay="1642"/>
                                          </p:stCondLst>
                                        </p:cTn>
                                        <p:tgtEl>
                                          <p:spTgt spid="12"/>
                                        </p:tgtEl>
                                      </p:cBhvr>
                                      <p:to x="100000" y="90000"/>
                                    </p:animScale>
                                    <p:animScale>
                                      <p:cBhvr>
                                        <p:cTn id="67" dur="166" decel="50000">
                                          <p:stCondLst>
                                            <p:cond delay="1668"/>
                                          </p:stCondLst>
                                        </p:cTn>
                                        <p:tgtEl>
                                          <p:spTgt spid="12"/>
                                        </p:tgtEl>
                                      </p:cBhvr>
                                      <p:to x="100000" y="100000"/>
                                    </p:animScale>
                                    <p:animScale>
                                      <p:cBhvr>
                                        <p:cTn id="68" dur="26">
                                          <p:stCondLst>
                                            <p:cond delay="1808"/>
                                          </p:stCondLst>
                                        </p:cTn>
                                        <p:tgtEl>
                                          <p:spTgt spid="12"/>
                                        </p:tgtEl>
                                      </p:cBhvr>
                                      <p:to x="100000" y="95000"/>
                                    </p:animScale>
                                    <p:animScale>
                                      <p:cBhvr>
                                        <p:cTn id="69" dur="166" decel="50000">
                                          <p:stCondLst>
                                            <p:cond delay="1834"/>
                                          </p:stCondLst>
                                        </p:cTn>
                                        <p:tgtEl>
                                          <p:spTgt spid="12"/>
                                        </p:tgtEl>
                                      </p:cBhvr>
                                      <p:to x="100000" y="100000"/>
                                    </p:animScale>
                                  </p:childTnLst>
                                </p:cTn>
                              </p:par>
                              <p:par>
                                <p:cTn id="70" presetID="26"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80">
                                          <p:stCondLst>
                                            <p:cond delay="0"/>
                                          </p:stCondLst>
                                        </p:cTn>
                                        <p:tgtEl>
                                          <p:spTgt spid="10"/>
                                        </p:tgtEl>
                                      </p:cBhvr>
                                    </p:animEffect>
                                    <p:anim calcmode="lin" valueType="num">
                                      <p:cBhvr>
                                        <p:cTn id="7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8" dur="26">
                                          <p:stCondLst>
                                            <p:cond delay="650"/>
                                          </p:stCondLst>
                                        </p:cTn>
                                        <p:tgtEl>
                                          <p:spTgt spid="10"/>
                                        </p:tgtEl>
                                      </p:cBhvr>
                                      <p:to x="100000" y="60000"/>
                                    </p:animScale>
                                    <p:animScale>
                                      <p:cBhvr>
                                        <p:cTn id="79" dur="166" decel="50000">
                                          <p:stCondLst>
                                            <p:cond delay="676"/>
                                          </p:stCondLst>
                                        </p:cTn>
                                        <p:tgtEl>
                                          <p:spTgt spid="10"/>
                                        </p:tgtEl>
                                      </p:cBhvr>
                                      <p:to x="100000" y="100000"/>
                                    </p:animScale>
                                    <p:animScale>
                                      <p:cBhvr>
                                        <p:cTn id="80" dur="26">
                                          <p:stCondLst>
                                            <p:cond delay="1312"/>
                                          </p:stCondLst>
                                        </p:cTn>
                                        <p:tgtEl>
                                          <p:spTgt spid="10"/>
                                        </p:tgtEl>
                                      </p:cBhvr>
                                      <p:to x="100000" y="80000"/>
                                    </p:animScale>
                                    <p:animScale>
                                      <p:cBhvr>
                                        <p:cTn id="81" dur="166" decel="50000">
                                          <p:stCondLst>
                                            <p:cond delay="1338"/>
                                          </p:stCondLst>
                                        </p:cTn>
                                        <p:tgtEl>
                                          <p:spTgt spid="10"/>
                                        </p:tgtEl>
                                      </p:cBhvr>
                                      <p:to x="100000" y="100000"/>
                                    </p:animScale>
                                    <p:animScale>
                                      <p:cBhvr>
                                        <p:cTn id="82" dur="26">
                                          <p:stCondLst>
                                            <p:cond delay="1642"/>
                                          </p:stCondLst>
                                        </p:cTn>
                                        <p:tgtEl>
                                          <p:spTgt spid="10"/>
                                        </p:tgtEl>
                                      </p:cBhvr>
                                      <p:to x="100000" y="90000"/>
                                    </p:animScale>
                                    <p:animScale>
                                      <p:cBhvr>
                                        <p:cTn id="83" dur="166" decel="50000">
                                          <p:stCondLst>
                                            <p:cond delay="1668"/>
                                          </p:stCondLst>
                                        </p:cTn>
                                        <p:tgtEl>
                                          <p:spTgt spid="10"/>
                                        </p:tgtEl>
                                      </p:cBhvr>
                                      <p:to x="100000" y="100000"/>
                                    </p:animScale>
                                    <p:animScale>
                                      <p:cBhvr>
                                        <p:cTn id="84" dur="26">
                                          <p:stCondLst>
                                            <p:cond delay="1808"/>
                                          </p:stCondLst>
                                        </p:cTn>
                                        <p:tgtEl>
                                          <p:spTgt spid="10"/>
                                        </p:tgtEl>
                                      </p:cBhvr>
                                      <p:to x="100000" y="95000"/>
                                    </p:animScale>
                                    <p:animScale>
                                      <p:cBhvr>
                                        <p:cTn id="85" dur="166" decel="50000">
                                          <p:stCondLst>
                                            <p:cond delay="1834"/>
                                          </p:stCondLst>
                                        </p:cTn>
                                        <p:tgtEl>
                                          <p:spTgt spid="10"/>
                                        </p:tgtEl>
                                      </p:cBhvr>
                                      <p:to x="100000" y="100000"/>
                                    </p:animScale>
                                  </p:childTnLst>
                                </p:cTn>
                              </p:par>
                              <p:par>
                                <p:cTn id="86" presetID="26" presetClass="entr" presetSubtype="0"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wipe(down)">
                                      <p:cBhvr>
                                        <p:cTn id="88" dur="580">
                                          <p:stCondLst>
                                            <p:cond delay="0"/>
                                          </p:stCondLst>
                                        </p:cTn>
                                        <p:tgtEl>
                                          <p:spTgt spid="11"/>
                                        </p:tgtEl>
                                      </p:cBhvr>
                                    </p:animEffect>
                                    <p:anim calcmode="lin" valueType="num">
                                      <p:cBhvr>
                                        <p:cTn id="8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4" dur="26">
                                          <p:stCondLst>
                                            <p:cond delay="650"/>
                                          </p:stCondLst>
                                        </p:cTn>
                                        <p:tgtEl>
                                          <p:spTgt spid="11"/>
                                        </p:tgtEl>
                                      </p:cBhvr>
                                      <p:to x="100000" y="60000"/>
                                    </p:animScale>
                                    <p:animScale>
                                      <p:cBhvr>
                                        <p:cTn id="95" dur="166" decel="50000">
                                          <p:stCondLst>
                                            <p:cond delay="676"/>
                                          </p:stCondLst>
                                        </p:cTn>
                                        <p:tgtEl>
                                          <p:spTgt spid="11"/>
                                        </p:tgtEl>
                                      </p:cBhvr>
                                      <p:to x="100000" y="100000"/>
                                    </p:animScale>
                                    <p:animScale>
                                      <p:cBhvr>
                                        <p:cTn id="96" dur="26">
                                          <p:stCondLst>
                                            <p:cond delay="1312"/>
                                          </p:stCondLst>
                                        </p:cTn>
                                        <p:tgtEl>
                                          <p:spTgt spid="11"/>
                                        </p:tgtEl>
                                      </p:cBhvr>
                                      <p:to x="100000" y="80000"/>
                                    </p:animScale>
                                    <p:animScale>
                                      <p:cBhvr>
                                        <p:cTn id="97" dur="166" decel="50000">
                                          <p:stCondLst>
                                            <p:cond delay="1338"/>
                                          </p:stCondLst>
                                        </p:cTn>
                                        <p:tgtEl>
                                          <p:spTgt spid="11"/>
                                        </p:tgtEl>
                                      </p:cBhvr>
                                      <p:to x="100000" y="100000"/>
                                    </p:animScale>
                                    <p:animScale>
                                      <p:cBhvr>
                                        <p:cTn id="98" dur="26">
                                          <p:stCondLst>
                                            <p:cond delay="1642"/>
                                          </p:stCondLst>
                                        </p:cTn>
                                        <p:tgtEl>
                                          <p:spTgt spid="11"/>
                                        </p:tgtEl>
                                      </p:cBhvr>
                                      <p:to x="100000" y="90000"/>
                                    </p:animScale>
                                    <p:animScale>
                                      <p:cBhvr>
                                        <p:cTn id="99" dur="166" decel="50000">
                                          <p:stCondLst>
                                            <p:cond delay="1668"/>
                                          </p:stCondLst>
                                        </p:cTn>
                                        <p:tgtEl>
                                          <p:spTgt spid="11"/>
                                        </p:tgtEl>
                                      </p:cBhvr>
                                      <p:to x="100000" y="100000"/>
                                    </p:animScale>
                                    <p:animScale>
                                      <p:cBhvr>
                                        <p:cTn id="100" dur="26">
                                          <p:stCondLst>
                                            <p:cond delay="1808"/>
                                          </p:stCondLst>
                                        </p:cTn>
                                        <p:tgtEl>
                                          <p:spTgt spid="11"/>
                                        </p:tgtEl>
                                      </p:cBhvr>
                                      <p:to x="100000" y="95000"/>
                                    </p:animScale>
                                    <p:animScale>
                                      <p:cBhvr>
                                        <p:cTn id="101" dur="166" decel="50000">
                                          <p:stCondLst>
                                            <p:cond delay="1834"/>
                                          </p:stCondLst>
                                        </p:cTn>
                                        <p:tgtEl>
                                          <p:spTgt spid="11"/>
                                        </p:tgtEl>
                                      </p:cBhvr>
                                      <p:to x="100000" y="100000"/>
                                    </p:animScale>
                                  </p:childTnLst>
                                </p:cTn>
                              </p:par>
                              <p:par>
                                <p:cTn id="102" presetID="26" presetClass="entr" presetSubtype="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wipe(down)">
                                      <p:cBhvr>
                                        <p:cTn id="104" dur="580">
                                          <p:stCondLst>
                                            <p:cond delay="0"/>
                                          </p:stCondLst>
                                        </p:cTn>
                                        <p:tgtEl>
                                          <p:spTgt spid="32"/>
                                        </p:tgtEl>
                                      </p:cBhvr>
                                    </p:animEffect>
                                    <p:anim calcmode="lin" valueType="num">
                                      <p:cBhvr>
                                        <p:cTn id="105"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110" dur="26">
                                          <p:stCondLst>
                                            <p:cond delay="650"/>
                                          </p:stCondLst>
                                        </p:cTn>
                                        <p:tgtEl>
                                          <p:spTgt spid="32"/>
                                        </p:tgtEl>
                                      </p:cBhvr>
                                      <p:to x="100000" y="60000"/>
                                    </p:animScale>
                                    <p:animScale>
                                      <p:cBhvr>
                                        <p:cTn id="111" dur="166" decel="50000">
                                          <p:stCondLst>
                                            <p:cond delay="676"/>
                                          </p:stCondLst>
                                        </p:cTn>
                                        <p:tgtEl>
                                          <p:spTgt spid="32"/>
                                        </p:tgtEl>
                                      </p:cBhvr>
                                      <p:to x="100000" y="100000"/>
                                    </p:animScale>
                                    <p:animScale>
                                      <p:cBhvr>
                                        <p:cTn id="112" dur="26">
                                          <p:stCondLst>
                                            <p:cond delay="1312"/>
                                          </p:stCondLst>
                                        </p:cTn>
                                        <p:tgtEl>
                                          <p:spTgt spid="32"/>
                                        </p:tgtEl>
                                      </p:cBhvr>
                                      <p:to x="100000" y="80000"/>
                                    </p:animScale>
                                    <p:animScale>
                                      <p:cBhvr>
                                        <p:cTn id="113" dur="166" decel="50000">
                                          <p:stCondLst>
                                            <p:cond delay="1338"/>
                                          </p:stCondLst>
                                        </p:cTn>
                                        <p:tgtEl>
                                          <p:spTgt spid="32"/>
                                        </p:tgtEl>
                                      </p:cBhvr>
                                      <p:to x="100000" y="100000"/>
                                    </p:animScale>
                                    <p:animScale>
                                      <p:cBhvr>
                                        <p:cTn id="114" dur="26">
                                          <p:stCondLst>
                                            <p:cond delay="1642"/>
                                          </p:stCondLst>
                                        </p:cTn>
                                        <p:tgtEl>
                                          <p:spTgt spid="32"/>
                                        </p:tgtEl>
                                      </p:cBhvr>
                                      <p:to x="100000" y="90000"/>
                                    </p:animScale>
                                    <p:animScale>
                                      <p:cBhvr>
                                        <p:cTn id="115" dur="166" decel="50000">
                                          <p:stCondLst>
                                            <p:cond delay="1668"/>
                                          </p:stCondLst>
                                        </p:cTn>
                                        <p:tgtEl>
                                          <p:spTgt spid="32"/>
                                        </p:tgtEl>
                                      </p:cBhvr>
                                      <p:to x="100000" y="100000"/>
                                    </p:animScale>
                                    <p:animScale>
                                      <p:cBhvr>
                                        <p:cTn id="116" dur="26">
                                          <p:stCondLst>
                                            <p:cond delay="1808"/>
                                          </p:stCondLst>
                                        </p:cTn>
                                        <p:tgtEl>
                                          <p:spTgt spid="32"/>
                                        </p:tgtEl>
                                      </p:cBhvr>
                                      <p:to x="100000" y="95000"/>
                                    </p:animScale>
                                    <p:animScale>
                                      <p:cBhvr>
                                        <p:cTn id="117" dur="166" decel="50000">
                                          <p:stCondLst>
                                            <p:cond delay="1834"/>
                                          </p:stCondLst>
                                        </p:cTn>
                                        <p:tgtEl>
                                          <p:spTgt spid="32"/>
                                        </p:tgtEl>
                                      </p:cBhvr>
                                      <p:to x="100000" y="100000"/>
                                    </p:animScale>
                                  </p:childTnLst>
                                </p:cTn>
                              </p:par>
                              <p:par>
                                <p:cTn id="118" presetID="26" presetClass="entr" presetSubtype="0" fill="hold" grpId="0"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down)">
                                      <p:cBhvr>
                                        <p:cTn id="120" dur="580">
                                          <p:stCondLst>
                                            <p:cond delay="0"/>
                                          </p:stCondLst>
                                        </p:cTn>
                                        <p:tgtEl>
                                          <p:spTgt spid="30"/>
                                        </p:tgtEl>
                                      </p:cBhvr>
                                    </p:animEffect>
                                    <p:anim calcmode="lin" valueType="num">
                                      <p:cBhvr>
                                        <p:cTn id="121"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26" dur="26">
                                          <p:stCondLst>
                                            <p:cond delay="650"/>
                                          </p:stCondLst>
                                        </p:cTn>
                                        <p:tgtEl>
                                          <p:spTgt spid="30"/>
                                        </p:tgtEl>
                                      </p:cBhvr>
                                      <p:to x="100000" y="60000"/>
                                    </p:animScale>
                                    <p:animScale>
                                      <p:cBhvr>
                                        <p:cTn id="127" dur="166" decel="50000">
                                          <p:stCondLst>
                                            <p:cond delay="676"/>
                                          </p:stCondLst>
                                        </p:cTn>
                                        <p:tgtEl>
                                          <p:spTgt spid="30"/>
                                        </p:tgtEl>
                                      </p:cBhvr>
                                      <p:to x="100000" y="100000"/>
                                    </p:animScale>
                                    <p:animScale>
                                      <p:cBhvr>
                                        <p:cTn id="128" dur="26">
                                          <p:stCondLst>
                                            <p:cond delay="1312"/>
                                          </p:stCondLst>
                                        </p:cTn>
                                        <p:tgtEl>
                                          <p:spTgt spid="30"/>
                                        </p:tgtEl>
                                      </p:cBhvr>
                                      <p:to x="100000" y="80000"/>
                                    </p:animScale>
                                    <p:animScale>
                                      <p:cBhvr>
                                        <p:cTn id="129" dur="166" decel="50000">
                                          <p:stCondLst>
                                            <p:cond delay="1338"/>
                                          </p:stCondLst>
                                        </p:cTn>
                                        <p:tgtEl>
                                          <p:spTgt spid="30"/>
                                        </p:tgtEl>
                                      </p:cBhvr>
                                      <p:to x="100000" y="100000"/>
                                    </p:animScale>
                                    <p:animScale>
                                      <p:cBhvr>
                                        <p:cTn id="130" dur="26">
                                          <p:stCondLst>
                                            <p:cond delay="1642"/>
                                          </p:stCondLst>
                                        </p:cTn>
                                        <p:tgtEl>
                                          <p:spTgt spid="30"/>
                                        </p:tgtEl>
                                      </p:cBhvr>
                                      <p:to x="100000" y="90000"/>
                                    </p:animScale>
                                    <p:animScale>
                                      <p:cBhvr>
                                        <p:cTn id="131" dur="166" decel="50000">
                                          <p:stCondLst>
                                            <p:cond delay="1668"/>
                                          </p:stCondLst>
                                        </p:cTn>
                                        <p:tgtEl>
                                          <p:spTgt spid="30"/>
                                        </p:tgtEl>
                                      </p:cBhvr>
                                      <p:to x="100000" y="100000"/>
                                    </p:animScale>
                                    <p:animScale>
                                      <p:cBhvr>
                                        <p:cTn id="132" dur="26">
                                          <p:stCondLst>
                                            <p:cond delay="1808"/>
                                          </p:stCondLst>
                                        </p:cTn>
                                        <p:tgtEl>
                                          <p:spTgt spid="30"/>
                                        </p:tgtEl>
                                      </p:cBhvr>
                                      <p:to x="100000" y="95000"/>
                                    </p:animScale>
                                    <p:animScale>
                                      <p:cBhvr>
                                        <p:cTn id="133" dur="166" decel="50000">
                                          <p:stCondLst>
                                            <p:cond delay="1834"/>
                                          </p:stCondLst>
                                        </p:cTn>
                                        <p:tgtEl>
                                          <p:spTgt spid="30"/>
                                        </p:tgtEl>
                                      </p:cBhvr>
                                      <p:to x="100000" y="100000"/>
                                    </p:animScale>
                                  </p:childTnLst>
                                </p:cTn>
                              </p:par>
                              <p:par>
                                <p:cTn id="134" presetID="26" presetClass="entr" presetSubtype="0" fill="hold" grpId="0" nodeType="with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wipe(down)">
                                      <p:cBhvr>
                                        <p:cTn id="136" dur="580">
                                          <p:stCondLst>
                                            <p:cond delay="0"/>
                                          </p:stCondLst>
                                        </p:cTn>
                                        <p:tgtEl>
                                          <p:spTgt spid="31"/>
                                        </p:tgtEl>
                                      </p:cBhvr>
                                    </p:animEffect>
                                    <p:anim calcmode="lin" valueType="num">
                                      <p:cBhvr>
                                        <p:cTn id="137"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38"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39"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40"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41"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42" dur="26">
                                          <p:stCondLst>
                                            <p:cond delay="650"/>
                                          </p:stCondLst>
                                        </p:cTn>
                                        <p:tgtEl>
                                          <p:spTgt spid="31"/>
                                        </p:tgtEl>
                                      </p:cBhvr>
                                      <p:to x="100000" y="60000"/>
                                    </p:animScale>
                                    <p:animScale>
                                      <p:cBhvr>
                                        <p:cTn id="143" dur="166" decel="50000">
                                          <p:stCondLst>
                                            <p:cond delay="676"/>
                                          </p:stCondLst>
                                        </p:cTn>
                                        <p:tgtEl>
                                          <p:spTgt spid="31"/>
                                        </p:tgtEl>
                                      </p:cBhvr>
                                      <p:to x="100000" y="100000"/>
                                    </p:animScale>
                                    <p:animScale>
                                      <p:cBhvr>
                                        <p:cTn id="144" dur="26">
                                          <p:stCondLst>
                                            <p:cond delay="1312"/>
                                          </p:stCondLst>
                                        </p:cTn>
                                        <p:tgtEl>
                                          <p:spTgt spid="31"/>
                                        </p:tgtEl>
                                      </p:cBhvr>
                                      <p:to x="100000" y="80000"/>
                                    </p:animScale>
                                    <p:animScale>
                                      <p:cBhvr>
                                        <p:cTn id="145" dur="166" decel="50000">
                                          <p:stCondLst>
                                            <p:cond delay="1338"/>
                                          </p:stCondLst>
                                        </p:cTn>
                                        <p:tgtEl>
                                          <p:spTgt spid="31"/>
                                        </p:tgtEl>
                                      </p:cBhvr>
                                      <p:to x="100000" y="100000"/>
                                    </p:animScale>
                                    <p:animScale>
                                      <p:cBhvr>
                                        <p:cTn id="146" dur="26">
                                          <p:stCondLst>
                                            <p:cond delay="1642"/>
                                          </p:stCondLst>
                                        </p:cTn>
                                        <p:tgtEl>
                                          <p:spTgt spid="31"/>
                                        </p:tgtEl>
                                      </p:cBhvr>
                                      <p:to x="100000" y="90000"/>
                                    </p:animScale>
                                    <p:animScale>
                                      <p:cBhvr>
                                        <p:cTn id="147" dur="166" decel="50000">
                                          <p:stCondLst>
                                            <p:cond delay="1668"/>
                                          </p:stCondLst>
                                        </p:cTn>
                                        <p:tgtEl>
                                          <p:spTgt spid="31"/>
                                        </p:tgtEl>
                                      </p:cBhvr>
                                      <p:to x="100000" y="100000"/>
                                    </p:animScale>
                                    <p:animScale>
                                      <p:cBhvr>
                                        <p:cTn id="148" dur="26">
                                          <p:stCondLst>
                                            <p:cond delay="1808"/>
                                          </p:stCondLst>
                                        </p:cTn>
                                        <p:tgtEl>
                                          <p:spTgt spid="31"/>
                                        </p:tgtEl>
                                      </p:cBhvr>
                                      <p:to x="100000" y="95000"/>
                                    </p:animScale>
                                    <p:animScale>
                                      <p:cBhvr>
                                        <p:cTn id="149" dur="166" decel="50000">
                                          <p:stCondLst>
                                            <p:cond delay="1834"/>
                                          </p:stCondLst>
                                        </p:cTn>
                                        <p:tgtEl>
                                          <p:spTgt spid="31"/>
                                        </p:tgtEl>
                                      </p:cBhvr>
                                      <p:to x="100000" y="100000"/>
                                    </p:animScale>
                                  </p:childTnLst>
                                </p:cTn>
                              </p:par>
                            </p:childTnLst>
                          </p:cTn>
                        </p:par>
                      </p:childTnLst>
                    </p:cTn>
                  </p:par>
                  <p:par>
                    <p:cTn id="150" fill="hold">
                      <p:stCondLst>
                        <p:cond delay="indefinite"/>
                      </p:stCondLst>
                      <p:childTnLst>
                        <p:par>
                          <p:cTn id="151" fill="hold">
                            <p:stCondLst>
                              <p:cond delay="0"/>
                            </p:stCondLst>
                            <p:childTnLst>
                              <p:par>
                                <p:cTn id="152" presetID="34" presetClass="entr" presetSubtype="0" fill="hold" grpId="0" nodeType="clickEffect">
                                  <p:stCondLst>
                                    <p:cond delay="0"/>
                                  </p:stCondLst>
                                  <p:childTnLst>
                                    <p:set>
                                      <p:cBhvr>
                                        <p:cTn id="153" dur="1" fill="hold">
                                          <p:stCondLst>
                                            <p:cond delay="0"/>
                                          </p:stCondLst>
                                        </p:cTn>
                                        <p:tgtEl>
                                          <p:spTgt spid="6"/>
                                        </p:tgtEl>
                                        <p:attrNameLst>
                                          <p:attrName>style.visibility</p:attrName>
                                        </p:attrNameLst>
                                      </p:cBhvr>
                                      <p:to>
                                        <p:strVal val="visible"/>
                                      </p:to>
                                    </p:set>
                                    <p:anim from="(-#ppt_w/2)" to="(#ppt_x)" calcmode="lin" valueType="num">
                                      <p:cBhvr>
                                        <p:cTn id="154" dur="600" fill="hold">
                                          <p:stCondLst>
                                            <p:cond delay="0"/>
                                          </p:stCondLst>
                                        </p:cTn>
                                        <p:tgtEl>
                                          <p:spTgt spid="6"/>
                                        </p:tgtEl>
                                        <p:attrNameLst>
                                          <p:attrName>ppt_x</p:attrName>
                                        </p:attrNameLst>
                                      </p:cBhvr>
                                    </p:anim>
                                    <p:anim from="0" to="-1.0" calcmode="lin" valueType="num">
                                      <p:cBhvr>
                                        <p:cTn id="155" dur="200" decel="50000" autoRev="1" fill="hold">
                                          <p:stCondLst>
                                            <p:cond delay="600"/>
                                          </p:stCondLst>
                                        </p:cTn>
                                        <p:tgtEl>
                                          <p:spTgt spid="6"/>
                                        </p:tgtEl>
                                        <p:attrNameLst>
                                          <p:attrName>xshear</p:attrName>
                                        </p:attrNameLst>
                                      </p:cBhvr>
                                    </p:anim>
                                    <p:animScale>
                                      <p:cBhvr>
                                        <p:cTn id="156" dur="200" decel="100000" autoRev="1" fill="hold">
                                          <p:stCondLst>
                                            <p:cond delay="600"/>
                                          </p:stCondLst>
                                        </p:cTn>
                                        <p:tgtEl>
                                          <p:spTgt spid="6"/>
                                        </p:tgtEl>
                                      </p:cBhvr>
                                      <p:from x="100000" y="100000"/>
                                      <p:to x="80000" y="100000"/>
                                    </p:animScale>
                                    <p:anim by="(#ppt_h/3+#ppt_w*0.1)" calcmode="lin" valueType="num">
                                      <p:cBhvr additive="sum">
                                        <p:cTn id="157" dur="200" decel="100000" autoRev="1" fill="hold">
                                          <p:stCondLst>
                                            <p:cond delay="600"/>
                                          </p:stCondLst>
                                        </p:cTn>
                                        <p:tgtEl>
                                          <p:spTgt spid="6"/>
                                        </p:tgtEl>
                                        <p:attrNameLst>
                                          <p:attrName>ppt_x</p:attrName>
                                        </p:attrNameLst>
                                      </p:cBhvr>
                                    </p:anim>
                                  </p:childTnLst>
                                </p:cTn>
                              </p:par>
                              <p:par>
                                <p:cTn id="158" presetID="34" presetClass="entr" presetSubtype="0" fill="hold" grpId="0" nodeType="withEffect">
                                  <p:stCondLst>
                                    <p:cond delay="0"/>
                                  </p:stCondLst>
                                  <p:childTnLst>
                                    <p:set>
                                      <p:cBhvr>
                                        <p:cTn id="159" dur="1" fill="hold">
                                          <p:stCondLst>
                                            <p:cond delay="0"/>
                                          </p:stCondLst>
                                        </p:cTn>
                                        <p:tgtEl>
                                          <p:spTgt spid="19"/>
                                        </p:tgtEl>
                                        <p:attrNameLst>
                                          <p:attrName>style.visibility</p:attrName>
                                        </p:attrNameLst>
                                      </p:cBhvr>
                                      <p:to>
                                        <p:strVal val="visible"/>
                                      </p:to>
                                    </p:set>
                                    <p:anim from="(-#ppt_w/2)" to="(#ppt_x)" calcmode="lin" valueType="num">
                                      <p:cBhvr>
                                        <p:cTn id="160" dur="600" fill="hold">
                                          <p:stCondLst>
                                            <p:cond delay="0"/>
                                          </p:stCondLst>
                                        </p:cTn>
                                        <p:tgtEl>
                                          <p:spTgt spid="19"/>
                                        </p:tgtEl>
                                        <p:attrNameLst>
                                          <p:attrName>ppt_x</p:attrName>
                                        </p:attrNameLst>
                                      </p:cBhvr>
                                    </p:anim>
                                    <p:anim from="0" to="-1.0" calcmode="lin" valueType="num">
                                      <p:cBhvr>
                                        <p:cTn id="161" dur="200" decel="50000" autoRev="1" fill="hold">
                                          <p:stCondLst>
                                            <p:cond delay="600"/>
                                          </p:stCondLst>
                                        </p:cTn>
                                        <p:tgtEl>
                                          <p:spTgt spid="19"/>
                                        </p:tgtEl>
                                        <p:attrNameLst>
                                          <p:attrName>xshear</p:attrName>
                                        </p:attrNameLst>
                                      </p:cBhvr>
                                    </p:anim>
                                    <p:animScale>
                                      <p:cBhvr>
                                        <p:cTn id="162" dur="200" decel="100000" autoRev="1" fill="hold">
                                          <p:stCondLst>
                                            <p:cond delay="600"/>
                                          </p:stCondLst>
                                        </p:cTn>
                                        <p:tgtEl>
                                          <p:spTgt spid="19"/>
                                        </p:tgtEl>
                                      </p:cBhvr>
                                      <p:from x="100000" y="100000"/>
                                      <p:to x="80000" y="100000"/>
                                    </p:animScale>
                                    <p:anim by="(#ppt_h/3+#ppt_w*0.1)" calcmode="lin" valueType="num">
                                      <p:cBhvr additive="sum">
                                        <p:cTn id="163" dur="200" decel="100000" autoRev="1" fill="hold">
                                          <p:stCondLst>
                                            <p:cond delay="600"/>
                                          </p:stCondLst>
                                        </p:cTn>
                                        <p:tgtEl>
                                          <p:spTgt spid="19"/>
                                        </p:tgtEl>
                                        <p:attrNameLst>
                                          <p:attrName>ppt_x</p:attrName>
                                        </p:attrNameLst>
                                      </p:cBhvr>
                                    </p:anim>
                                  </p:childTnLst>
                                </p:cTn>
                              </p:par>
                              <p:par>
                                <p:cTn id="164" presetID="34" presetClass="entr" presetSubtype="0" fill="hold" grpId="0" nodeType="withEffect">
                                  <p:stCondLst>
                                    <p:cond delay="0"/>
                                  </p:stCondLst>
                                  <p:childTnLst>
                                    <p:set>
                                      <p:cBhvr>
                                        <p:cTn id="165" dur="1" fill="hold">
                                          <p:stCondLst>
                                            <p:cond delay="0"/>
                                          </p:stCondLst>
                                        </p:cTn>
                                        <p:tgtEl>
                                          <p:spTgt spid="20"/>
                                        </p:tgtEl>
                                        <p:attrNameLst>
                                          <p:attrName>style.visibility</p:attrName>
                                        </p:attrNameLst>
                                      </p:cBhvr>
                                      <p:to>
                                        <p:strVal val="visible"/>
                                      </p:to>
                                    </p:set>
                                    <p:anim from="(-#ppt_w/2)" to="(#ppt_x)" calcmode="lin" valueType="num">
                                      <p:cBhvr>
                                        <p:cTn id="166" dur="600" fill="hold">
                                          <p:stCondLst>
                                            <p:cond delay="0"/>
                                          </p:stCondLst>
                                        </p:cTn>
                                        <p:tgtEl>
                                          <p:spTgt spid="20"/>
                                        </p:tgtEl>
                                        <p:attrNameLst>
                                          <p:attrName>ppt_x</p:attrName>
                                        </p:attrNameLst>
                                      </p:cBhvr>
                                    </p:anim>
                                    <p:anim from="0" to="-1.0" calcmode="lin" valueType="num">
                                      <p:cBhvr>
                                        <p:cTn id="167" dur="200" decel="50000" autoRev="1" fill="hold">
                                          <p:stCondLst>
                                            <p:cond delay="600"/>
                                          </p:stCondLst>
                                        </p:cTn>
                                        <p:tgtEl>
                                          <p:spTgt spid="20"/>
                                        </p:tgtEl>
                                        <p:attrNameLst>
                                          <p:attrName>xshear</p:attrName>
                                        </p:attrNameLst>
                                      </p:cBhvr>
                                    </p:anim>
                                    <p:animScale>
                                      <p:cBhvr>
                                        <p:cTn id="168" dur="200" decel="100000" autoRev="1" fill="hold">
                                          <p:stCondLst>
                                            <p:cond delay="600"/>
                                          </p:stCondLst>
                                        </p:cTn>
                                        <p:tgtEl>
                                          <p:spTgt spid="20"/>
                                        </p:tgtEl>
                                      </p:cBhvr>
                                      <p:from x="100000" y="100000"/>
                                      <p:to x="80000" y="100000"/>
                                    </p:animScale>
                                    <p:anim by="(#ppt_h/3+#ppt_w*0.1)" calcmode="lin" valueType="num">
                                      <p:cBhvr additive="sum">
                                        <p:cTn id="169" dur="200" decel="100000" autoRev="1" fill="hold">
                                          <p:stCondLst>
                                            <p:cond delay="600"/>
                                          </p:stCondLst>
                                        </p:cTn>
                                        <p:tgtEl>
                                          <p:spTgt spid="20"/>
                                        </p:tgtEl>
                                        <p:attrNameLst>
                                          <p:attrName>ppt_x</p:attrName>
                                        </p:attrNameLst>
                                      </p:cBhvr>
                                    </p:anim>
                                  </p:childTnLst>
                                </p:cTn>
                              </p:par>
                              <p:par>
                                <p:cTn id="170" presetID="34" presetClass="entr" presetSubtype="0" fill="hold" grpId="0" nodeType="withEffect">
                                  <p:stCondLst>
                                    <p:cond delay="0"/>
                                  </p:stCondLst>
                                  <p:childTnLst>
                                    <p:set>
                                      <p:cBhvr>
                                        <p:cTn id="171" dur="1" fill="hold">
                                          <p:stCondLst>
                                            <p:cond delay="0"/>
                                          </p:stCondLst>
                                        </p:cTn>
                                        <p:tgtEl>
                                          <p:spTgt spid="22"/>
                                        </p:tgtEl>
                                        <p:attrNameLst>
                                          <p:attrName>style.visibility</p:attrName>
                                        </p:attrNameLst>
                                      </p:cBhvr>
                                      <p:to>
                                        <p:strVal val="visible"/>
                                      </p:to>
                                    </p:set>
                                    <p:anim from="(-#ppt_w/2)" to="(#ppt_x)" calcmode="lin" valueType="num">
                                      <p:cBhvr>
                                        <p:cTn id="172" dur="600" fill="hold">
                                          <p:stCondLst>
                                            <p:cond delay="0"/>
                                          </p:stCondLst>
                                        </p:cTn>
                                        <p:tgtEl>
                                          <p:spTgt spid="22"/>
                                        </p:tgtEl>
                                        <p:attrNameLst>
                                          <p:attrName>ppt_x</p:attrName>
                                        </p:attrNameLst>
                                      </p:cBhvr>
                                    </p:anim>
                                    <p:anim from="0" to="-1.0" calcmode="lin" valueType="num">
                                      <p:cBhvr>
                                        <p:cTn id="173" dur="200" decel="50000" autoRev="1" fill="hold">
                                          <p:stCondLst>
                                            <p:cond delay="600"/>
                                          </p:stCondLst>
                                        </p:cTn>
                                        <p:tgtEl>
                                          <p:spTgt spid="22"/>
                                        </p:tgtEl>
                                        <p:attrNameLst>
                                          <p:attrName>xshear</p:attrName>
                                        </p:attrNameLst>
                                      </p:cBhvr>
                                    </p:anim>
                                    <p:animScale>
                                      <p:cBhvr>
                                        <p:cTn id="174" dur="200" decel="100000" autoRev="1" fill="hold">
                                          <p:stCondLst>
                                            <p:cond delay="600"/>
                                          </p:stCondLst>
                                        </p:cTn>
                                        <p:tgtEl>
                                          <p:spTgt spid="22"/>
                                        </p:tgtEl>
                                      </p:cBhvr>
                                      <p:from x="100000" y="100000"/>
                                      <p:to x="80000" y="100000"/>
                                    </p:animScale>
                                    <p:anim by="(#ppt_h/3+#ppt_w*0.1)" calcmode="lin" valueType="num">
                                      <p:cBhvr additive="sum">
                                        <p:cTn id="175" dur="200" decel="100000" autoRev="1" fill="hold">
                                          <p:stCondLst>
                                            <p:cond delay="600"/>
                                          </p:stCondLst>
                                        </p:cTn>
                                        <p:tgtEl>
                                          <p:spTgt spid="22"/>
                                        </p:tgtEl>
                                        <p:attrNameLst>
                                          <p:attrName>ppt_x</p:attrName>
                                        </p:attrNameLst>
                                      </p:cBhvr>
                                    </p:anim>
                                  </p:childTnLst>
                                </p:cTn>
                              </p:par>
                              <p:par>
                                <p:cTn id="176" presetID="34" presetClass="entr" presetSubtype="0" fill="hold" grpId="0" nodeType="withEffect">
                                  <p:stCondLst>
                                    <p:cond delay="0"/>
                                  </p:stCondLst>
                                  <p:childTnLst>
                                    <p:set>
                                      <p:cBhvr>
                                        <p:cTn id="177" dur="1" fill="hold">
                                          <p:stCondLst>
                                            <p:cond delay="0"/>
                                          </p:stCondLst>
                                        </p:cTn>
                                        <p:tgtEl>
                                          <p:spTgt spid="28"/>
                                        </p:tgtEl>
                                        <p:attrNameLst>
                                          <p:attrName>style.visibility</p:attrName>
                                        </p:attrNameLst>
                                      </p:cBhvr>
                                      <p:to>
                                        <p:strVal val="visible"/>
                                      </p:to>
                                    </p:set>
                                    <p:anim from="(-#ppt_w/2)" to="(#ppt_x)" calcmode="lin" valueType="num">
                                      <p:cBhvr>
                                        <p:cTn id="178" dur="600" fill="hold">
                                          <p:stCondLst>
                                            <p:cond delay="0"/>
                                          </p:stCondLst>
                                        </p:cTn>
                                        <p:tgtEl>
                                          <p:spTgt spid="28"/>
                                        </p:tgtEl>
                                        <p:attrNameLst>
                                          <p:attrName>ppt_x</p:attrName>
                                        </p:attrNameLst>
                                      </p:cBhvr>
                                    </p:anim>
                                    <p:anim from="0" to="-1.0" calcmode="lin" valueType="num">
                                      <p:cBhvr>
                                        <p:cTn id="179" dur="200" decel="50000" autoRev="1" fill="hold">
                                          <p:stCondLst>
                                            <p:cond delay="600"/>
                                          </p:stCondLst>
                                        </p:cTn>
                                        <p:tgtEl>
                                          <p:spTgt spid="28"/>
                                        </p:tgtEl>
                                        <p:attrNameLst>
                                          <p:attrName>xshear</p:attrName>
                                        </p:attrNameLst>
                                      </p:cBhvr>
                                    </p:anim>
                                    <p:animScale>
                                      <p:cBhvr>
                                        <p:cTn id="180" dur="200" decel="100000" autoRev="1" fill="hold">
                                          <p:stCondLst>
                                            <p:cond delay="600"/>
                                          </p:stCondLst>
                                        </p:cTn>
                                        <p:tgtEl>
                                          <p:spTgt spid="28"/>
                                        </p:tgtEl>
                                      </p:cBhvr>
                                      <p:from x="100000" y="100000"/>
                                      <p:to x="80000" y="100000"/>
                                    </p:animScale>
                                    <p:anim by="(#ppt_h/3+#ppt_w*0.1)" calcmode="lin" valueType="num">
                                      <p:cBhvr additive="sum">
                                        <p:cTn id="181" dur="200" decel="100000" autoRev="1" fill="hold">
                                          <p:stCondLst>
                                            <p:cond delay="600"/>
                                          </p:stCondLst>
                                        </p:cTn>
                                        <p:tgtEl>
                                          <p:spTgt spid="28"/>
                                        </p:tgtEl>
                                        <p:attrNameLst>
                                          <p:attrName>ppt_x</p:attrName>
                                        </p:attrNameLst>
                                      </p:cBhvr>
                                    </p:anim>
                                  </p:childTnLst>
                                </p:cTn>
                              </p:par>
                              <p:par>
                                <p:cTn id="182" presetID="34" presetClass="entr" presetSubtype="0" fill="hold" grpId="0" nodeType="withEffect">
                                  <p:stCondLst>
                                    <p:cond delay="0"/>
                                  </p:stCondLst>
                                  <p:childTnLst>
                                    <p:set>
                                      <p:cBhvr>
                                        <p:cTn id="183" dur="1" fill="hold">
                                          <p:stCondLst>
                                            <p:cond delay="0"/>
                                          </p:stCondLst>
                                        </p:cTn>
                                        <p:tgtEl>
                                          <p:spTgt spid="29"/>
                                        </p:tgtEl>
                                        <p:attrNameLst>
                                          <p:attrName>style.visibility</p:attrName>
                                        </p:attrNameLst>
                                      </p:cBhvr>
                                      <p:to>
                                        <p:strVal val="visible"/>
                                      </p:to>
                                    </p:set>
                                    <p:anim from="(-#ppt_w/2)" to="(#ppt_x)" calcmode="lin" valueType="num">
                                      <p:cBhvr>
                                        <p:cTn id="184" dur="600" fill="hold">
                                          <p:stCondLst>
                                            <p:cond delay="0"/>
                                          </p:stCondLst>
                                        </p:cTn>
                                        <p:tgtEl>
                                          <p:spTgt spid="29"/>
                                        </p:tgtEl>
                                        <p:attrNameLst>
                                          <p:attrName>ppt_x</p:attrName>
                                        </p:attrNameLst>
                                      </p:cBhvr>
                                    </p:anim>
                                    <p:anim from="0" to="-1.0" calcmode="lin" valueType="num">
                                      <p:cBhvr>
                                        <p:cTn id="185" dur="200" decel="50000" autoRev="1" fill="hold">
                                          <p:stCondLst>
                                            <p:cond delay="600"/>
                                          </p:stCondLst>
                                        </p:cTn>
                                        <p:tgtEl>
                                          <p:spTgt spid="29"/>
                                        </p:tgtEl>
                                        <p:attrNameLst>
                                          <p:attrName>xshear</p:attrName>
                                        </p:attrNameLst>
                                      </p:cBhvr>
                                    </p:anim>
                                    <p:animScale>
                                      <p:cBhvr>
                                        <p:cTn id="186" dur="200" decel="100000" autoRev="1" fill="hold">
                                          <p:stCondLst>
                                            <p:cond delay="600"/>
                                          </p:stCondLst>
                                        </p:cTn>
                                        <p:tgtEl>
                                          <p:spTgt spid="29"/>
                                        </p:tgtEl>
                                      </p:cBhvr>
                                      <p:from x="100000" y="100000"/>
                                      <p:to x="80000" y="100000"/>
                                    </p:animScale>
                                    <p:anim by="(#ppt_h/3+#ppt_w*0.1)" calcmode="lin" valueType="num">
                                      <p:cBhvr additive="sum">
                                        <p:cTn id="187" dur="200" decel="100000" autoRev="1" fill="hold">
                                          <p:stCondLst>
                                            <p:cond delay="600"/>
                                          </p:stCondLst>
                                        </p:cTn>
                                        <p:tgtEl>
                                          <p:spTgt spid="29"/>
                                        </p:tgtEl>
                                        <p:attrNameLst>
                                          <p:attrName>ppt_x</p:attrName>
                                        </p:attrNameLst>
                                      </p:cBhvr>
                                    </p:anim>
                                  </p:childTnLst>
                                </p:cTn>
                              </p:par>
                            </p:childTnLst>
                          </p:cTn>
                        </p:par>
                      </p:childTnLst>
                    </p:cTn>
                  </p:par>
                  <p:par>
                    <p:cTn id="188" fill="hold">
                      <p:stCondLst>
                        <p:cond delay="indefinite"/>
                      </p:stCondLst>
                      <p:childTnLst>
                        <p:par>
                          <p:cTn id="189" fill="hold">
                            <p:stCondLst>
                              <p:cond delay="0"/>
                            </p:stCondLst>
                            <p:childTnLst>
                              <p:par>
                                <p:cTn id="190" presetID="26" presetClass="entr" presetSubtype="0" fill="hold" grpId="0" nodeType="clickEffect">
                                  <p:stCondLst>
                                    <p:cond delay="0"/>
                                  </p:stCondLst>
                                  <p:childTnLst>
                                    <p:set>
                                      <p:cBhvr>
                                        <p:cTn id="191" dur="1" fill="hold">
                                          <p:stCondLst>
                                            <p:cond delay="0"/>
                                          </p:stCondLst>
                                        </p:cTn>
                                        <p:tgtEl>
                                          <p:spTgt spid="9"/>
                                        </p:tgtEl>
                                        <p:attrNameLst>
                                          <p:attrName>style.visibility</p:attrName>
                                        </p:attrNameLst>
                                      </p:cBhvr>
                                      <p:to>
                                        <p:strVal val="visible"/>
                                      </p:to>
                                    </p:set>
                                    <p:animEffect transition="in" filter="wipe(down)">
                                      <p:cBhvr>
                                        <p:cTn id="192" dur="580">
                                          <p:stCondLst>
                                            <p:cond delay="0"/>
                                          </p:stCondLst>
                                        </p:cTn>
                                        <p:tgtEl>
                                          <p:spTgt spid="9"/>
                                        </p:tgtEl>
                                      </p:cBhvr>
                                    </p:animEffect>
                                    <p:anim calcmode="lin" valueType="num">
                                      <p:cBhvr>
                                        <p:cTn id="19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9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9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9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9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98" dur="26">
                                          <p:stCondLst>
                                            <p:cond delay="650"/>
                                          </p:stCondLst>
                                        </p:cTn>
                                        <p:tgtEl>
                                          <p:spTgt spid="9"/>
                                        </p:tgtEl>
                                      </p:cBhvr>
                                      <p:to x="100000" y="60000"/>
                                    </p:animScale>
                                    <p:animScale>
                                      <p:cBhvr>
                                        <p:cTn id="199" dur="166" decel="50000">
                                          <p:stCondLst>
                                            <p:cond delay="676"/>
                                          </p:stCondLst>
                                        </p:cTn>
                                        <p:tgtEl>
                                          <p:spTgt spid="9"/>
                                        </p:tgtEl>
                                      </p:cBhvr>
                                      <p:to x="100000" y="100000"/>
                                    </p:animScale>
                                    <p:animScale>
                                      <p:cBhvr>
                                        <p:cTn id="200" dur="26">
                                          <p:stCondLst>
                                            <p:cond delay="1312"/>
                                          </p:stCondLst>
                                        </p:cTn>
                                        <p:tgtEl>
                                          <p:spTgt spid="9"/>
                                        </p:tgtEl>
                                      </p:cBhvr>
                                      <p:to x="100000" y="80000"/>
                                    </p:animScale>
                                    <p:animScale>
                                      <p:cBhvr>
                                        <p:cTn id="201" dur="166" decel="50000">
                                          <p:stCondLst>
                                            <p:cond delay="1338"/>
                                          </p:stCondLst>
                                        </p:cTn>
                                        <p:tgtEl>
                                          <p:spTgt spid="9"/>
                                        </p:tgtEl>
                                      </p:cBhvr>
                                      <p:to x="100000" y="100000"/>
                                    </p:animScale>
                                    <p:animScale>
                                      <p:cBhvr>
                                        <p:cTn id="202" dur="26">
                                          <p:stCondLst>
                                            <p:cond delay="1642"/>
                                          </p:stCondLst>
                                        </p:cTn>
                                        <p:tgtEl>
                                          <p:spTgt spid="9"/>
                                        </p:tgtEl>
                                      </p:cBhvr>
                                      <p:to x="100000" y="90000"/>
                                    </p:animScale>
                                    <p:animScale>
                                      <p:cBhvr>
                                        <p:cTn id="203" dur="166" decel="50000">
                                          <p:stCondLst>
                                            <p:cond delay="1668"/>
                                          </p:stCondLst>
                                        </p:cTn>
                                        <p:tgtEl>
                                          <p:spTgt spid="9"/>
                                        </p:tgtEl>
                                      </p:cBhvr>
                                      <p:to x="100000" y="100000"/>
                                    </p:animScale>
                                    <p:animScale>
                                      <p:cBhvr>
                                        <p:cTn id="204" dur="26">
                                          <p:stCondLst>
                                            <p:cond delay="1808"/>
                                          </p:stCondLst>
                                        </p:cTn>
                                        <p:tgtEl>
                                          <p:spTgt spid="9"/>
                                        </p:tgtEl>
                                      </p:cBhvr>
                                      <p:to x="100000" y="95000"/>
                                    </p:animScale>
                                    <p:animScale>
                                      <p:cBhvr>
                                        <p:cTn id="205" dur="166" decel="50000">
                                          <p:stCondLst>
                                            <p:cond delay="1834"/>
                                          </p:stCondLst>
                                        </p:cTn>
                                        <p:tgtEl>
                                          <p:spTgt spid="9"/>
                                        </p:tgtEl>
                                      </p:cBhvr>
                                      <p:to x="100000" y="100000"/>
                                    </p:animScale>
                                  </p:childTnLst>
                                </p:cTn>
                              </p:par>
                              <p:par>
                                <p:cTn id="206" presetID="26" presetClass="entr" presetSubtype="0" fill="hold" grpId="0" nodeType="withEffect">
                                  <p:stCondLst>
                                    <p:cond delay="0"/>
                                  </p:stCondLst>
                                  <p:childTnLst>
                                    <p:set>
                                      <p:cBhvr>
                                        <p:cTn id="207" dur="1" fill="hold">
                                          <p:stCondLst>
                                            <p:cond delay="0"/>
                                          </p:stCondLst>
                                        </p:cTn>
                                        <p:tgtEl>
                                          <p:spTgt spid="7"/>
                                        </p:tgtEl>
                                        <p:attrNameLst>
                                          <p:attrName>style.visibility</p:attrName>
                                        </p:attrNameLst>
                                      </p:cBhvr>
                                      <p:to>
                                        <p:strVal val="visible"/>
                                      </p:to>
                                    </p:set>
                                    <p:animEffect transition="in" filter="wipe(down)">
                                      <p:cBhvr>
                                        <p:cTn id="208" dur="580">
                                          <p:stCondLst>
                                            <p:cond delay="0"/>
                                          </p:stCondLst>
                                        </p:cTn>
                                        <p:tgtEl>
                                          <p:spTgt spid="7"/>
                                        </p:tgtEl>
                                      </p:cBhvr>
                                    </p:animEffect>
                                    <p:anim calcmode="lin" valueType="num">
                                      <p:cBhvr>
                                        <p:cTn id="209"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0"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11"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12"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13"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14" dur="26">
                                          <p:stCondLst>
                                            <p:cond delay="650"/>
                                          </p:stCondLst>
                                        </p:cTn>
                                        <p:tgtEl>
                                          <p:spTgt spid="7"/>
                                        </p:tgtEl>
                                      </p:cBhvr>
                                      <p:to x="100000" y="60000"/>
                                    </p:animScale>
                                    <p:animScale>
                                      <p:cBhvr>
                                        <p:cTn id="215" dur="166" decel="50000">
                                          <p:stCondLst>
                                            <p:cond delay="676"/>
                                          </p:stCondLst>
                                        </p:cTn>
                                        <p:tgtEl>
                                          <p:spTgt spid="7"/>
                                        </p:tgtEl>
                                      </p:cBhvr>
                                      <p:to x="100000" y="100000"/>
                                    </p:animScale>
                                    <p:animScale>
                                      <p:cBhvr>
                                        <p:cTn id="216" dur="26">
                                          <p:stCondLst>
                                            <p:cond delay="1312"/>
                                          </p:stCondLst>
                                        </p:cTn>
                                        <p:tgtEl>
                                          <p:spTgt spid="7"/>
                                        </p:tgtEl>
                                      </p:cBhvr>
                                      <p:to x="100000" y="80000"/>
                                    </p:animScale>
                                    <p:animScale>
                                      <p:cBhvr>
                                        <p:cTn id="217" dur="166" decel="50000">
                                          <p:stCondLst>
                                            <p:cond delay="1338"/>
                                          </p:stCondLst>
                                        </p:cTn>
                                        <p:tgtEl>
                                          <p:spTgt spid="7"/>
                                        </p:tgtEl>
                                      </p:cBhvr>
                                      <p:to x="100000" y="100000"/>
                                    </p:animScale>
                                    <p:animScale>
                                      <p:cBhvr>
                                        <p:cTn id="218" dur="26">
                                          <p:stCondLst>
                                            <p:cond delay="1642"/>
                                          </p:stCondLst>
                                        </p:cTn>
                                        <p:tgtEl>
                                          <p:spTgt spid="7"/>
                                        </p:tgtEl>
                                      </p:cBhvr>
                                      <p:to x="100000" y="90000"/>
                                    </p:animScale>
                                    <p:animScale>
                                      <p:cBhvr>
                                        <p:cTn id="219" dur="166" decel="50000">
                                          <p:stCondLst>
                                            <p:cond delay="1668"/>
                                          </p:stCondLst>
                                        </p:cTn>
                                        <p:tgtEl>
                                          <p:spTgt spid="7"/>
                                        </p:tgtEl>
                                      </p:cBhvr>
                                      <p:to x="100000" y="100000"/>
                                    </p:animScale>
                                    <p:animScale>
                                      <p:cBhvr>
                                        <p:cTn id="220" dur="26">
                                          <p:stCondLst>
                                            <p:cond delay="1808"/>
                                          </p:stCondLst>
                                        </p:cTn>
                                        <p:tgtEl>
                                          <p:spTgt spid="7"/>
                                        </p:tgtEl>
                                      </p:cBhvr>
                                      <p:to x="100000" y="95000"/>
                                    </p:animScale>
                                    <p:animScale>
                                      <p:cBhvr>
                                        <p:cTn id="221" dur="166" decel="50000">
                                          <p:stCondLst>
                                            <p:cond delay="1834"/>
                                          </p:stCondLst>
                                        </p:cTn>
                                        <p:tgtEl>
                                          <p:spTgt spid="7"/>
                                        </p:tgtEl>
                                      </p:cBhvr>
                                      <p:to x="100000" y="100000"/>
                                    </p:animScale>
                                  </p:childTnLst>
                                </p:cTn>
                              </p:par>
                              <p:par>
                                <p:cTn id="222" presetID="26" presetClass="entr" presetSubtype="0" fill="hold" grpId="0" nodeType="withEffect">
                                  <p:stCondLst>
                                    <p:cond delay="0"/>
                                  </p:stCondLst>
                                  <p:childTnLst>
                                    <p:set>
                                      <p:cBhvr>
                                        <p:cTn id="223" dur="1" fill="hold">
                                          <p:stCondLst>
                                            <p:cond delay="0"/>
                                          </p:stCondLst>
                                        </p:cTn>
                                        <p:tgtEl>
                                          <p:spTgt spid="8"/>
                                        </p:tgtEl>
                                        <p:attrNameLst>
                                          <p:attrName>style.visibility</p:attrName>
                                        </p:attrNameLst>
                                      </p:cBhvr>
                                      <p:to>
                                        <p:strVal val="visible"/>
                                      </p:to>
                                    </p:set>
                                    <p:animEffect transition="in" filter="wipe(down)">
                                      <p:cBhvr>
                                        <p:cTn id="224" dur="580">
                                          <p:stCondLst>
                                            <p:cond delay="0"/>
                                          </p:stCondLst>
                                        </p:cTn>
                                        <p:tgtEl>
                                          <p:spTgt spid="8"/>
                                        </p:tgtEl>
                                      </p:cBhvr>
                                    </p:animEffect>
                                    <p:anim calcmode="lin" valueType="num">
                                      <p:cBhvr>
                                        <p:cTn id="22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2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2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2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2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30" dur="26">
                                          <p:stCondLst>
                                            <p:cond delay="650"/>
                                          </p:stCondLst>
                                        </p:cTn>
                                        <p:tgtEl>
                                          <p:spTgt spid="8"/>
                                        </p:tgtEl>
                                      </p:cBhvr>
                                      <p:to x="100000" y="60000"/>
                                    </p:animScale>
                                    <p:animScale>
                                      <p:cBhvr>
                                        <p:cTn id="231" dur="166" decel="50000">
                                          <p:stCondLst>
                                            <p:cond delay="676"/>
                                          </p:stCondLst>
                                        </p:cTn>
                                        <p:tgtEl>
                                          <p:spTgt spid="8"/>
                                        </p:tgtEl>
                                      </p:cBhvr>
                                      <p:to x="100000" y="100000"/>
                                    </p:animScale>
                                    <p:animScale>
                                      <p:cBhvr>
                                        <p:cTn id="232" dur="26">
                                          <p:stCondLst>
                                            <p:cond delay="1312"/>
                                          </p:stCondLst>
                                        </p:cTn>
                                        <p:tgtEl>
                                          <p:spTgt spid="8"/>
                                        </p:tgtEl>
                                      </p:cBhvr>
                                      <p:to x="100000" y="80000"/>
                                    </p:animScale>
                                    <p:animScale>
                                      <p:cBhvr>
                                        <p:cTn id="233" dur="166" decel="50000">
                                          <p:stCondLst>
                                            <p:cond delay="1338"/>
                                          </p:stCondLst>
                                        </p:cTn>
                                        <p:tgtEl>
                                          <p:spTgt spid="8"/>
                                        </p:tgtEl>
                                      </p:cBhvr>
                                      <p:to x="100000" y="100000"/>
                                    </p:animScale>
                                    <p:animScale>
                                      <p:cBhvr>
                                        <p:cTn id="234" dur="26">
                                          <p:stCondLst>
                                            <p:cond delay="1642"/>
                                          </p:stCondLst>
                                        </p:cTn>
                                        <p:tgtEl>
                                          <p:spTgt spid="8"/>
                                        </p:tgtEl>
                                      </p:cBhvr>
                                      <p:to x="100000" y="90000"/>
                                    </p:animScale>
                                    <p:animScale>
                                      <p:cBhvr>
                                        <p:cTn id="235" dur="166" decel="50000">
                                          <p:stCondLst>
                                            <p:cond delay="1668"/>
                                          </p:stCondLst>
                                        </p:cTn>
                                        <p:tgtEl>
                                          <p:spTgt spid="8"/>
                                        </p:tgtEl>
                                      </p:cBhvr>
                                      <p:to x="100000" y="100000"/>
                                    </p:animScale>
                                    <p:animScale>
                                      <p:cBhvr>
                                        <p:cTn id="236" dur="26">
                                          <p:stCondLst>
                                            <p:cond delay="1808"/>
                                          </p:stCondLst>
                                        </p:cTn>
                                        <p:tgtEl>
                                          <p:spTgt spid="8"/>
                                        </p:tgtEl>
                                      </p:cBhvr>
                                      <p:to x="100000" y="95000"/>
                                    </p:animScale>
                                    <p:animScale>
                                      <p:cBhvr>
                                        <p:cTn id="237" dur="166" decel="50000">
                                          <p:stCondLst>
                                            <p:cond delay="1834"/>
                                          </p:stCondLst>
                                        </p:cTn>
                                        <p:tgtEl>
                                          <p:spTgt spid="8"/>
                                        </p:tgtEl>
                                      </p:cBhvr>
                                      <p:to x="100000" y="100000"/>
                                    </p:animScale>
                                  </p:childTnLst>
                                </p:cTn>
                              </p:par>
                              <p:par>
                                <p:cTn id="238" presetID="26" presetClass="entr" presetSubtype="0" fill="hold" grpId="0" nodeType="withEffect">
                                  <p:stCondLst>
                                    <p:cond delay="0"/>
                                  </p:stCondLst>
                                  <p:childTnLst>
                                    <p:set>
                                      <p:cBhvr>
                                        <p:cTn id="239" dur="1" fill="hold">
                                          <p:stCondLst>
                                            <p:cond delay="0"/>
                                          </p:stCondLst>
                                        </p:cTn>
                                        <p:tgtEl>
                                          <p:spTgt spid="25"/>
                                        </p:tgtEl>
                                        <p:attrNameLst>
                                          <p:attrName>style.visibility</p:attrName>
                                        </p:attrNameLst>
                                      </p:cBhvr>
                                      <p:to>
                                        <p:strVal val="visible"/>
                                      </p:to>
                                    </p:set>
                                    <p:animEffect transition="in" filter="wipe(down)">
                                      <p:cBhvr>
                                        <p:cTn id="240" dur="580">
                                          <p:stCondLst>
                                            <p:cond delay="0"/>
                                          </p:stCondLst>
                                        </p:cTn>
                                        <p:tgtEl>
                                          <p:spTgt spid="25"/>
                                        </p:tgtEl>
                                      </p:cBhvr>
                                    </p:animEffect>
                                    <p:anim calcmode="lin" valueType="num">
                                      <p:cBhvr>
                                        <p:cTn id="241"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42"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43"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244"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245"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246" dur="26">
                                          <p:stCondLst>
                                            <p:cond delay="650"/>
                                          </p:stCondLst>
                                        </p:cTn>
                                        <p:tgtEl>
                                          <p:spTgt spid="25"/>
                                        </p:tgtEl>
                                      </p:cBhvr>
                                      <p:to x="100000" y="60000"/>
                                    </p:animScale>
                                    <p:animScale>
                                      <p:cBhvr>
                                        <p:cTn id="247" dur="166" decel="50000">
                                          <p:stCondLst>
                                            <p:cond delay="676"/>
                                          </p:stCondLst>
                                        </p:cTn>
                                        <p:tgtEl>
                                          <p:spTgt spid="25"/>
                                        </p:tgtEl>
                                      </p:cBhvr>
                                      <p:to x="100000" y="100000"/>
                                    </p:animScale>
                                    <p:animScale>
                                      <p:cBhvr>
                                        <p:cTn id="248" dur="26">
                                          <p:stCondLst>
                                            <p:cond delay="1312"/>
                                          </p:stCondLst>
                                        </p:cTn>
                                        <p:tgtEl>
                                          <p:spTgt spid="25"/>
                                        </p:tgtEl>
                                      </p:cBhvr>
                                      <p:to x="100000" y="80000"/>
                                    </p:animScale>
                                    <p:animScale>
                                      <p:cBhvr>
                                        <p:cTn id="249" dur="166" decel="50000">
                                          <p:stCondLst>
                                            <p:cond delay="1338"/>
                                          </p:stCondLst>
                                        </p:cTn>
                                        <p:tgtEl>
                                          <p:spTgt spid="25"/>
                                        </p:tgtEl>
                                      </p:cBhvr>
                                      <p:to x="100000" y="100000"/>
                                    </p:animScale>
                                    <p:animScale>
                                      <p:cBhvr>
                                        <p:cTn id="250" dur="26">
                                          <p:stCondLst>
                                            <p:cond delay="1642"/>
                                          </p:stCondLst>
                                        </p:cTn>
                                        <p:tgtEl>
                                          <p:spTgt spid="25"/>
                                        </p:tgtEl>
                                      </p:cBhvr>
                                      <p:to x="100000" y="90000"/>
                                    </p:animScale>
                                    <p:animScale>
                                      <p:cBhvr>
                                        <p:cTn id="251" dur="166" decel="50000">
                                          <p:stCondLst>
                                            <p:cond delay="1668"/>
                                          </p:stCondLst>
                                        </p:cTn>
                                        <p:tgtEl>
                                          <p:spTgt spid="25"/>
                                        </p:tgtEl>
                                      </p:cBhvr>
                                      <p:to x="100000" y="100000"/>
                                    </p:animScale>
                                    <p:animScale>
                                      <p:cBhvr>
                                        <p:cTn id="252" dur="26">
                                          <p:stCondLst>
                                            <p:cond delay="1808"/>
                                          </p:stCondLst>
                                        </p:cTn>
                                        <p:tgtEl>
                                          <p:spTgt spid="25"/>
                                        </p:tgtEl>
                                      </p:cBhvr>
                                      <p:to x="100000" y="95000"/>
                                    </p:animScale>
                                    <p:animScale>
                                      <p:cBhvr>
                                        <p:cTn id="253" dur="166" decel="50000">
                                          <p:stCondLst>
                                            <p:cond delay="1834"/>
                                          </p:stCondLst>
                                        </p:cTn>
                                        <p:tgtEl>
                                          <p:spTgt spid="25"/>
                                        </p:tgtEl>
                                      </p:cBhvr>
                                      <p:to x="100000" y="100000"/>
                                    </p:animScale>
                                  </p:childTnLst>
                                </p:cTn>
                              </p:par>
                              <p:par>
                                <p:cTn id="254" presetID="26" presetClass="entr" presetSubtype="0" fill="hold" grpId="0" nodeType="withEffect">
                                  <p:stCondLst>
                                    <p:cond delay="0"/>
                                  </p:stCondLst>
                                  <p:childTnLst>
                                    <p:set>
                                      <p:cBhvr>
                                        <p:cTn id="255" dur="1" fill="hold">
                                          <p:stCondLst>
                                            <p:cond delay="0"/>
                                          </p:stCondLst>
                                        </p:cTn>
                                        <p:tgtEl>
                                          <p:spTgt spid="23"/>
                                        </p:tgtEl>
                                        <p:attrNameLst>
                                          <p:attrName>style.visibility</p:attrName>
                                        </p:attrNameLst>
                                      </p:cBhvr>
                                      <p:to>
                                        <p:strVal val="visible"/>
                                      </p:to>
                                    </p:set>
                                    <p:animEffect transition="in" filter="wipe(down)">
                                      <p:cBhvr>
                                        <p:cTn id="256" dur="580">
                                          <p:stCondLst>
                                            <p:cond delay="0"/>
                                          </p:stCondLst>
                                        </p:cTn>
                                        <p:tgtEl>
                                          <p:spTgt spid="23"/>
                                        </p:tgtEl>
                                      </p:cBhvr>
                                    </p:animEffect>
                                    <p:anim calcmode="lin" valueType="num">
                                      <p:cBhvr>
                                        <p:cTn id="257"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58"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59"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60"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61"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62" dur="26">
                                          <p:stCondLst>
                                            <p:cond delay="650"/>
                                          </p:stCondLst>
                                        </p:cTn>
                                        <p:tgtEl>
                                          <p:spTgt spid="23"/>
                                        </p:tgtEl>
                                      </p:cBhvr>
                                      <p:to x="100000" y="60000"/>
                                    </p:animScale>
                                    <p:animScale>
                                      <p:cBhvr>
                                        <p:cTn id="263" dur="166" decel="50000">
                                          <p:stCondLst>
                                            <p:cond delay="676"/>
                                          </p:stCondLst>
                                        </p:cTn>
                                        <p:tgtEl>
                                          <p:spTgt spid="23"/>
                                        </p:tgtEl>
                                      </p:cBhvr>
                                      <p:to x="100000" y="100000"/>
                                    </p:animScale>
                                    <p:animScale>
                                      <p:cBhvr>
                                        <p:cTn id="264" dur="26">
                                          <p:stCondLst>
                                            <p:cond delay="1312"/>
                                          </p:stCondLst>
                                        </p:cTn>
                                        <p:tgtEl>
                                          <p:spTgt spid="23"/>
                                        </p:tgtEl>
                                      </p:cBhvr>
                                      <p:to x="100000" y="80000"/>
                                    </p:animScale>
                                    <p:animScale>
                                      <p:cBhvr>
                                        <p:cTn id="265" dur="166" decel="50000">
                                          <p:stCondLst>
                                            <p:cond delay="1338"/>
                                          </p:stCondLst>
                                        </p:cTn>
                                        <p:tgtEl>
                                          <p:spTgt spid="23"/>
                                        </p:tgtEl>
                                      </p:cBhvr>
                                      <p:to x="100000" y="100000"/>
                                    </p:animScale>
                                    <p:animScale>
                                      <p:cBhvr>
                                        <p:cTn id="266" dur="26">
                                          <p:stCondLst>
                                            <p:cond delay="1642"/>
                                          </p:stCondLst>
                                        </p:cTn>
                                        <p:tgtEl>
                                          <p:spTgt spid="23"/>
                                        </p:tgtEl>
                                      </p:cBhvr>
                                      <p:to x="100000" y="90000"/>
                                    </p:animScale>
                                    <p:animScale>
                                      <p:cBhvr>
                                        <p:cTn id="267" dur="166" decel="50000">
                                          <p:stCondLst>
                                            <p:cond delay="1668"/>
                                          </p:stCondLst>
                                        </p:cTn>
                                        <p:tgtEl>
                                          <p:spTgt spid="23"/>
                                        </p:tgtEl>
                                      </p:cBhvr>
                                      <p:to x="100000" y="100000"/>
                                    </p:animScale>
                                    <p:animScale>
                                      <p:cBhvr>
                                        <p:cTn id="268" dur="26">
                                          <p:stCondLst>
                                            <p:cond delay="1808"/>
                                          </p:stCondLst>
                                        </p:cTn>
                                        <p:tgtEl>
                                          <p:spTgt spid="23"/>
                                        </p:tgtEl>
                                      </p:cBhvr>
                                      <p:to x="100000" y="95000"/>
                                    </p:animScale>
                                    <p:animScale>
                                      <p:cBhvr>
                                        <p:cTn id="269" dur="166" decel="50000">
                                          <p:stCondLst>
                                            <p:cond delay="1834"/>
                                          </p:stCondLst>
                                        </p:cTn>
                                        <p:tgtEl>
                                          <p:spTgt spid="23"/>
                                        </p:tgtEl>
                                      </p:cBhvr>
                                      <p:to x="100000" y="100000"/>
                                    </p:animScale>
                                  </p:childTnLst>
                                </p:cTn>
                              </p:par>
                              <p:par>
                                <p:cTn id="270" presetID="26" presetClass="entr" presetSubtype="0" fill="hold" grpId="0" nodeType="withEffect">
                                  <p:stCondLst>
                                    <p:cond delay="0"/>
                                  </p:stCondLst>
                                  <p:childTnLst>
                                    <p:set>
                                      <p:cBhvr>
                                        <p:cTn id="271" dur="1" fill="hold">
                                          <p:stCondLst>
                                            <p:cond delay="0"/>
                                          </p:stCondLst>
                                        </p:cTn>
                                        <p:tgtEl>
                                          <p:spTgt spid="24"/>
                                        </p:tgtEl>
                                        <p:attrNameLst>
                                          <p:attrName>style.visibility</p:attrName>
                                        </p:attrNameLst>
                                      </p:cBhvr>
                                      <p:to>
                                        <p:strVal val="visible"/>
                                      </p:to>
                                    </p:set>
                                    <p:animEffect transition="in" filter="wipe(down)">
                                      <p:cBhvr>
                                        <p:cTn id="272" dur="580">
                                          <p:stCondLst>
                                            <p:cond delay="0"/>
                                          </p:stCondLst>
                                        </p:cTn>
                                        <p:tgtEl>
                                          <p:spTgt spid="24"/>
                                        </p:tgtEl>
                                      </p:cBhvr>
                                    </p:animEffect>
                                    <p:anim calcmode="lin" valueType="num">
                                      <p:cBhvr>
                                        <p:cTn id="273"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74"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75"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76"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77"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78" dur="26">
                                          <p:stCondLst>
                                            <p:cond delay="650"/>
                                          </p:stCondLst>
                                        </p:cTn>
                                        <p:tgtEl>
                                          <p:spTgt spid="24"/>
                                        </p:tgtEl>
                                      </p:cBhvr>
                                      <p:to x="100000" y="60000"/>
                                    </p:animScale>
                                    <p:animScale>
                                      <p:cBhvr>
                                        <p:cTn id="279" dur="166" decel="50000">
                                          <p:stCondLst>
                                            <p:cond delay="676"/>
                                          </p:stCondLst>
                                        </p:cTn>
                                        <p:tgtEl>
                                          <p:spTgt spid="24"/>
                                        </p:tgtEl>
                                      </p:cBhvr>
                                      <p:to x="100000" y="100000"/>
                                    </p:animScale>
                                    <p:animScale>
                                      <p:cBhvr>
                                        <p:cTn id="280" dur="26">
                                          <p:stCondLst>
                                            <p:cond delay="1312"/>
                                          </p:stCondLst>
                                        </p:cTn>
                                        <p:tgtEl>
                                          <p:spTgt spid="24"/>
                                        </p:tgtEl>
                                      </p:cBhvr>
                                      <p:to x="100000" y="80000"/>
                                    </p:animScale>
                                    <p:animScale>
                                      <p:cBhvr>
                                        <p:cTn id="281" dur="166" decel="50000">
                                          <p:stCondLst>
                                            <p:cond delay="1338"/>
                                          </p:stCondLst>
                                        </p:cTn>
                                        <p:tgtEl>
                                          <p:spTgt spid="24"/>
                                        </p:tgtEl>
                                      </p:cBhvr>
                                      <p:to x="100000" y="100000"/>
                                    </p:animScale>
                                    <p:animScale>
                                      <p:cBhvr>
                                        <p:cTn id="282" dur="26">
                                          <p:stCondLst>
                                            <p:cond delay="1642"/>
                                          </p:stCondLst>
                                        </p:cTn>
                                        <p:tgtEl>
                                          <p:spTgt spid="24"/>
                                        </p:tgtEl>
                                      </p:cBhvr>
                                      <p:to x="100000" y="90000"/>
                                    </p:animScale>
                                    <p:animScale>
                                      <p:cBhvr>
                                        <p:cTn id="283" dur="166" decel="50000">
                                          <p:stCondLst>
                                            <p:cond delay="1668"/>
                                          </p:stCondLst>
                                        </p:cTn>
                                        <p:tgtEl>
                                          <p:spTgt spid="24"/>
                                        </p:tgtEl>
                                      </p:cBhvr>
                                      <p:to x="100000" y="100000"/>
                                    </p:animScale>
                                    <p:animScale>
                                      <p:cBhvr>
                                        <p:cTn id="284" dur="26">
                                          <p:stCondLst>
                                            <p:cond delay="1808"/>
                                          </p:stCondLst>
                                        </p:cTn>
                                        <p:tgtEl>
                                          <p:spTgt spid="24"/>
                                        </p:tgtEl>
                                      </p:cBhvr>
                                      <p:to x="100000" y="95000"/>
                                    </p:animScale>
                                    <p:animScale>
                                      <p:cBhvr>
                                        <p:cTn id="285" dur="166" decel="50000">
                                          <p:stCondLst>
                                            <p:cond delay="1834"/>
                                          </p:stCondLst>
                                        </p:cTn>
                                        <p:tgtEl>
                                          <p:spTgt spid="24"/>
                                        </p:tgtEl>
                                      </p:cBhvr>
                                      <p:to x="100000" y="100000"/>
                                    </p:animScale>
                                  </p:childTnLst>
                                </p:cTn>
                              </p:par>
                            </p:childTnLst>
                          </p:cTn>
                        </p:par>
                      </p:childTnLst>
                    </p:cTn>
                  </p:par>
                  <p:par>
                    <p:cTn id="286" fill="hold">
                      <p:stCondLst>
                        <p:cond delay="indefinite"/>
                      </p:stCondLst>
                      <p:childTnLst>
                        <p:par>
                          <p:cTn id="287" fill="hold">
                            <p:stCondLst>
                              <p:cond delay="0"/>
                            </p:stCondLst>
                            <p:childTnLst>
                              <p:par>
                                <p:cTn id="288" presetID="27" presetClass="entr" presetSubtype="0" fill="hold" grpId="0" nodeType="clickEffect">
                                  <p:stCondLst>
                                    <p:cond delay="0"/>
                                  </p:stCondLst>
                                  <p:iterate type="lt">
                                    <p:tmPct val="50000"/>
                                  </p:iterate>
                                  <p:childTnLst>
                                    <p:set>
                                      <p:cBhvr>
                                        <p:cTn id="289" dur="1" fill="hold">
                                          <p:stCondLst>
                                            <p:cond delay="0"/>
                                          </p:stCondLst>
                                        </p:cTn>
                                        <p:tgtEl>
                                          <p:spTgt spid="13"/>
                                        </p:tgtEl>
                                        <p:attrNameLst>
                                          <p:attrName>style.visibility</p:attrName>
                                        </p:attrNameLst>
                                      </p:cBhvr>
                                      <p:to>
                                        <p:strVal val="visible"/>
                                      </p:to>
                                    </p:set>
                                    <p:anim calcmode="discrete" valueType="clr">
                                      <p:cBhvr override="childStyle">
                                        <p:cTn id="290"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291" dur="80"/>
                                        <p:tgtEl>
                                          <p:spTgt spid="13"/>
                                        </p:tgtEl>
                                        <p:attrNameLst>
                                          <p:attrName>fillcolor</p:attrName>
                                        </p:attrNameLst>
                                      </p:cBhvr>
                                      <p:tavLst>
                                        <p:tav tm="0">
                                          <p:val>
                                            <p:clrVal>
                                              <a:schemeClr val="accent2"/>
                                            </p:clrVal>
                                          </p:val>
                                        </p:tav>
                                        <p:tav tm="50000">
                                          <p:val>
                                            <p:clrVal>
                                              <a:schemeClr val="hlink"/>
                                            </p:clrVal>
                                          </p:val>
                                        </p:tav>
                                      </p:tavLst>
                                    </p:anim>
                                    <p:set>
                                      <p:cBhvr>
                                        <p:cTn id="292" dur="80"/>
                                        <p:tgtEl>
                                          <p:spTgt spid="13"/>
                                        </p:tgtEl>
                                        <p:attrNameLst>
                                          <p:attrName>fill.type</p:attrName>
                                        </p:attrNameLst>
                                      </p:cBhvr>
                                      <p:to>
                                        <p:strVal val="solid"/>
                                      </p:to>
                                    </p:set>
                                  </p:childTnLst>
                                </p:cTn>
                              </p:par>
                            </p:childTnLst>
                          </p:cTn>
                        </p:par>
                      </p:childTnLst>
                    </p:cTn>
                  </p:par>
                  <p:par>
                    <p:cTn id="293" fill="hold">
                      <p:stCondLst>
                        <p:cond delay="indefinite"/>
                      </p:stCondLst>
                      <p:childTnLst>
                        <p:par>
                          <p:cTn id="294" fill="hold">
                            <p:stCondLst>
                              <p:cond delay="0"/>
                            </p:stCondLst>
                            <p:childTnLst>
                              <p:par>
                                <p:cTn id="295" presetID="27" presetClass="entr" presetSubtype="0" fill="hold" grpId="0" nodeType="clickEffect">
                                  <p:stCondLst>
                                    <p:cond delay="0"/>
                                  </p:stCondLst>
                                  <p:iterate type="lt">
                                    <p:tmPct val="50000"/>
                                  </p:iterate>
                                  <p:childTnLst>
                                    <p:set>
                                      <p:cBhvr>
                                        <p:cTn id="296" dur="1" fill="hold">
                                          <p:stCondLst>
                                            <p:cond delay="0"/>
                                          </p:stCondLst>
                                        </p:cTn>
                                        <p:tgtEl>
                                          <p:spTgt spid="14"/>
                                        </p:tgtEl>
                                        <p:attrNameLst>
                                          <p:attrName>style.visibility</p:attrName>
                                        </p:attrNameLst>
                                      </p:cBhvr>
                                      <p:to>
                                        <p:strVal val="visible"/>
                                      </p:to>
                                    </p:set>
                                    <p:anim calcmode="discrete" valueType="clr">
                                      <p:cBhvr override="childStyle">
                                        <p:cTn id="297"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298" dur="80"/>
                                        <p:tgtEl>
                                          <p:spTgt spid="14"/>
                                        </p:tgtEl>
                                        <p:attrNameLst>
                                          <p:attrName>fillcolor</p:attrName>
                                        </p:attrNameLst>
                                      </p:cBhvr>
                                      <p:tavLst>
                                        <p:tav tm="0">
                                          <p:val>
                                            <p:clrVal>
                                              <a:schemeClr val="accent2"/>
                                            </p:clrVal>
                                          </p:val>
                                        </p:tav>
                                        <p:tav tm="50000">
                                          <p:val>
                                            <p:clrVal>
                                              <a:schemeClr val="hlink"/>
                                            </p:clrVal>
                                          </p:val>
                                        </p:tav>
                                      </p:tavLst>
                                    </p:anim>
                                    <p:set>
                                      <p:cBhvr>
                                        <p:cTn id="299" dur="80"/>
                                        <p:tgtEl>
                                          <p:spTgt spid="14"/>
                                        </p:tgtEl>
                                        <p:attrNameLst>
                                          <p:attrName>fill.type</p:attrName>
                                        </p:attrNameLst>
                                      </p:cBhvr>
                                      <p:to>
                                        <p:strVal val="solid"/>
                                      </p:to>
                                    </p:set>
                                  </p:childTnLst>
                                </p:cTn>
                              </p:par>
                            </p:childTnLst>
                          </p:cTn>
                        </p:par>
                      </p:childTnLst>
                    </p:cTn>
                  </p:par>
                  <p:par>
                    <p:cTn id="300" fill="hold">
                      <p:stCondLst>
                        <p:cond delay="indefinite"/>
                      </p:stCondLst>
                      <p:childTnLst>
                        <p:par>
                          <p:cTn id="301" fill="hold">
                            <p:stCondLst>
                              <p:cond delay="0"/>
                            </p:stCondLst>
                            <p:childTnLst>
                              <p:par>
                                <p:cTn id="302" presetID="27" presetClass="entr" presetSubtype="0" fill="hold" grpId="0" nodeType="clickEffect">
                                  <p:stCondLst>
                                    <p:cond delay="0"/>
                                  </p:stCondLst>
                                  <p:iterate type="lt">
                                    <p:tmPct val="50000"/>
                                  </p:iterate>
                                  <p:childTnLst>
                                    <p:set>
                                      <p:cBhvr>
                                        <p:cTn id="303" dur="1" fill="hold">
                                          <p:stCondLst>
                                            <p:cond delay="0"/>
                                          </p:stCondLst>
                                        </p:cTn>
                                        <p:tgtEl>
                                          <p:spTgt spid="15"/>
                                        </p:tgtEl>
                                        <p:attrNameLst>
                                          <p:attrName>style.visibility</p:attrName>
                                        </p:attrNameLst>
                                      </p:cBhvr>
                                      <p:to>
                                        <p:strVal val="visible"/>
                                      </p:to>
                                    </p:set>
                                    <p:anim calcmode="discrete" valueType="clr">
                                      <p:cBhvr override="childStyle">
                                        <p:cTn id="304"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305" dur="80"/>
                                        <p:tgtEl>
                                          <p:spTgt spid="15"/>
                                        </p:tgtEl>
                                        <p:attrNameLst>
                                          <p:attrName>fillcolor</p:attrName>
                                        </p:attrNameLst>
                                      </p:cBhvr>
                                      <p:tavLst>
                                        <p:tav tm="0">
                                          <p:val>
                                            <p:clrVal>
                                              <a:schemeClr val="accent2"/>
                                            </p:clrVal>
                                          </p:val>
                                        </p:tav>
                                        <p:tav tm="50000">
                                          <p:val>
                                            <p:clrVal>
                                              <a:schemeClr val="hlink"/>
                                            </p:clrVal>
                                          </p:val>
                                        </p:tav>
                                      </p:tavLst>
                                    </p:anim>
                                    <p:set>
                                      <p:cBhvr>
                                        <p:cTn id="306" dur="80"/>
                                        <p:tgtEl>
                                          <p:spTgt spid="15"/>
                                        </p:tgtEl>
                                        <p:attrNameLst>
                                          <p:attrName>fill.type</p:attrName>
                                        </p:attrNameLst>
                                      </p:cBhvr>
                                      <p:to>
                                        <p:strVal val="solid"/>
                                      </p:to>
                                    </p:set>
                                  </p:childTnLst>
                                </p:cTn>
                              </p:par>
                            </p:childTnLst>
                          </p:cTn>
                        </p:par>
                      </p:childTnLst>
                    </p:cTn>
                  </p:par>
                  <p:par>
                    <p:cTn id="307" fill="hold">
                      <p:stCondLst>
                        <p:cond delay="indefinite"/>
                      </p:stCondLst>
                      <p:childTnLst>
                        <p:par>
                          <p:cTn id="308" fill="hold">
                            <p:stCondLst>
                              <p:cond delay="0"/>
                            </p:stCondLst>
                            <p:childTnLst>
                              <p:par>
                                <p:cTn id="309" presetID="56" presetClass="entr" presetSubtype="0" fill="hold" grpId="0" nodeType="clickEffect">
                                  <p:stCondLst>
                                    <p:cond delay="0"/>
                                  </p:stCondLst>
                                  <p:iterate type="lt">
                                    <p:tmPct val="10000"/>
                                  </p:iterate>
                                  <p:childTnLst>
                                    <p:set>
                                      <p:cBhvr>
                                        <p:cTn id="310" dur="1" fill="hold">
                                          <p:stCondLst>
                                            <p:cond delay="0"/>
                                          </p:stCondLst>
                                        </p:cTn>
                                        <p:tgtEl>
                                          <p:spTgt spid="16"/>
                                        </p:tgtEl>
                                        <p:attrNameLst>
                                          <p:attrName>style.visibility</p:attrName>
                                        </p:attrNameLst>
                                      </p:cBhvr>
                                      <p:to>
                                        <p:strVal val="visible"/>
                                      </p:to>
                                    </p:set>
                                    <p:anim by="(-#ppt_w*2)" calcmode="lin" valueType="num">
                                      <p:cBhvr rctx="PPT">
                                        <p:cTn id="311" dur="500" autoRev="1" fill="hold">
                                          <p:stCondLst>
                                            <p:cond delay="0"/>
                                          </p:stCondLst>
                                        </p:cTn>
                                        <p:tgtEl>
                                          <p:spTgt spid="16"/>
                                        </p:tgtEl>
                                        <p:attrNameLst>
                                          <p:attrName>ppt_w</p:attrName>
                                        </p:attrNameLst>
                                      </p:cBhvr>
                                    </p:anim>
                                    <p:anim by="(#ppt_w*0.50)" calcmode="lin" valueType="num">
                                      <p:cBhvr>
                                        <p:cTn id="312" dur="500" decel="50000" autoRev="1" fill="hold">
                                          <p:stCondLst>
                                            <p:cond delay="0"/>
                                          </p:stCondLst>
                                        </p:cTn>
                                        <p:tgtEl>
                                          <p:spTgt spid="16"/>
                                        </p:tgtEl>
                                        <p:attrNameLst>
                                          <p:attrName>ppt_x</p:attrName>
                                        </p:attrNameLst>
                                      </p:cBhvr>
                                    </p:anim>
                                    <p:anim from="(-#ppt_h/2)" to="(#ppt_y)" calcmode="lin" valueType="num">
                                      <p:cBhvr>
                                        <p:cTn id="313" dur="1000" fill="hold">
                                          <p:stCondLst>
                                            <p:cond delay="0"/>
                                          </p:stCondLst>
                                        </p:cTn>
                                        <p:tgtEl>
                                          <p:spTgt spid="16"/>
                                        </p:tgtEl>
                                        <p:attrNameLst>
                                          <p:attrName>ppt_y</p:attrName>
                                        </p:attrNameLst>
                                      </p:cBhvr>
                                    </p:anim>
                                    <p:animRot by="21600000">
                                      <p:cBhvr>
                                        <p:cTn id="314"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p:bldP spid="11" grpId="0"/>
      <p:bldP spid="12" grpId="0"/>
      <p:bldP spid="13" grpId="0"/>
      <p:bldP spid="14" grpId="0"/>
      <p:bldP spid="15" grpId="0"/>
      <p:bldP spid="16" grpId="0" animBg="1"/>
      <p:bldP spid="17" grpId="0" animBg="1"/>
      <p:bldP spid="18" grpId="0" animBg="1"/>
      <p:bldP spid="19" grpId="0" animBg="1"/>
      <p:bldP spid="20" grpId="0" animBg="1"/>
      <p:bldP spid="21" grpId="0" animBg="1"/>
      <p:bldP spid="22" grpId="0" animBg="1"/>
      <p:bldP spid="23" grpId="0"/>
      <p:bldP spid="24" grpId="0"/>
      <p:bldP spid="25" grpId="0"/>
      <p:bldP spid="26" grpId="0" animBg="1"/>
      <p:bldP spid="27" grpId="0" animBg="1"/>
      <p:bldP spid="28" grpId="0" animBg="1"/>
      <p:bldP spid="29" grpId="0" animBg="1"/>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1259632" y="838203"/>
            <a:ext cx="7489825" cy="692150"/>
          </a:xfrm>
          <a:prstGeom prst="rect">
            <a:avLst/>
          </a:prstGeom>
          <a:solidFill>
            <a:srgbClr val="FFFF00"/>
          </a:solidFill>
          <a:ln w="57150" cmpd="thinThick">
            <a:solidFill>
              <a:schemeClr val="tx1"/>
            </a:solidFill>
            <a:miter lim="800000"/>
            <a:headEnd/>
            <a:tailEnd/>
          </a:ln>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pt-BR" altLang="pt-BR" sz="3600">
                <a:solidFill>
                  <a:srgbClr val="0000CC"/>
                </a:solidFill>
                <a:latin typeface="Book Antiqua" pitchFamily="18" charset="0"/>
              </a:rPr>
              <a:t>Propriedades dos Determinantes</a:t>
            </a:r>
          </a:p>
        </p:txBody>
      </p:sp>
      <p:sp>
        <p:nvSpPr>
          <p:cNvPr id="10245" name="Text Box 5"/>
          <p:cNvSpPr txBox="1">
            <a:spLocks noChangeArrowheads="1"/>
          </p:cNvSpPr>
          <p:nvPr/>
        </p:nvSpPr>
        <p:spPr bwMode="auto">
          <a:xfrm>
            <a:off x="432501" y="1737738"/>
            <a:ext cx="48244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dirty="0">
                <a:solidFill>
                  <a:srgbClr val="FF0000"/>
                </a:solidFill>
                <a:latin typeface="Book Antiqua" pitchFamily="18" charset="0"/>
              </a:rPr>
              <a:t>P</a:t>
            </a:r>
            <a:r>
              <a:rPr lang="pt-BR" altLang="pt-BR" sz="2000" b="1" baseline="-25000" dirty="0">
                <a:solidFill>
                  <a:srgbClr val="FF0000"/>
                </a:solidFill>
                <a:latin typeface="Book Antiqua" pitchFamily="18" charset="0"/>
              </a:rPr>
              <a:t>1</a:t>
            </a:r>
            <a:r>
              <a:rPr lang="pt-BR" altLang="pt-BR" sz="2000" b="1" dirty="0">
                <a:solidFill>
                  <a:srgbClr val="FF0000"/>
                </a:solidFill>
                <a:latin typeface="Book Antiqua" pitchFamily="18" charset="0"/>
              </a:rPr>
              <a:t>. Fila Nula</a:t>
            </a:r>
          </a:p>
        </p:txBody>
      </p:sp>
      <p:sp>
        <p:nvSpPr>
          <p:cNvPr id="10247" name="Text Box 7"/>
          <p:cNvSpPr txBox="1">
            <a:spLocks noChangeArrowheads="1"/>
          </p:cNvSpPr>
          <p:nvPr/>
        </p:nvSpPr>
        <p:spPr bwMode="auto">
          <a:xfrm>
            <a:off x="432501" y="2093119"/>
            <a:ext cx="85693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dirty="0">
                <a:latin typeface="Book Antiqua" pitchFamily="18" charset="0"/>
              </a:rPr>
              <a:t>Se todos os elementos de uma fila de uma matriz A forem nulos, então </a:t>
            </a:r>
            <a:r>
              <a:rPr lang="pt-BR" altLang="pt-BR" dirty="0" err="1">
                <a:latin typeface="Book Antiqua" pitchFamily="18" charset="0"/>
              </a:rPr>
              <a:t>det</a:t>
            </a:r>
            <a:r>
              <a:rPr lang="pt-BR" altLang="pt-BR" dirty="0">
                <a:latin typeface="Book Antiqua" pitchFamily="18" charset="0"/>
              </a:rPr>
              <a:t> A = 0 .</a:t>
            </a:r>
          </a:p>
        </p:txBody>
      </p:sp>
      <p:sp>
        <p:nvSpPr>
          <p:cNvPr id="10248" name="Text Box 8"/>
          <p:cNvSpPr txBox="1">
            <a:spLocks noChangeArrowheads="1"/>
          </p:cNvSpPr>
          <p:nvPr/>
        </p:nvSpPr>
        <p:spPr bwMode="auto">
          <a:xfrm>
            <a:off x="407833" y="2837695"/>
            <a:ext cx="5762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Ex.:</a:t>
            </a:r>
          </a:p>
        </p:txBody>
      </p:sp>
      <p:graphicFrame>
        <p:nvGraphicFramePr>
          <p:cNvPr id="10249" name="Object 9"/>
          <p:cNvGraphicFramePr>
            <a:graphicFrameLocks noGrp="1" noChangeAspect="1"/>
          </p:cNvGraphicFramePr>
          <p:nvPr>
            <p:ph sz="half" idx="1"/>
            <p:extLst>
              <p:ext uri="{D42A27DB-BD31-4B8C-83A1-F6EECF244321}">
                <p14:modId xmlns:p14="http://schemas.microsoft.com/office/powerpoint/2010/main" xmlns="" val="3257933082"/>
              </p:ext>
            </p:extLst>
          </p:nvPr>
        </p:nvGraphicFramePr>
        <p:xfrm>
          <a:off x="1047236" y="2592388"/>
          <a:ext cx="1458044" cy="1224037"/>
        </p:xfrm>
        <a:graphic>
          <a:graphicData uri="http://schemas.openxmlformats.org/presentationml/2006/ole">
            <p:oleObj spid="_x0000_s18461" name="Equation" r:id="rId3" imgW="990170" imgH="774364" progId="Equation.3">
              <p:embed/>
            </p:oleObj>
          </a:graphicData>
        </a:graphic>
      </p:graphicFrame>
      <p:sp>
        <p:nvSpPr>
          <p:cNvPr id="10251" name="Text Box 11"/>
          <p:cNvSpPr txBox="1">
            <a:spLocks noChangeArrowheads="1"/>
          </p:cNvSpPr>
          <p:nvPr/>
        </p:nvSpPr>
        <p:spPr bwMode="auto">
          <a:xfrm>
            <a:off x="2449213" y="3005969"/>
            <a:ext cx="5032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dirty="0">
                <a:latin typeface="Book Antiqua" pitchFamily="18" charset="0"/>
              </a:rPr>
              <a:t>0</a:t>
            </a:r>
          </a:p>
        </p:txBody>
      </p:sp>
      <p:sp>
        <p:nvSpPr>
          <p:cNvPr id="5142" name="Text Box 38"/>
          <p:cNvSpPr txBox="1">
            <a:spLocks noChangeArrowheads="1"/>
          </p:cNvSpPr>
          <p:nvPr/>
        </p:nvSpPr>
        <p:spPr bwMode="auto">
          <a:xfrm>
            <a:off x="250825" y="6381750"/>
            <a:ext cx="5473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pt-BR" altLang="pt-BR"/>
          </a:p>
        </p:txBody>
      </p:sp>
      <p:sp>
        <p:nvSpPr>
          <p:cNvPr id="23" name="CaixaDeTexto 22"/>
          <p:cNvSpPr txBox="1">
            <a:spLocks noChangeArrowheads="1"/>
          </p:cNvSpPr>
          <p:nvPr/>
        </p:nvSpPr>
        <p:spPr bwMode="auto">
          <a:xfrm>
            <a:off x="181451" y="36513"/>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
        <p:nvSpPr>
          <p:cNvPr id="25" name="Oval 19"/>
          <p:cNvSpPr>
            <a:spLocks noChangeArrowheads="1"/>
          </p:cNvSpPr>
          <p:nvPr/>
        </p:nvSpPr>
        <p:spPr bwMode="auto">
          <a:xfrm>
            <a:off x="571472" y="5572140"/>
            <a:ext cx="7850188" cy="663352"/>
          </a:xfrm>
          <a:prstGeom prst="ellipse">
            <a:avLst/>
          </a:prstGeom>
          <a:solidFill>
            <a:srgbClr val="92D050"/>
          </a:solidFill>
          <a:ln w="9525">
            <a:solidFill>
              <a:schemeClr val="tx1"/>
            </a:solidFill>
            <a:round/>
            <a:headEnd/>
            <a:tailEnd/>
          </a:ln>
        </p:spPr>
        <p:txBody>
          <a:bodyPr wrap="none" anchor="ctr"/>
          <a:lstStyle/>
          <a:p>
            <a:r>
              <a:rPr lang="pt-BR" altLang="pt-BR" dirty="0">
                <a:solidFill>
                  <a:srgbClr val="FF0066"/>
                </a:solidFill>
              </a:rPr>
              <a:t>• </a:t>
            </a:r>
            <a:r>
              <a:rPr lang="pt-BR" altLang="pt-BR" b="1" dirty="0">
                <a:solidFill>
                  <a:srgbClr val="FF0000"/>
                </a:solidFill>
              </a:rPr>
              <a:t>Quando todos os elementos de uma fila são nulos</a:t>
            </a:r>
          </a:p>
        </p:txBody>
      </p:sp>
      <p:sp>
        <p:nvSpPr>
          <p:cNvPr id="26" name="Rectangle 16"/>
          <p:cNvSpPr>
            <a:spLocks noChangeArrowheads="1"/>
          </p:cNvSpPr>
          <p:nvPr/>
        </p:nvSpPr>
        <p:spPr bwMode="auto">
          <a:xfrm>
            <a:off x="3491880" y="4400332"/>
            <a:ext cx="304800" cy="1044891"/>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27" name="Rectangle 18"/>
          <p:cNvSpPr>
            <a:spLocks noChangeArrowheads="1"/>
          </p:cNvSpPr>
          <p:nvPr/>
        </p:nvSpPr>
        <p:spPr bwMode="auto">
          <a:xfrm>
            <a:off x="4838657" y="3296457"/>
            <a:ext cx="1771735" cy="276992"/>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28" name="Text Box 9"/>
          <p:cNvSpPr txBox="1">
            <a:spLocks noChangeArrowheads="1"/>
          </p:cNvSpPr>
          <p:nvPr/>
        </p:nvSpPr>
        <p:spPr bwMode="auto">
          <a:xfrm>
            <a:off x="4219434" y="2832670"/>
            <a:ext cx="762000" cy="457200"/>
          </a:xfrm>
          <a:prstGeom prst="rect">
            <a:avLst/>
          </a:prstGeom>
          <a:noFill/>
          <a:ln w="9525">
            <a:noFill/>
            <a:miter lim="800000"/>
            <a:headEnd/>
            <a:tailEnd/>
          </a:ln>
        </p:spPr>
        <p:txBody>
          <a:bodyPr>
            <a:spAutoFit/>
          </a:bodyPr>
          <a:lstStyle/>
          <a:p>
            <a:r>
              <a:rPr lang="pt-BR" altLang="pt-BR" sz="2400" dirty="0" err="1">
                <a:latin typeface="Lucida Console" pitchFamily="49" charset="0"/>
              </a:rPr>
              <a:t>Ex</a:t>
            </a:r>
            <a:r>
              <a:rPr lang="pt-BR" altLang="pt-BR" sz="2400" dirty="0">
                <a:latin typeface="Lucida Console" pitchFamily="49" charset="0"/>
              </a:rPr>
              <a:t>: </a:t>
            </a:r>
          </a:p>
        </p:txBody>
      </p:sp>
      <p:graphicFrame>
        <p:nvGraphicFramePr>
          <p:cNvPr id="30" name="Object 2"/>
          <p:cNvGraphicFramePr>
            <a:graphicFrameLocks noChangeAspect="1"/>
          </p:cNvGraphicFramePr>
          <p:nvPr>
            <p:extLst>
              <p:ext uri="{D42A27DB-BD31-4B8C-83A1-F6EECF244321}">
                <p14:modId xmlns:p14="http://schemas.microsoft.com/office/powerpoint/2010/main" xmlns="" val="2427977964"/>
              </p:ext>
            </p:extLst>
          </p:nvPr>
        </p:nvGraphicFramePr>
        <p:xfrm>
          <a:off x="4719542" y="2435213"/>
          <a:ext cx="2569436" cy="1252114"/>
        </p:xfrm>
        <a:graphic>
          <a:graphicData uri="http://schemas.openxmlformats.org/presentationml/2006/ole">
            <p:oleObj spid="_x0000_s18462" name="Equation" r:id="rId4" imgW="800100" imgH="596900" progId="Equation.3">
              <p:embed/>
            </p:oleObj>
          </a:graphicData>
        </a:graphic>
      </p:graphicFrame>
      <p:graphicFrame>
        <p:nvGraphicFramePr>
          <p:cNvPr id="32" name="Object 3"/>
          <p:cNvGraphicFramePr>
            <a:graphicFrameLocks noChangeAspect="1"/>
          </p:cNvGraphicFramePr>
          <p:nvPr>
            <p:extLst>
              <p:ext uri="{D42A27DB-BD31-4B8C-83A1-F6EECF244321}">
                <p14:modId xmlns:p14="http://schemas.microsoft.com/office/powerpoint/2010/main" xmlns="" val="1389706891"/>
              </p:ext>
            </p:extLst>
          </p:nvPr>
        </p:nvGraphicFramePr>
        <p:xfrm>
          <a:off x="2786050" y="4071942"/>
          <a:ext cx="2542738" cy="1205811"/>
        </p:xfrm>
        <a:graphic>
          <a:graphicData uri="http://schemas.openxmlformats.org/presentationml/2006/ole">
            <p:oleObj spid="_x0000_s18463" name="Equation" r:id="rId5" imgW="762000" imgH="596900" progId="Equation.3">
              <p:embed/>
            </p:oleObj>
          </a:graphicData>
        </a:graphic>
      </p:graphicFrame>
      <p:sp>
        <p:nvSpPr>
          <p:cNvPr id="33" name="Text Box 9"/>
          <p:cNvSpPr txBox="1">
            <a:spLocks noChangeArrowheads="1"/>
          </p:cNvSpPr>
          <p:nvPr/>
        </p:nvSpPr>
        <p:spPr bwMode="auto">
          <a:xfrm>
            <a:off x="2071670" y="4500570"/>
            <a:ext cx="762000" cy="457200"/>
          </a:xfrm>
          <a:prstGeom prst="rect">
            <a:avLst/>
          </a:prstGeom>
          <a:noFill/>
          <a:ln w="9525">
            <a:noFill/>
            <a:miter lim="800000"/>
            <a:headEnd/>
            <a:tailEnd/>
          </a:ln>
        </p:spPr>
        <p:txBody>
          <a:bodyPr>
            <a:spAutoFit/>
          </a:bodyPr>
          <a:lstStyle/>
          <a:p>
            <a:r>
              <a:rPr lang="pt-BR" altLang="pt-BR" sz="2400" dirty="0" err="1">
                <a:latin typeface="Lucida Console" pitchFamily="49" charset="0"/>
              </a:rPr>
              <a:t>Ex</a:t>
            </a:r>
            <a:r>
              <a:rPr lang="pt-BR" altLang="pt-BR" sz="2400" dirty="0">
                <a:latin typeface="Lucida Console" pitchFamily="49" charset="0"/>
              </a:rPr>
              <a:t>: </a:t>
            </a:r>
          </a:p>
        </p:txBody>
      </p:sp>
    </p:spTree>
    <p:extLst>
      <p:ext uri="{BB962C8B-B14F-4D97-AF65-F5344CB8AC3E}">
        <p14:creationId xmlns:p14="http://schemas.microsoft.com/office/powerpoint/2010/main" xmlns="" val="1028364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0244"/>
                                        </p:tgtEl>
                                        <p:attrNameLst>
                                          <p:attrName>style.visibility</p:attrName>
                                        </p:attrNameLst>
                                      </p:cBhvr>
                                      <p:to>
                                        <p:strVal val="visible"/>
                                      </p:to>
                                    </p:set>
                                    <p:anim by="(-#ppt_w*2)" calcmode="lin" valueType="num">
                                      <p:cBhvr rctx="PPT">
                                        <p:cTn id="7" dur="500" autoRev="1" fill="hold">
                                          <p:stCondLst>
                                            <p:cond delay="0"/>
                                          </p:stCondLst>
                                        </p:cTn>
                                        <p:tgtEl>
                                          <p:spTgt spid="10244"/>
                                        </p:tgtEl>
                                        <p:attrNameLst>
                                          <p:attrName>ppt_w</p:attrName>
                                        </p:attrNameLst>
                                      </p:cBhvr>
                                    </p:anim>
                                    <p:anim by="(#ppt_w*0.50)" calcmode="lin" valueType="num">
                                      <p:cBhvr>
                                        <p:cTn id="8" dur="500" decel="50000" autoRev="1" fill="hold">
                                          <p:stCondLst>
                                            <p:cond delay="0"/>
                                          </p:stCondLst>
                                        </p:cTn>
                                        <p:tgtEl>
                                          <p:spTgt spid="10244"/>
                                        </p:tgtEl>
                                        <p:attrNameLst>
                                          <p:attrName>ppt_x</p:attrName>
                                        </p:attrNameLst>
                                      </p:cBhvr>
                                    </p:anim>
                                    <p:anim from="(-#ppt_h/2)" to="(#ppt_y)" calcmode="lin" valueType="num">
                                      <p:cBhvr>
                                        <p:cTn id="9" dur="1000" fill="hold">
                                          <p:stCondLst>
                                            <p:cond delay="0"/>
                                          </p:stCondLst>
                                        </p:cTn>
                                        <p:tgtEl>
                                          <p:spTgt spid="10244"/>
                                        </p:tgtEl>
                                        <p:attrNameLst>
                                          <p:attrName>ppt_y</p:attrName>
                                        </p:attrNameLst>
                                      </p:cBhvr>
                                    </p:anim>
                                    <p:animRot by="21600000">
                                      <p:cBhvr>
                                        <p:cTn id="10" dur="1000" fill="hold">
                                          <p:stCondLst>
                                            <p:cond delay="0"/>
                                          </p:stCondLst>
                                        </p:cTn>
                                        <p:tgtEl>
                                          <p:spTgt spid="10244"/>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30" presetClass="entr" presetSubtype="0" fill="hold" grpId="0" nodeType="clickEffect">
                                  <p:stCondLst>
                                    <p:cond delay="0"/>
                                  </p:stCondLst>
                                  <p:childTnLst>
                                    <p:set>
                                      <p:cBhvr>
                                        <p:cTn id="14" dur="1" fill="hold">
                                          <p:stCondLst>
                                            <p:cond delay="0"/>
                                          </p:stCondLst>
                                        </p:cTn>
                                        <p:tgtEl>
                                          <p:spTgt spid="10245"/>
                                        </p:tgtEl>
                                        <p:attrNameLst>
                                          <p:attrName>style.visibility</p:attrName>
                                        </p:attrNameLst>
                                      </p:cBhvr>
                                      <p:to>
                                        <p:strVal val="visible"/>
                                      </p:to>
                                    </p:set>
                                    <p:animEffect transition="in" filter="fade">
                                      <p:cBhvr>
                                        <p:cTn id="15" dur="800" decel="100000"/>
                                        <p:tgtEl>
                                          <p:spTgt spid="10245"/>
                                        </p:tgtEl>
                                      </p:cBhvr>
                                    </p:animEffect>
                                    <p:anim calcmode="lin" valueType="num">
                                      <p:cBhvr>
                                        <p:cTn id="16" dur="800" decel="100000" fill="hold"/>
                                        <p:tgtEl>
                                          <p:spTgt spid="10245"/>
                                        </p:tgtEl>
                                        <p:attrNameLst>
                                          <p:attrName>style.rotation</p:attrName>
                                        </p:attrNameLst>
                                      </p:cBhvr>
                                      <p:tavLst>
                                        <p:tav tm="0">
                                          <p:val>
                                            <p:fltVal val="-90"/>
                                          </p:val>
                                        </p:tav>
                                        <p:tav tm="100000">
                                          <p:val>
                                            <p:fltVal val="0"/>
                                          </p:val>
                                        </p:tav>
                                      </p:tavLst>
                                    </p:anim>
                                    <p:anim calcmode="lin" valueType="num">
                                      <p:cBhvr>
                                        <p:cTn id="17" dur="800" decel="100000" fill="hold"/>
                                        <p:tgtEl>
                                          <p:spTgt spid="10245"/>
                                        </p:tgtEl>
                                        <p:attrNameLst>
                                          <p:attrName>ppt_x</p:attrName>
                                        </p:attrNameLst>
                                      </p:cBhvr>
                                      <p:tavLst>
                                        <p:tav tm="0">
                                          <p:val>
                                            <p:strVal val="#ppt_x+0.4"/>
                                          </p:val>
                                        </p:tav>
                                        <p:tav tm="100000">
                                          <p:val>
                                            <p:strVal val="#ppt_x-0.05"/>
                                          </p:val>
                                        </p:tav>
                                      </p:tavLst>
                                    </p:anim>
                                    <p:anim calcmode="lin" valueType="num">
                                      <p:cBhvr>
                                        <p:cTn id="18" dur="800" decel="100000" fill="hold"/>
                                        <p:tgtEl>
                                          <p:spTgt spid="10245"/>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10245"/>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10245"/>
                                        </p:tgtEl>
                                        <p:attrNameLst>
                                          <p:attrName>ppt_y</p:attrName>
                                        </p:attrNameLst>
                                      </p:cBhvr>
                                      <p:tavLst>
                                        <p:tav tm="0">
                                          <p:val>
                                            <p:strVal val="#ppt_y+0.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10247"/>
                                        </p:tgtEl>
                                        <p:attrNameLst>
                                          <p:attrName>style.visibility</p:attrName>
                                        </p:attrNameLst>
                                      </p:cBhvr>
                                      <p:to>
                                        <p:strVal val="visible"/>
                                      </p:to>
                                    </p:set>
                                    <p:anim calcmode="lin" valueType="num">
                                      <p:cBhvr>
                                        <p:cTn id="25" dur="500" fill="hold"/>
                                        <p:tgtEl>
                                          <p:spTgt spid="10247"/>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0247"/>
                                        </p:tgtEl>
                                        <p:attrNameLst>
                                          <p:attrName>ppt_y</p:attrName>
                                        </p:attrNameLst>
                                      </p:cBhvr>
                                      <p:tavLst>
                                        <p:tav tm="0">
                                          <p:val>
                                            <p:strVal val="#ppt_y"/>
                                          </p:val>
                                        </p:tav>
                                        <p:tav tm="100000">
                                          <p:val>
                                            <p:strVal val="#ppt_y"/>
                                          </p:val>
                                        </p:tav>
                                      </p:tavLst>
                                    </p:anim>
                                    <p:anim calcmode="lin" valueType="num">
                                      <p:cBhvr>
                                        <p:cTn id="27" dur="500" fill="hold"/>
                                        <p:tgtEl>
                                          <p:spTgt spid="10247"/>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024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024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10248"/>
                                        </p:tgtEl>
                                        <p:attrNameLst>
                                          <p:attrName>style.visibility</p:attrName>
                                        </p:attrNameLst>
                                      </p:cBhvr>
                                      <p:to>
                                        <p:strVal val="visible"/>
                                      </p:to>
                                    </p:set>
                                    <p:animEffect transition="in" filter="wipe(down)">
                                      <p:cBhvr>
                                        <p:cTn id="34" dur="580">
                                          <p:stCondLst>
                                            <p:cond delay="0"/>
                                          </p:stCondLst>
                                        </p:cTn>
                                        <p:tgtEl>
                                          <p:spTgt spid="10248"/>
                                        </p:tgtEl>
                                      </p:cBhvr>
                                    </p:animEffect>
                                    <p:anim calcmode="lin" valueType="num">
                                      <p:cBhvr>
                                        <p:cTn id="35" dur="1822" tmFilter="0,0; 0.14,0.36; 0.43,0.73; 0.71,0.91; 1.0,1.0">
                                          <p:stCondLst>
                                            <p:cond delay="0"/>
                                          </p:stCondLst>
                                        </p:cTn>
                                        <p:tgtEl>
                                          <p:spTgt spid="10248"/>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10248"/>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10248"/>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10248"/>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10248"/>
                                        </p:tgtEl>
                                        <p:attrNameLst>
                                          <p:attrName>ppt_y</p:attrName>
                                        </p:attrNameLst>
                                      </p:cBhvr>
                                      <p:tavLst>
                                        <p:tav tm="0" fmla="#ppt_y-sin(pi*$)/81">
                                          <p:val>
                                            <p:fltVal val="0"/>
                                          </p:val>
                                        </p:tav>
                                        <p:tav tm="100000">
                                          <p:val>
                                            <p:fltVal val="1"/>
                                          </p:val>
                                        </p:tav>
                                      </p:tavLst>
                                    </p:anim>
                                    <p:animScale>
                                      <p:cBhvr>
                                        <p:cTn id="40" dur="26">
                                          <p:stCondLst>
                                            <p:cond delay="650"/>
                                          </p:stCondLst>
                                        </p:cTn>
                                        <p:tgtEl>
                                          <p:spTgt spid="10248"/>
                                        </p:tgtEl>
                                      </p:cBhvr>
                                      <p:to x="100000" y="60000"/>
                                    </p:animScale>
                                    <p:animScale>
                                      <p:cBhvr>
                                        <p:cTn id="41" dur="166" decel="50000">
                                          <p:stCondLst>
                                            <p:cond delay="676"/>
                                          </p:stCondLst>
                                        </p:cTn>
                                        <p:tgtEl>
                                          <p:spTgt spid="10248"/>
                                        </p:tgtEl>
                                      </p:cBhvr>
                                      <p:to x="100000" y="100000"/>
                                    </p:animScale>
                                    <p:animScale>
                                      <p:cBhvr>
                                        <p:cTn id="42" dur="26">
                                          <p:stCondLst>
                                            <p:cond delay="1312"/>
                                          </p:stCondLst>
                                        </p:cTn>
                                        <p:tgtEl>
                                          <p:spTgt spid="10248"/>
                                        </p:tgtEl>
                                      </p:cBhvr>
                                      <p:to x="100000" y="80000"/>
                                    </p:animScale>
                                    <p:animScale>
                                      <p:cBhvr>
                                        <p:cTn id="43" dur="166" decel="50000">
                                          <p:stCondLst>
                                            <p:cond delay="1338"/>
                                          </p:stCondLst>
                                        </p:cTn>
                                        <p:tgtEl>
                                          <p:spTgt spid="10248"/>
                                        </p:tgtEl>
                                      </p:cBhvr>
                                      <p:to x="100000" y="100000"/>
                                    </p:animScale>
                                    <p:animScale>
                                      <p:cBhvr>
                                        <p:cTn id="44" dur="26">
                                          <p:stCondLst>
                                            <p:cond delay="1642"/>
                                          </p:stCondLst>
                                        </p:cTn>
                                        <p:tgtEl>
                                          <p:spTgt spid="10248"/>
                                        </p:tgtEl>
                                      </p:cBhvr>
                                      <p:to x="100000" y="90000"/>
                                    </p:animScale>
                                    <p:animScale>
                                      <p:cBhvr>
                                        <p:cTn id="45" dur="166" decel="50000">
                                          <p:stCondLst>
                                            <p:cond delay="1668"/>
                                          </p:stCondLst>
                                        </p:cTn>
                                        <p:tgtEl>
                                          <p:spTgt spid="10248"/>
                                        </p:tgtEl>
                                      </p:cBhvr>
                                      <p:to x="100000" y="100000"/>
                                    </p:animScale>
                                    <p:animScale>
                                      <p:cBhvr>
                                        <p:cTn id="46" dur="26">
                                          <p:stCondLst>
                                            <p:cond delay="1808"/>
                                          </p:stCondLst>
                                        </p:cTn>
                                        <p:tgtEl>
                                          <p:spTgt spid="10248"/>
                                        </p:tgtEl>
                                      </p:cBhvr>
                                      <p:to x="100000" y="95000"/>
                                    </p:animScale>
                                    <p:animScale>
                                      <p:cBhvr>
                                        <p:cTn id="47" dur="166" decel="50000">
                                          <p:stCondLst>
                                            <p:cond delay="1834"/>
                                          </p:stCondLst>
                                        </p:cTn>
                                        <p:tgtEl>
                                          <p:spTgt spid="10248"/>
                                        </p:tgtEl>
                                      </p:cBhvr>
                                      <p:to x="100000" y="100000"/>
                                    </p:animScale>
                                  </p:childTnLst>
                                </p:cTn>
                              </p:par>
                            </p:childTnLst>
                          </p:cTn>
                        </p:par>
                      </p:childTnLst>
                    </p:cTn>
                  </p:par>
                  <p:par>
                    <p:cTn id="48" fill="hold" nodeType="clickPar">
                      <p:stCondLst>
                        <p:cond delay="indefinite"/>
                      </p:stCondLst>
                      <p:childTnLst>
                        <p:par>
                          <p:cTn id="49" fill="hold" nodeType="withGroup">
                            <p:stCondLst>
                              <p:cond delay="0"/>
                            </p:stCondLst>
                            <p:childTnLst>
                              <p:par>
                                <p:cTn id="50" presetID="51" presetClass="entr" presetSubtype="0" fill="hold" nodeType="clickEffect">
                                  <p:stCondLst>
                                    <p:cond delay="0"/>
                                  </p:stCondLst>
                                  <p:childTnLst>
                                    <p:set>
                                      <p:cBhvr>
                                        <p:cTn id="51" dur="1" fill="hold">
                                          <p:stCondLst>
                                            <p:cond delay="0"/>
                                          </p:stCondLst>
                                        </p:cTn>
                                        <p:tgtEl>
                                          <p:spTgt spid="10249"/>
                                        </p:tgtEl>
                                        <p:attrNameLst>
                                          <p:attrName>style.visibility</p:attrName>
                                        </p:attrNameLst>
                                      </p:cBhvr>
                                      <p:to>
                                        <p:strVal val="visible"/>
                                      </p:to>
                                    </p:set>
                                    <p:animEffect transition="in" filter="fade">
                                      <p:cBhvr>
                                        <p:cTn id="52" dur="770" decel="100000"/>
                                        <p:tgtEl>
                                          <p:spTgt spid="10249"/>
                                        </p:tgtEl>
                                      </p:cBhvr>
                                    </p:animEffect>
                                    <p:animScale>
                                      <p:cBhvr>
                                        <p:cTn id="53" dur="770" decel="100000"/>
                                        <p:tgtEl>
                                          <p:spTgt spid="10249"/>
                                        </p:tgtEl>
                                      </p:cBhvr>
                                      <p:from x="10000" y="10000"/>
                                      <p:to x="200000" y="450000"/>
                                    </p:animScale>
                                    <p:animScale>
                                      <p:cBhvr>
                                        <p:cTn id="54" dur="1230" accel="100000" fill="hold">
                                          <p:stCondLst>
                                            <p:cond delay="770"/>
                                          </p:stCondLst>
                                        </p:cTn>
                                        <p:tgtEl>
                                          <p:spTgt spid="10249"/>
                                        </p:tgtEl>
                                      </p:cBhvr>
                                      <p:from x="200000" y="450000"/>
                                      <p:to x="100000" y="100000"/>
                                    </p:animScale>
                                    <p:set>
                                      <p:cBhvr>
                                        <p:cTn id="55" dur="770" fill="hold"/>
                                        <p:tgtEl>
                                          <p:spTgt spid="10249"/>
                                        </p:tgtEl>
                                        <p:attrNameLst>
                                          <p:attrName>ppt_x</p:attrName>
                                        </p:attrNameLst>
                                      </p:cBhvr>
                                      <p:to>
                                        <p:strVal val="(0.5)"/>
                                      </p:to>
                                    </p:set>
                                    <p:anim from="(0.5)" to="(#ppt_x)" calcmode="lin" valueType="num">
                                      <p:cBhvr>
                                        <p:cTn id="56" dur="1230" accel="100000" fill="hold">
                                          <p:stCondLst>
                                            <p:cond delay="770"/>
                                          </p:stCondLst>
                                        </p:cTn>
                                        <p:tgtEl>
                                          <p:spTgt spid="10249"/>
                                        </p:tgtEl>
                                        <p:attrNameLst>
                                          <p:attrName>ppt_x</p:attrName>
                                        </p:attrNameLst>
                                      </p:cBhvr>
                                    </p:anim>
                                    <p:set>
                                      <p:cBhvr>
                                        <p:cTn id="57" dur="770" fill="hold"/>
                                        <p:tgtEl>
                                          <p:spTgt spid="10249"/>
                                        </p:tgtEl>
                                        <p:attrNameLst>
                                          <p:attrName>ppt_y</p:attrName>
                                        </p:attrNameLst>
                                      </p:cBhvr>
                                      <p:to>
                                        <p:strVal val="(#ppt_y+0.4)"/>
                                      </p:to>
                                    </p:set>
                                    <p:anim from="(#ppt_y+0.4)" to="(#ppt_y)" calcmode="lin" valueType="num">
                                      <p:cBhvr>
                                        <p:cTn id="58" dur="1230" accel="100000" fill="hold">
                                          <p:stCondLst>
                                            <p:cond delay="770"/>
                                          </p:stCondLst>
                                        </p:cTn>
                                        <p:tgtEl>
                                          <p:spTgt spid="10249"/>
                                        </p:tgtEl>
                                        <p:attrNameLst>
                                          <p:attrName>ppt_y</p:attrName>
                                        </p:attrNameLst>
                                      </p:cBhvr>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6" presetClass="entr" presetSubtype="0" fill="hold" grpId="0" nodeType="clickEffect">
                                  <p:stCondLst>
                                    <p:cond delay="0"/>
                                  </p:stCondLst>
                                  <p:childTnLst>
                                    <p:set>
                                      <p:cBhvr>
                                        <p:cTn id="62" dur="1" fill="hold">
                                          <p:stCondLst>
                                            <p:cond delay="0"/>
                                          </p:stCondLst>
                                        </p:cTn>
                                        <p:tgtEl>
                                          <p:spTgt spid="10251"/>
                                        </p:tgtEl>
                                        <p:attrNameLst>
                                          <p:attrName>style.visibility</p:attrName>
                                        </p:attrNameLst>
                                      </p:cBhvr>
                                      <p:to>
                                        <p:strVal val="visible"/>
                                      </p:to>
                                    </p:set>
                                    <p:animEffect transition="in" filter="wipe(down)">
                                      <p:cBhvr>
                                        <p:cTn id="63" dur="580">
                                          <p:stCondLst>
                                            <p:cond delay="0"/>
                                          </p:stCondLst>
                                        </p:cTn>
                                        <p:tgtEl>
                                          <p:spTgt spid="10251"/>
                                        </p:tgtEl>
                                      </p:cBhvr>
                                    </p:animEffect>
                                    <p:anim calcmode="lin" valueType="num">
                                      <p:cBhvr>
                                        <p:cTn id="64" dur="1822" tmFilter="0,0; 0.14,0.36; 0.43,0.73; 0.71,0.91; 1.0,1.0">
                                          <p:stCondLst>
                                            <p:cond delay="0"/>
                                          </p:stCondLst>
                                        </p:cTn>
                                        <p:tgtEl>
                                          <p:spTgt spid="10251"/>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10251"/>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10251"/>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10251"/>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10251"/>
                                        </p:tgtEl>
                                        <p:attrNameLst>
                                          <p:attrName>ppt_y</p:attrName>
                                        </p:attrNameLst>
                                      </p:cBhvr>
                                      <p:tavLst>
                                        <p:tav tm="0" fmla="#ppt_y-sin(pi*$)/81">
                                          <p:val>
                                            <p:fltVal val="0"/>
                                          </p:val>
                                        </p:tav>
                                        <p:tav tm="100000">
                                          <p:val>
                                            <p:fltVal val="1"/>
                                          </p:val>
                                        </p:tav>
                                      </p:tavLst>
                                    </p:anim>
                                    <p:animScale>
                                      <p:cBhvr>
                                        <p:cTn id="69" dur="26">
                                          <p:stCondLst>
                                            <p:cond delay="650"/>
                                          </p:stCondLst>
                                        </p:cTn>
                                        <p:tgtEl>
                                          <p:spTgt spid="10251"/>
                                        </p:tgtEl>
                                      </p:cBhvr>
                                      <p:to x="100000" y="60000"/>
                                    </p:animScale>
                                    <p:animScale>
                                      <p:cBhvr>
                                        <p:cTn id="70" dur="166" decel="50000">
                                          <p:stCondLst>
                                            <p:cond delay="676"/>
                                          </p:stCondLst>
                                        </p:cTn>
                                        <p:tgtEl>
                                          <p:spTgt spid="10251"/>
                                        </p:tgtEl>
                                      </p:cBhvr>
                                      <p:to x="100000" y="100000"/>
                                    </p:animScale>
                                    <p:animScale>
                                      <p:cBhvr>
                                        <p:cTn id="71" dur="26">
                                          <p:stCondLst>
                                            <p:cond delay="1312"/>
                                          </p:stCondLst>
                                        </p:cTn>
                                        <p:tgtEl>
                                          <p:spTgt spid="10251"/>
                                        </p:tgtEl>
                                      </p:cBhvr>
                                      <p:to x="100000" y="80000"/>
                                    </p:animScale>
                                    <p:animScale>
                                      <p:cBhvr>
                                        <p:cTn id="72" dur="166" decel="50000">
                                          <p:stCondLst>
                                            <p:cond delay="1338"/>
                                          </p:stCondLst>
                                        </p:cTn>
                                        <p:tgtEl>
                                          <p:spTgt spid="10251"/>
                                        </p:tgtEl>
                                      </p:cBhvr>
                                      <p:to x="100000" y="100000"/>
                                    </p:animScale>
                                    <p:animScale>
                                      <p:cBhvr>
                                        <p:cTn id="73" dur="26">
                                          <p:stCondLst>
                                            <p:cond delay="1642"/>
                                          </p:stCondLst>
                                        </p:cTn>
                                        <p:tgtEl>
                                          <p:spTgt spid="10251"/>
                                        </p:tgtEl>
                                      </p:cBhvr>
                                      <p:to x="100000" y="90000"/>
                                    </p:animScale>
                                    <p:animScale>
                                      <p:cBhvr>
                                        <p:cTn id="74" dur="166" decel="50000">
                                          <p:stCondLst>
                                            <p:cond delay="1668"/>
                                          </p:stCondLst>
                                        </p:cTn>
                                        <p:tgtEl>
                                          <p:spTgt spid="10251"/>
                                        </p:tgtEl>
                                      </p:cBhvr>
                                      <p:to x="100000" y="100000"/>
                                    </p:animScale>
                                    <p:animScale>
                                      <p:cBhvr>
                                        <p:cTn id="75" dur="26">
                                          <p:stCondLst>
                                            <p:cond delay="1808"/>
                                          </p:stCondLst>
                                        </p:cTn>
                                        <p:tgtEl>
                                          <p:spTgt spid="10251"/>
                                        </p:tgtEl>
                                      </p:cBhvr>
                                      <p:to x="100000" y="95000"/>
                                    </p:animScale>
                                    <p:animScale>
                                      <p:cBhvr>
                                        <p:cTn id="76" dur="166" decel="50000">
                                          <p:stCondLst>
                                            <p:cond delay="1834"/>
                                          </p:stCondLst>
                                        </p:cTn>
                                        <p:tgtEl>
                                          <p:spTgt spid="10251"/>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500" fill="hold"/>
                                        <p:tgtEl>
                                          <p:spTgt spid="28"/>
                                        </p:tgtEl>
                                        <p:attrNameLst>
                                          <p:attrName>ppt_x</p:attrName>
                                        </p:attrNameLst>
                                      </p:cBhvr>
                                      <p:tavLst>
                                        <p:tav tm="0">
                                          <p:val>
                                            <p:strVal val="0-#ppt_w/2"/>
                                          </p:val>
                                        </p:tav>
                                        <p:tav tm="100000">
                                          <p:val>
                                            <p:strVal val="#ppt_x"/>
                                          </p:val>
                                        </p:tav>
                                      </p:tavLst>
                                    </p:anim>
                                    <p:anim calcmode="lin" valueType="num">
                                      <p:cBhvr additive="base">
                                        <p:cTn id="82"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nodeType="click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p:cTn id="87" dur="500" fill="hold"/>
                                        <p:tgtEl>
                                          <p:spTgt spid="30"/>
                                        </p:tgtEl>
                                        <p:attrNameLst>
                                          <p:attrName>ppt_w</p:attrName>
                                        </p:attrNameLst>
                                      </p:cBhvr>
                                      <p:tavLst>
                                        <p:tav tm="0">
                                          <p:val>
                                            <p:fltVal val="0"/>
                                          </p:val>
                                        </p:tav>
                                        <p:tav tm="100000">
                                          <p:val>
                                            <p:strVal val="#ppt_w"/>
                                          </p:val>
                                        </p:tav>
                                      </p:tavLst>
                                    </p:anim>
                                    <p:anim calcmode="lin" valueType="num">
                                      <p:cBhvr>
                                        <p:cTn id="88"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16"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 calcmode="lin" valueType="num">
                                      <p:cBhvr>
                                        <p:cTn id="93" dur="500" fill="hold"/>
                                        <p:tgtEl>
                                          <p:spTgt spid="32"/>
                                        </p:tgtEl>
                                        <p:attrNameLst>
                                          <p:attrName>ppt_w</p:attrName>
                                        </p:attrNameLst>
                                      </p:cBhvr>
                                      <p:tavLst>
                                        <p:tav tm="0">
                                          <p:val>
                                            <p:fltVal val="0"/>
                                          </p:val>
                                        </p:tav>
                                        <p:tav tm="100000">
                                          <p:val>
                                            <p:strVal val="#ppt_w"/>
                                          </p:val>
                                        </p:tav>
                                      </p:tavLst>
                                    </p:anim>
                                    <p:anim calcmode="lin" valueType="num">
                                      <p:cBhvr>
                                        <p:cTn id="94"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additive="base">
                                        <p:cTn id="99" dur="500" fill="hold"/>
                                        <p:tgtEl>
                                          <p:spTgt spid="27"/>
                                        </p:tgtEl>
                                        <p:attrNameLst>
                                          <p:attrName>ppt_x</p:attrName>
                                        </p:attrNameLst>
                                      </p:cBhvr>
                                      <p:tavLst>
                                        <p:tav tm="0">
                                          <p:val>
                                            <p:strVal val="0-#ppt_w/2"/>
                                          </p:val>
                                        </p:tav>
                                        <p:tav tm="100000">
                                          <p:val>
                                            <p:strVal val="#ppt_x"/>
                                          </p:val>
                                        </p:tav>
                                      </p:tavLst>
                                    </p:anim>
                                    <p:anim calcmode="lin" valueType="num">
                                      <p:cBhvr additive="base">
                                        <p:cTn id="10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1"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additive="base">
                                        <p:cTn id="105" dur="500" fill="hold"/>
                                        <p:tgtEl>
                                          <p:spTgt spid="26"/>
                                        </p:tgtEl>
                                        <p:attrNameLst>
                                          <p:attrName>ppt_x</p:attrName>
                                        </p:attrNameLst>
                                      </p:cBhvr>
                                      <p:tavLst>
                                        <p:tav tm="0">
                                          <p:val>
                                            <p:strVal val="#ppt_x"/>
                                          </p:val>
                                        </p:tav>
                                        <p:tav tm="100000">
                                          <p:val>
                                            <p:strVal val="#ppt_x"/>
                                          </p:val>
                                        </p:tav>
                                      </p:tavLst>
                                    </p:anim>
                                    <p:anim calcmode="lin" valueType="num">
                                      <p:cBhvr additive="base">
                                        <p:cTn id="106"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anim calcmode="lin" valueType="num">
                                      <p:cBhvr additive="base">
                                        <p:cTn id="111" dur="500" fill="hold"/>
                                        <p:tgtEl>
                                          <p:spTgt spid="33"/>
                                        </p:tgtEl>
                                        <p:attrNameLst>
                                          <p:attrName>ppt_x</p:attrName>
                                        </p:attrNameLst>
                                      </p:cBhvr>
                                      <p:tavLst>
                                        <p:tav tm="0">
                                          <p:val>
                                            <p:strVal val="0-#ppt_w/2"/>
                                          </p:val>
                                        </p:tav>
                                        <p:tav tm="100000">
                                          <p:val>
                                            <p:strVal val="#ppt_x"/>
                                          </p:val>
                                        </p:tav>
                                      </p:tavLst>
                                    </p:anim>
                                    <p:anim calcmode="lin" valueType="num">
                                      <p:cBhvr additive="base">
                                        <p:cTn id="112"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p:bldP spid="10247" grpId="0"/>
      <p:bldP spid="10248" grpId="0"/>
      <p:bldP spid="10251" grpId="0"/>
      <p:bldP spid="26" grpId="0" animBg="1"/>
      <p:bldP spid="27" grpId="0" animBg="1"/>
      <p:bldP spid="28" grpId="0" autoUpdateAnimBg="0"/>
      <p:bldP spid="3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2"/>
          <p:cNvSpPr txBox="1">
            <a:spLocks noChangeArrowheads="1"/>
          </p:cNvSpPr>
          <p:nvPr/>
        </p:nvSpPr>
        <p:spPr bwMode="auto">
          <a:xfrm>
            <a:off x="428440" y="955243"/>
            <a:ext cx="53879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dirty="0">
                <a:solidFill>
                  <a:srgbClr val="FF0000"/>
                </a:solidFill>
                <a:latin typeface="Book Antiqua" pitchFamily="18" charset="0"/>
              </a:rPr>
              <a:t>P</a:t>
            </a:r>
            <a:r>
              <a:rPr lang="pt-BR" altLang="pt-BR" sz="2000" b="1" baseline="-25000" dirty="0">
                <a:solidFill>
                  <a:srgbClr val="FF0000"/>
                </a:solidFill>
                <a:latin typeface="Book Antiqua" pitchFamily="18" charset="0"/>
              </a:rPr>
              <a:t>2</a:t>
            </a:r>
            <a:r>
              <a:rPr lang="pt-BR" altLang="pt-BR" sz="2000" b="1" dirty="0">
                <a:solidFill>
                  <a:srgbClr val="FF0000"/>
                </a:solidFill>
                <a:latin typeface="Book Antiqua" pitchFamily="18" charset="0"/>
              </a:rPr>
              <a:t>. Filas Paralelas Iguais ou Proporcionais</a:t>
            </a:r>
          </a:p>
        </p:txBody>
      </p:sp>
      <p:sp>
        <p:nvSpPr>
          <p:cNvPr id="7" name="Text Box 13"/>
          <p:cNvSpPr txBox="1">
            <a:spLocks noChangeArrowheads="1"/>
          </p:cNvSpPr>
          <p:nvPr/>
        </p:nvSpPr>
        <p:spPr bwMode="auto">
          <a:xfrm>
            <a:off x="428440" y="1461656"/>
            <a:ext cx="85693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Se duas filas paralelas de uma matriz A forem iguais ou proporcionais, então     det A = 0 .</a:t>
            </a:r>
          </a:p>
        </p:txBody>
      </p:sp>
      <p:sp>
        <p:nvSpPr>
          <p:cNvPr id="8" name="Text Box 14"/>
          <p:cNvSpPr txBox="1">
            <a:spLocks noChangeArrowheads="1"/>
          </p:cNvSpPr>
          <p:nvPr/>
        </p:nvSpPr>
        <p:spPr bwMode="auto">
          <a:xfrm>
            <a:off x="428440" y="2449081"/>
            <a:ext cx="5762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Ex.:</a:t>
            </a:r>
          </a:p>
        </p:txBody>
      </p:sp>
      <p:graphicFrame>
        <p:nvGraphicFramePr>
          <p:cNvPr id="9" name="Object 15"/>
          <p:cNvGraphicFramePr>
            <a:graphicFrameLocks noChangeAspect="1"/>
          </p:cNvGraphicFramePr>
          <p:nvPr>
            <p:extLst>
              <p:ext uri="{D42A27DB-BD31-4B8C-83A1-F6EECF244321}">
                <p14:modId xmlns:p14="http://schemas.microsoft.com/office/powerpoint/2010/main" xmlns="" val="3309172941"/>
              </p:ext>
            </p:extLst>
          </p:nvPr>
        </p:nvGraphicFramePr>
        <p:xfrm>
          <a:off x="1011052" y="2061731"/>
          <a:ext cx="1577975" cy="1158875"/>
        </p:xfrm>
        <a:graphic>
          <a:graphicData uri="http://schemas.openxmlformats.org/presentationml/2006/ole">
            <p:oleObj spid="_x0000_s19494" name="Equation" r:id="rId3" imgW="812800" imgH="596900" progId="Equation.3">
              <p:embed/>
            </p:oleObj>
          </a:graphicData>
        </a:graphic>
      </p:graphicFrame>
      <p:graphicFrame>
        <p:nvGraphicFramePr>
          <p:cNvPr id="10" name="Object 16"/>
          <p:cNvGraphicFramePr>
            <a:graphicFrameLocks noChangeAspect="1"/>
          </p:cNvGraphicFramePr>
          <p:nvPr>
            <p:extLst>
              <p:ext uri="{D42A27DB-BD31-4B8C-83A1-F6EECF244321}">
                <p14:modId xmlns:p14="http://schemas.microsoft.com/office/powerpoint/2010/main" xmlns="" val="412311216"/>
              </p:ext>
            </p:extLst>
          </p:nvPr>
        </p:nvGraphicFramePr>
        <p:xfrm>
          <a:off x="3763777" y="2110943"/>
          <a:ext cx="1704975" cy="1128713"/>
        </p:xfrm>
        <a:graphic>
          <a:graphicData uri="http://schemas.openxmlformats.org/presentationml/2006/ole">
            <p:oleObj spid="_x0000_s19495" name="Equation" r:id="rId4" imgW="901700" imgH="596900" progId="Equation.3">
              <p:embed/>
            </p:oleObj>
          </a:graphicData>
        </a:graphic>
      </p:graphicFrame>
      <p:sp>
        <p:nvSpPr>
          <p:cNvPr id="11" name="Text Box 17"/>
          <p:cNvSpPr txBox="1">
            <a:spLocks noChangeArrowheads="1"/>
          </p:cNvSpPr>
          <p:nvPr/>
        </p:nvSpPr>
        <p:spPr bwMode="auto">
          <a:xfrm>
            <a:off x="3000190" y="2395106"/>
            <a:ext cx="3603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a:latin typeface="Book Antiqua" pitchFamily="18" charset="0"/>
              </a:rPr>
              <a:t>e</a:t>
            </a:r>
          </a:p>
        </p:txBody>
      </p:sp>
      <p:sp>
        <p:nvSpPr>
          <p:cNvPr id="12" name="Text Box 18"/>
          <p:cNvSpPr txBox="1">
            <a:spLocks noChangeArrowheads="1"/>
          </p:cNvSpPr>
          <p:nvPr/>
        </p:nvSpPr>
        <p:spPr bwMode="auto">
          <a:xfrm>
            <a:off x="3272445" y="3546910"/>
            <a:ext cx="28813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dirty="0">
                <a:solidFill>
                  <a:srgbClr val="92D050"/>
                </a:solidFill>
                <a:latin typeface="Book Antiqua" pitchFamily="18" charset="0"/>
              </a:rPr>
              <a:t>2ª linha = 2 x 1ª linha </a:t>
            </a:r>
          </a:p>
        </p:txBody>
      </p:sp>
      <p:sp>
        <p:nvSpPr>
          <p:cNvPr id="13" name="Text Box 19"/>
          <p:cNvSpPr txBox="1">
            <a:spLocks noChangeArrowheads="1"/>
          </p:cNvSpPr>
          <p:nvPr/>
        </p:nvSpPr>
        <p:spPr bwMode="auto">
          <a:xfrm>
            <a:off x="6072198" y="4071942"/>
            <a:ext cx="2823256" cy="1522412"/>
          </a:xfrm>
          <a:prstGeom prst="rect">
            <a:avLst/>
          </a:prstGeom>
          <a:solidFill>
            <a:srgbClr val="FFFF00"/>
          </a:solidFill>
          <a:ln w="57150" cmpd="thinThick">
            <a:solidFill>
              <a:schemeClr val="tx1"/>
            </a:solidFill>
            <a:miter lim="800000"/>
            <a:headEnd/>
            <a:tailEn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pt-BR" altLang="pt-BR">
                <a:solidFill>
                  <a:srgbClr val="0000CC"/>
                </a:solidFill>
              </a:rPr>
              <a:t>Se liguem, sempre que nos referimos a filas, estamos falando de linhas e também de colunas!</a:t>
            </a:r>
          </a:p>
        </p:txBody>
      </p:sp>
      <p:sp>
        <p:nvSpPr>
          <p:cNvPr id="14" name="Text Box 20"/>
          <p:cNvSpPr txBox="1">
            <a:spLocks noChangeArrowheads="1"/>
          </p:cNvSpPr>
          <p:nvPr/>
        </p:nvSpPr>
        <p:spPr bwMode="auto">
          <a:xfrm>
            <a:off x="283977" y="3512418"/>
            <a:ext cx="28813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dirty="0">
                <a:solidFill>
                  <a:srgbClr val="92D050"/>
                </a:solidFill>
                <a:latin typeface="Book Antiqua" pitchFamily="18" charset="0"/>
              </a:rPr>
              <a:t>1ª coluna = 3ª coluna </a:t>
            </a:r>
          </a:p>
        </p:txBody>
      </p:sp>
      <p:sp>
        <p:nvSpPr>
          <p:cNvPr id="15" name="Oval 22"/>
          <p:cNvSpPr>
            <a:spLocks noChangeArrowheads="1"/>
          </p:cNvSpPr>
          <p:nvPr/>
        </p:nvSpPr>
        <p:spPr bwMode="auto">
          <a:xfrm>
            <a:off x="933265" y="1966481"/>
            <a:ext cx="431800" cy="1439862"/>
          </a:xfrm>
          <a:prstGeom prst="ellipse">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pt-BR" altLang="pt-BR"/>
          </a:p>
        </p:txBody>
      </p:sp>
      <p:sp>
        <p:nvSpPr>
          <p:cNvPr id="16" name="Oval 24"/>
          <p:cNvSpPr>
            <a:spLocks noChangeArrowheads="1"/>
          </p:cNvSpPr>
          <p:nvPr/>
        </p:nvSpPr>
        <p:spPr bwMode="auto">
          <a:xfrm>
            <a:off x="1796865" y="1966481"/>
            <a:ext cx="431800" cy="1439862"/>
          </a:xfrm>
          <a:prstGeom prst="ellipse">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pt-BR" altLang="pt-BR"/>
          </a:p>
        </p:txBody>
      </p:sp>
      <p:graphicFrame>
        <p:nvGraphicFramePr>
          <p:cNvPr id="17" name="Object 34"/>
          <p:cNvGraphicFramePr>
            <a:graphicFrameLocks noGrp="1" noChangeAspect="1"/>
          </p:cNvGraphicFramePr>
          <p:nvPr>
            <p:ph sz="half" idx="2"/>
            <p:extLst>
              <p:ext uri="{D42A27DB-BD31-4B8C-83A1-F6EECF244321}">
                <p14:modId xmlns:p14="http://schemas.microsoft.com/office/powerpoint/2010/main" xmlns="" val="2738586321"/>
              </p:ext>
            </p:extLst>
          </p:nvPr>
        </p:nvGraphicFramePr>
        <p:xfrm>
          <a:off x="611560" y="4415993"/>
          <a:ext cx="5204855" cy="509588"/>
        </p:xfrm>
        <a:graphic>
          <a:graphicData uri="http://schemas.openxmlformats.org/presentationml/2006/ole">
            <p:oleObj spid="_x0000_s19496" name="Equation" r:id="rId5" imgW="2438400" imgH="215900" progId="Equation.3">
              <p:embed/>
            </p:oleObj>
          </a:graphicData>
        </a:graphic>
      </p:graphicFrame>
      <p:cxnSp>
        <p:nvCxnSpPr>
          <p:cNvPr id="18" name="AutoShape 37"/>
          <p:cNvCxnSpPr>
            <a:cxnSpLocks noChangeShapeType="1"/>
          </p:cNvCxnSpPr>
          <p:nvPr/>
        </p:nvCxnSpPr>
        <p:spPr bwMode="auto">
          <a:xfrm rot="-5400000">
            <a:off x="2649352" y="3084081"/>
            <a:ext cx="1522413" cy="706437"/>
          </a:xfrm>
          <a:prstGeom prst="curvedConnector2">
            <a:avLst/>
          </a:prstGeom>
          <a:noFill/>
          <a:ln w="50800">
            <a:solidFill>
              <a:schemeClr val="accent2"/>
            </a:solidFill>
            <a:round/>
            <a:headEnd/>
            <a:tailEnd type="triangle" w="med" len="med"/>
          </a:ln>
          <a:extLst>
            <a:ext uri="{909E8E84-426E-40DD-AFC4-6F175D3DCCD1}">
              <a14:hiddenFill xmlns:a14="http://schemas.microsoft.com/office/drawing/2010/main" xmlns="">
                <a:noFill/>
              </a14:hiddenFill>
            </a:ext>
          </a:extLst>
        </p:spPr>
      </p:cxnSp>
      <p:sp>
        <p:nvSpPr>
          <p:cNvPr id="19" name="Text Box 38"/>
          <p:cNvSpPr txBox="1">
            <a:spLocks noChangeArrowheads="1"/>
          </p:cNvSpPr>
          <p:nvPr/>
        </p:nvSpPr>
        <p:spPr bwMode="auto">
          <a:xfrm>
            <a:off x="146586" y="4558867"/>
            <a:ext cx="5473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pt-BR" altLang="pt-BR"/>
          </a:p>
        </p:txBody>
      </p:sp>
      <p:sp>
        <p:nvSpPr>
          <p:cNvPr id="20" name="CaixaDeTexto 19"/>
          <p:cNvSpPr txBox="1">
            <a:spLocks noChangeArrowheads="1"/>
          </p:cNvSpPr>
          <p:nvPr/>
        </p:nvSpPr>
        <p:spPr bwMode="auto">
          <a:xfrm>
            <a:off x="174808"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Tree>
    <p:extLst>
      <p:ext uri="{BB962C8B-B14F-4D97-AF65-F5344CB8AC3E}">
        <p14:creationId xmlns:p14="http://schemas.microsoft.com/office/powerpoint/2010/main" xmlns="" val="243923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decel="100000"/>
                                        <p:tgtEl>
                                          <p:spTgt spid="6"/>
                                        </p:tgtEl>
                                      </p:cBhvr>
                                    </p:animEffect>
                                    <p:anim calcmode="lin" valueType="num">
                                      <p:cBhvr>
                                        <p:cTn id="8" dur="800" decel="100000" fill="hold"/>
                                        <p:tgtEl>
                                          <p:spTgt spid="6"/>
                                        </p:tgtEl>
                                        <p:attrNameLst>
                                          <p:attrName>style.rotation</p:attrName>
                                        </p:attrNameLst>
                                      </p:cBhvr>
                                      <p:tavLst>
                                        <p:tav tm="0">
                                          <p:val>
                                            <p:fltVal val="-90"/>
                                          </p:val>
                                        </p:tav>
                                        <p:tav tm="100000">
                                          <p:val>
                                            <p:fltVal val="0"/>
                                          </p:val>
                                        </p:tav>
                                      </p:tavLst>
                                    </p:anim>
                                    <p:anim calcmode="lin" valueType="num">
                                      <p:cBhvr>
                                        <p:cTn id="9" dur="800" decel="100000" fill="hold"/>
                                        <p:tgtEl>
                                          <p:spTgt spid="6"/>
                                        </p:tgtEl>
                                        <p:attrNameLst>
                                          <p:attrName>ppt_x</p:attrName>
                                        </p:attrNameLst>
                                      </p:cBhvr>
                                      <p:tavLst>
                                        <p:tav tm="0">
                                          <p:val>
                                            <p:strVal val="#ppt_x+0.4"/>
                                          </p:val>
                                        </p:tav>
                                        <p:tav tm="100000">
                                          <p:val>
                                            <p:strVal val="#ppt_x-0.05"/>
                                          </p:val>
                                        </p:tav>
                                      </p:tavLst>
                                    </p:anim>
                                    <p:anim calcmode="lin" valueType="num">
                                      <p:cBhvr>
                                        <p:cTn id="10" dur="800" decel="100000" fill="hold"/>
                                        <p:tgtEl>
                                          <p:spTgt spid="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7"/>
                                        </p:tgtEl>
                                        <p:attrNameLst>
                                          <p:attrName>ppt_y</p:attrName>
                                        </p:attrNameLst>
                                      </p:cBhvr>
                                      <p:tavLst>
                                        <p:tav tm="0">
                                          <p:val>
                                            <p:strVal val="#ppt_y"/>
                                          </p:val>
                                        </p:tav>
                                        <p:tav tm="100000">
                                          <p:val>
                                            <p:strVal val="#ppt_y"/>
                                          </p:val>
                                        </p:tav>
                                      </p:tavLst>
                                    </p:anim>
                                    <p:anim calcmode="lin" valueType="num">
                                      <p:cBhvr>
                                        <p:cTn id="1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80">
                                          <p:stCondLst>
                                            <p:cond delay="0"/>
                                          </p:stCondLst>
                                        </p:cTn>
                                        <p:tgtEl>
                                          <p:spTgt spid="8"/>
                                        </p:tgtEl>
                                      </p:cBhvr>
                                    </p:animEffect>
                                    <p:anim calcmode="lin" valueType="num">
                                      <p:cBhvr>
                                        <p:cTn id="2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2" dur="26">
                                          <p:stCondLst>
                                            <p:cond delay="650"/>
                                          </p:stCondLst>
                                        </p:cTn>
                                        <p:tgtEl>
                                          <p:spTgt spid="8"/>
                                        </p:tgtEl>
                                      </p:cBhvr>
                                      <p:to x="100000" y="60000"/>
                                    </p:animScale>
                                    <p:animScale>
                                      <p:cBhvr>
                                        <p:cTn id="33" dur="166" decel="50000">
                                          <p:stCondLst>
                                            <p:cond delay="676"/>
                                          </p:stCondLst>
                                        </p:cTn>
                                        <p:tgtEl>
                                          <p:spTgt spid="8"/>
                                        </p:tgtEl>
                                      </p:cBhvr>
                                      <p:to x="100000" y="100000"/>
                                    </p:animScale>
                                    <p:animScale>
                                      <p:cBhvr>
                                        <p:cTn id="34" dur="26">
                                          <p:stCondLst>
                                            <p:cond delay="1312"/>
                                          </p:stCondLst>
                                        </p:cTn>
                                        <p:tgtEl>
                                          <p:spTgt spid="8"/>
                                        </p:tgtEl>
                                      </p:cBhvr>
                                      <p:to x="100000" y="80000"/>
                                    </p:animScale>
                                    <p:animScale>
                                      <p:cBhvr>
                                        <p:cTn id="35" dur="166" decel="50000">
                                          <p:stCondLst>
                                            <p:cond delay="1338"/>
                                          </p:stCondLst>
                                        </p:cTn>
                                        <p:tgtEl>
                                          <p:spTgt spid="8"/>
                                        </p:tgtEl>
                                      </p:cBhvr>
                                      <p:to x="100000" y="100000"/>
                                    </p:animScale>
                                    <p:animScale>
                                      <p:cBhvr>
                                        <p:cTn id="36" dur="26">
                                          <p:stCondLst>
                                            <p:cond delay="1642"/>
                                          </p:stCondLst>
                                        </p:cTn>
                                        <p:tgtEl>
                                          <p:spTgt spid="8"/>
                                        </p:tgtEl>
                                      </p:cBhvr>
                                      <p:to x="100000" y="90000"/>
                                    </p:animScale>
                                    <p:animScale>
                                      <p:cBhvr>
                                        <p:cTn id="37" dur="166" decel="50000">
                                          <p:stCondLst>
                                            <p:cond delay="1668"/>
                                          </p:stCondLst>
                                        </p:cTn>
                                        <p:tgtEl>
                                          <p:spTgt spid="8"/>
                                        </p:tgtEl>
                                      </p:cBhvr>
                                      <p:to x="100000" y="100000"/>
                                    </p:animScale>
                                    <p:animScale>
                                      <p:cBhvr>
                                        <p:cTn id="38" dur="26">
                                          <p:stCondLst>
                                            <p:cond delay="1808"/>
                                          </p:stCondLst>
                                        </p:cTn>
                                        <p:tgtEl>
                                          <p:spTgt spid="8"/>
                                        </p:tgtEl>
                                      </p:cBhvr>
                                      <p:to x="100000" y="95000"/>
                                    </p:animScale>
                                    <p:animScale>
                                      <p:cBhvr>
                                        <p:cTn id="39" dur="166" decel="50000">
                                          <p:stCondLst>
                                            <p:cond delay="1834"/>
                                          </p:stCondLst>
                                        </p:cTn>
                                        <p:tgtEl>
                                          <p:spTgt spid="8"/>
                                        </p:tgtEl>
                                      </p:cBhvr>
                                      <p:to x="100000" y="100000"/>
                                    </p:animScale>
                                  </p:childTnLst>
                                </p:cTn>
                              </p:par>
                            </p:childTnLst>
                          </p:cTn>
                        </p:par>
                      </p:childTnLst>
                    </p:cTn>
                  </p:par>
                  <p:par>
                    <p:cTn id="40" fill="hold">
                      <p:stCondLst>
                        <p:cond delay="indefinite"/>
                      </p:stCondLst>
                      <p:childTnLst>
                        <p:par>
                          <p:cTn id="41" fill="hold">
                            <p:stCondLst>
                              <p:cond delay="0"/>
                            </p:stCondLst>
                            <p:childTnLst>
                              <p:par>
                                <p:cTn id="42" presetID="51"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770" decel="100000"/>
                                        <p:tgtEl>
                                          <p:spTgt spid="9"/>
                                        </p:tgtEl>
                                      </p:cBhvr>
                                    </p:animEffect>
                                    <p:animScale>
                                      <p:cBhvr>
                                        <p:cTn id="45" dur="770" decel="100000"/>
                                        <p:tgtEl>
                                          <p:spTgt spid="9"/>
                                        </p:tgtEl>
                                      </p:cBhvr>
                                      <p:from x="10000" y="10000"/>
                                      <p:to x="200000" y="450000"/>
                                    </p:animScale>
                                    <p:animScale>
                                      <p:cBhvr>
                                        <p:cTn id="46" dur="1230" accel="100000" fill="hold">
                                          <p:stCondLst>
                                            <p:cond delay="770"/>
                                          </p:stCondLst>
                                        </p:cTn>
                                        <p:tgtEl>
                                          <p:spTgt spid="9"/>
                                        </p:tgtEl>
                                      </p:cBhvr>
                                      <p:from x="200000" y="450000"/>
                                      <p:to x="100000" y="100000"/>
                                    </p:animScale>
                                    <p:set>
                                      <p:cBhvr>
                                        <p:cTn id="47" dur="770" fill="hold"/>
                                        <p:tgtEl>
                                          <p:spTgt spid="9"/>
                                        </p:tgtEl>
                                        <p:attrNameLst>
                                          <p:attrName>ppt_x</p:attrName>
                                        </p:attrNameLst>
                                      </p:cBhvr>
                                      <p:to>
                                        <p:strVal val="(0.5)"/>
                                      </p:to>
                                    </p:set>
                                    <p:anim from="(0.5)" to="(#ppt_x)" calcmode="lin" valueType="num">
                                      <p:cBhvr>
                                        <p:cTn id="48" dur="1230" accel="100000" fill="hold">
                                          <p:stCondLst>
                                            <p:cond delay="770"/>
                                          </p:stCondLst>
                                        </p:cTn>
                                        <p:tgtEl>
                                          <p:spTgt spid="9"/>
                                        </p:tgtEl>
                                        <p:attrNameLst>
                                          <p:attrName>ppt_x</p:attrName>
                                        </p:attrNameLst>
                                      </p:cBhvr>
                                    </p:anim>
                                    <p:set>
                                      <p:cBhvr>
                                        <p:cTn id="49" dur="770" fill="hold"/>
                                        <p:tgtEl>
                                          <p:spTgt spid="9"/>
                                        </p:tgtEl>
                                        <p:attrNameLst>
                                          <p:attrName>ppt_y</p:attrName>
                                        </p:attrNameLst>
                                      </p:cBhvr>
                                      <p:to>
                                        <p:strVal val="(#ppt_y+0.4)"/>
                                      </p:to>
                                    </p:set>
                                    <p:anim from="(#ppt_y+0.4)" to="(#ppt_y)" calcmode="lin" valueType="num">
                                      <p:cBhvr>
                                        <p:cTn id="50" dur="1230" accel="100000" fill="hold">
                                          <p:stCondLst>
                                            <p:cond delay="770"/>
                                          </p:stCondLst>
                                        </p:cTn>
                                        <p:tgtEl>
                                          <p:spTgt spid="9"/>
                                        </p:tgtEl>
                                        <p:attrNameLst>
                                          <p:attrName>ppt_y</p:attrName>
                                        </p:attrNameLst>
                                      </p:cBhvr>
                                    </p:anim>
                                  </p:childTnLst>
                                </p:cTn>
                              </p:par>
                            </p:childTnLst>
                          </p:cTn>
                        </p:par>
                      </p:childTnLst>
                    </p:cTn>
                  </p:par>
                  <p:par>
                    <p:cTn id="51" fill="hold">
                      <p:stCondLst>
                        <p:cond delay="indefinite"/>
                      </p:stCondLst>
                      <p:childTnLst>
                        <p:par>
                          <p:cTn id="52" fill="hold">
                            <p:stCondLst>
                              <p:cond delay="0"/>
                            </p:stCondLst>
                            <p:childTnLst>
                              <p:par>
                                <p:cTn id="53" presetID="56" presetClass="entr" presetSubtype="0" fill="hold" grpId="0" nodeType="clickEffect">
                                  <p:stCondLst>
                                    <p:cond delay="0"/>
                                  </p:stCondLst>
                                  <p:iterate type="lt">
                                    <p:tmPct val="10000"/>
                                  </p:iterate>
                                  <p:childTnLst>
                                    <p:set>
                                      <p:cBhvr>
                                        <p:cTn id="54" dur="1" fill="hold">
                                          <p:stCondLst>
                                            <p:cond delay="0"/>
                                          </p:stCondLst>
                                        </p:cTn>
                                        <p:tgtEl>
                                          <p:spTgt spid="14"/>
                                        </p:tgtEl>
                                        <p:attrNameLst>
                                          <p:attrName>style.visibility</p:attrName>
                                        </p:attrNameLst>
                                      </p:cBhvr>
                                      <p:to>
                                        <p:strVal val="visible"/>
                                      </p:to>
                                    </p:set>
                                    <p:anim by="(-#ppt_w*2)" calcmode="lin" valueType="num">
                                      <p:cBhvr rctx="PPT">
                                        <p:cTn id="55" dur="500" autoRev="1" fill="hold">
                                          <p:stCondLst>
                                            <p:cond delay="0"/>
                                          </p:stCondLst>
                                        </p:cTn>
                                        <p:tgtEl>
                                          <p:spTgt spid="14"/>
                                        </p:tgtEl>
                                        <p:attrNameLst>
                                          <p:attrName>ppt_w</p:attrName>
                                        </p:attrNameLst>
                                      </p:cBhvr>
                                    </p:anim>
                                    <p:anim by="(#ppt_w*0.50)" calcmode="lin" valueType="num">
                                      <p:cBhvr>
                                        <p:cTn id="56" dur="500" decel="50000" autoRev="1" fill="hold">
                                          <p:stCondLst>
                                            <p:cond delay="0"/>
                                          </p:stCondLst>
                                        </p:cTn>
                                        <p:tgtEl>
                                          <p:spTgt spid="14"/>
                                        </p:tgtEl>
                                        <p:attrNameLst>
                                          <p:attrName>ppt_x</p:attrName>
                                        </p:attrNameLst>
                                      </p:cBhvr>
                                    </p:anim>
                                    <p:anim from="(-#ppt_h/2)" to="(#ppt_y)" calcmode="lin" valueType="num">
                                      <p:cBhvr>
                                        <p:cTn id="57" dur="1000" fill="hold">
                                          <p:stCondLst>
                                            <p:cond delay="0"/>
                                          </p:stCondLst>
                                        </p:cTn>
                                        <p:tgtEl>
                                          <p:spTgt spid="14"/>
                                        </p:tgtEl>
                                        <p:attrNameLst>
                                          <p:attrName>ppt_y</p:attrName>
                                        </p:attrNameLst>
                                      </p:cBhvr>
                                    </p:anim>
                                    <p:animRot by="21600000">
                                      <p:cBhvr>
                                        <p:cTn id="58" dur="1000" fill="hold">
                                          <p:stCondLst>
                                            <p:cond delay="0"/>
                                          </p:stCondLst>
                                        </p:cTn>
                                        <p:tgtEl>
                                          <p:spTgt spid="14"/>
                                        </p:tgtEl>
                                        <p:attrNameLst>
                                          <p:attrName>r</p:attrName>
                                        </p:attrNameLst>
                                      </p:cBhvr>
                                    </p:animRot>
                                  </p:childTnLst>
                                </p:cTn>
                              </p:par>
                              <p:par>
                                <p:cTn id="59" presetID="34"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from="(-#ppt_w/2)" to="(#ppt_x)" calcmode="lin" valueType="num">
                                      <p:cBhvr>
                                        <p:cTn id="61" dur="1200" fill="hold">
                                          <p:stCondLst>
                                            <p:cond delay="0"/>
                                          </p:stCondLst>
                                        </p:cTn>
                                        <p:tgtEl>
                                          <p:spTgt spid="15"/>
                                        </p:tgtEl>
                                        <p:attrNameLst>
                                          <p:attrName>ppt_x</p:attrName>
                                        </p:attrNameLst>
                                      </p:cBhvr>
                                    </p:anim>
                                    <p:anim from="0" to="-1.0" calcmode="lin" valueType="num">
                                      <p:cBhvr>
                                        <p:cTn id="62" dur="400" decel="50000" autoRev="1" fill="hold">
                                          <p:stCondLst>
                                            <p:cond delay="1200"/>
                                          </p:stCondLst>
                                        </p:cTn>
                                        <p:tgtEl>
                                          <p:spTgt spid="15"/>
                                        </p:tgtEl>
                                        <p:attrNameLst>
                                          <p:attrName>xshear</p:attrName>
                                        </p:attrNameLst>
                                      </p:cBhvr>
                                    </p:anim>
                                    <p:animScale>
                                      <p:cBhvr>
                                        <p:cTn id="63" dur="400" decel="100000" autoRev="1" fill="hold">
                                          <p:stCondLst>
                                            <p:cond delay="1200"/>
                                          </p:stCondLst>
                                        </p:cTn>
                                        <p:tgtEl>
                                          <p:spTgt spid="15"/>
                                        </p:tgtEl>
                                      </p:cBhvr>
                                      <p:from x="100000" y="100000"/>
                                      <p:to x="80000" y="100000"/>
                                    </p:animScale>
                                    <p:anim by="(#ppt_h/3+#ppt_w*0.1)" calcmode="lin" valueType="num">
                                      <p:cBhvr additive="sum">
                                        <p:cTn id="64" dur="400" decel="100000" autoRev="1" fill="hold">
                                          <p:stCondLst>
                                            <p:cond delay="1200"/>
                                          </p:stCondLst>
                                        </p:cTn>
                                        <p:tgtEl>
                                          <p:spTgt spid="15"/>
                                        </p:tgtEl>
                                        <p:attrNameLst>
                                          <p:attrName>ppt_x</p:attrName>
                                        </p:attrNameLst>
                                      </p:cBhvr>
                                    </p:anim>
                                  </p:childTnLst>
                                </p:cTn>
                              </p:par>
                              <p:par>
                                <p:cTn id="65" presetID="34"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from="(-#ppt_w/2)" to="(#ppt_x)" calcmode="lin" valueType="num">
                                      <p:cBhvr>
                                        <p:cTn id="67" dur="1200" fill="hold">
                                          <p:stCondLst>
                                            <p:cond delay="0"/>
                                          </p:stCondLst>
                                        </p:cTn>
                                        <p:tgtEl>
                                          <p:spTgt spid="16"/>
                                        </p:tgtEl>
                                        <p:attrNameLst>
                                          <p:attrName>ppt_x</p:attrName>
                                        </p:attrNameLst>
                                      </p:cBhvr>
                                    </p:anim>
                                    <p:anim from="0" to="-1.0" calcmode="lin" valueType="num">
                                      <p:cBhvr>
                                        <p:cTn id="68" dur="400" decel="50000" autoRev="1" fill="hold">
                                          <p:stCondLst>
                                            <p:cond delay="1200"/>
                                          </p:stCondLst>
                                        </p:cTn>
                                        <p:tgtEl>
                                          <p:spTgt spid="16"/>
                                        </p:tgtEl>
                                        <p:attrNameLst>
                                          <p:attrName>xshear</p:attrName>
                                        </p:attrNameLst>
                                      </p:cBhvr>
                                    </p:anim>
                                    <p:animScale>
                                      <p:cBhvr>
                                        <p:cTn id="69" dur="400" decel="100000" autoRev="1" fill="hold">
                                          <p:stCondLst>
                                            <p:cond delay="1200"/>
                                          </p:stCondLst>
                                        </p:cTn>
                                        <p:tgtEl>
                                          <p:spTgt spid="16"/>
                                        </p:tgtEl>
                                      </p:cBhvr>
                                      <p:from x="100000" y="100000"/>
                                      <p:to x="80000" y="100000"/>
                                    </p:animScale>
                                    <p:anim by="(#ppt_h/3+#ppt_w*0.1)" calcmode="lin" valueType="num">
                                      <p:cBhvr additive="sum">
                                        <p:cTn id="70" dur="400" decel="100000" autoRev="1" fill="hold">
                                          <p:stCondLst>
                                            <p:cond delay="1200"/>
                                          </p:stCondLst>
                                        </p:cTn>
                                        <p:tgtEl>
                                          <p:spTgt spid="16"/>
                                        </p:tgtEl>
                                        <p:attrNameLst>
                                          <p:attrName>ppt_x</p:attrName>
                                        </p:attrNameLst>
                                      </p:cBhvr>
                                    </p:anim>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80">
                                          <p:stCondLst>
                                            <p:cond delay="0"/>
                                          </p:stCondLst>
                                        </p:cTn>
                                        <p:tgtEl>
                                          <p:spTgt spid="11"/>
                                        </p:tgtEl>
                                      </p:cBhvr>
                                    </p:animEffect>
                                    <p:anim calcmode="lin" valueType="num">
                                      <p:cBhvr>
                                        <p:cTn id="7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1" dur="26">
                                          <p:stCondLst>
                                            <p:cond delay="650"/>
                                          </p:stCondLst>
                                        </p:cTn>
                                        <p:tgtEl>
                                          <p:spTgt spid="11"/>
                                        </p:tgtEl>
                                      </p:cBhvr>
                                      <p:to x="100000" y="60000"/>
                                    </p:animScale>
                                    <p:animScale>
                                      <p:cBhvr>
                                        <p:cTn id="82" dur="166" decel="50000">
                                          <p:stCondLst>
                                            <p:cond delay="676"/>
                                          </p:stCondLst>
                                        </p:cTn>
                                        <p:tgtEl>
                                          <p:spTgt spid="11"/>
                                        </p:tgtEl>
                                      </p:cBhvr>
                                      <p:to x="100000" y="100000"/>
                                    </p:animScale>
                                    <p:animScale>
                                      <p:cBhvr>
                                        <p:cTn id="83" dur="26">
                                          <p:stCondLst>
                                            <p:cond delay="1312"/>
                                          </p:stCondLst>
                                        </p:cTn>
                                        <p:tgtEl>
                                          <p:spTgt spid="11"/>
                                        </p:tgtEl>
                                      </p:cBhvr>
                                      <p:to x="100000" y="80000"/>
                                    </p:animScale>
                                    <p:animScale>
                                      <p:cBhvr>
                                        <p:cTn id="84" dur="166" decel="50000">
                                          <p:stCondLst>
                                            <p:cond delay="1338"/>
                                          </p:stCondLst>
                                        </p:cTn>
                                        <p:tgtEl>
                                          <p:spTgt spid="11"/>
                                        </p:tgtEl>
                                      </p:cBhvr>
                                      <p:to x="100000" y="100000"/>
                                    </p:animScale>
                                    <p:animScale>
                                      <p:cBhvr>
                                        <p:cTn id="85" dur="26">
                                          <p:stCondLst>
                                            <p:cond delay="1642"/>
                                          </p:stCondLst>
                                        </p:cTn>
                                        <p:tgtEl>
                                          <p:spTgt spid="11"/>
                                        </p:tgtEl>
                                      </p:cBhvr>
                                      <p:to x="100000" y="90000"/>
                                    </p:animScale>
                                    <p:animScale>
                                      <p:cBhvr>
                                        <p:cTn id="86" dur="166" decel="50000">
                                          <p:stCondLst>
                                            <p:cond delay="1668"/>
                                          </p:stCondLst>
                                        </p:cTn>
                                        <p:tgtEl>
                                          <p:spTgt spid="11"/>
                                        </p:tgtEl>
                                      </p:cBhvr>
                                      <p:to x="100000" y="100000"/>
                                    </p:animScale>
                                    <p:animScale>
                                      <p:cBhvr>
                                        <p:cTn id="87" dur="26">
                                          <p:stCondLst>
                                            <p:cond delay="1808"/>
                                          </p:stCondLst>
                                        </p:cTn>
                                        <p:tgtEl>
                                          <p:spTgt spid="11"/>
                                        </p:tgtEl>
                                      </p:cBhvr>
                                      <p:to x="100000" y="95000"/>
                                    </p:animScale>
                                    <p:animScale>
                                      <p:cBhvr>
                                        <p:cTn id="88" dur="166" decel="50000">
                                          <p:stCondLst>
                                            <p:cond delay="1834"/>
                                          </p:stCondLst>
                                        </p:cTn>
                                        <p:tgtEl>
                                          <p:spTgt spid="11"/>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51" presetClass="entr" presetSubtype="0" fill="hold" nodeType="click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fade">
                                      <p:cBhvr>
                                        <p:cTn id="93" dur="770" decel="100000"/>
                                        <p:tgtEl>
                                          <p:spTgt spid="10"/>
                                        </p:tgtEl>
                                      </p:cBhvr>
                                    </p:animEffect>
                                    <p:animScale>
                                      <p:cBhvr>
                                        <p:cTn id="94" dur="770" decel="100000"/>
                                        <p:tgtEl>
                                          <p:spTgt spid="10"/>
                                        </p:tgtEl>
                                      </p:cBhvr>
                                      <p:from x="10000" y="10000"/>
                                      <p:to x="200000" y="450000"/>
                                    </p:animScale>
                                    <p:animScale>
                                      <p:cBhvr>
                                        <p:cTn id="95" dur="1230" accel="100000" fill="hold">
                                          <p:stCondLst>
                                            <p:cond delay="770"/>
                                          </p:stCondLst>
                                        </p:cTn>
                                        <p:tgtEl>
                                          <p:spTgt spid="10"/>
                                        </p:tgtEl>
                                      </p:cBhvr>
                                      <p:from x="200000" y="450000"/>
                                      <p:to x="100000" y="100000"/>
                                    </p:animScale>
                                    <p:set>
                                      <p:cBhvr>
                                        <p:cTn id="96" dur="770" fill="hold"/>
                                        <p:tgtEl>
                                          <p:spTgt spid="10"/>
                                        </p:tgtEl>
                                        <p:attrNameLst>
                                          <p:attrName>ppt_x</p:attrName>
                                        </p:attrNameLst>
                                      </p:cBhvr>
                                      <p:to>
                                        <p:strVal val="(0.5)"/>
                                      </p:to>
                                    </p:set>
                                    <p:anim from="(0.5)" to="(#ppt_x)" calcmode="lin" valueType="num">
                                      <p:cBhvr>
                                        <p:cTn id="97" dur="1230" accel="100000" fill="hold">
                                          <p:stCondLst>
                                            <p:cond delay="770"/>
                                          </p:stCondLst>
                                        </p:cTn>
                                        <p:tgtEl>
                                          <p:spTgt spid="10"/>
                                        </p:tgtEl>
                                        <p:attrNameLst>
                                          <p:attrName>ppt_x</p:attrName>
                                        </p:attrNameLst>
                                      </p:cBhvr>
                                    </p:anim>
                                    <p:set>
                                      <p:cBhvr>
                                        <p:cTn id="98" dur="770" fill="hold"/>
                                        <p:tgtEl>
                                          <p:spTgt spid="10"/>
                                        </p:tgtEl>
                                        <p:attrNameLst>
                                          <p:attrName>ppt_y</p:attrName>
                                        </p:attrNameLst>
                                      </p:cBhvr>
                                      <p:to>
                                        <p:strVal val="(#ppt_y+0.4)"/>
                                      </p:to>
                                    </p:set>
                                    <p:anim from="(#ppt_y+0.4)" to="(#ppt_y)" calcmode="lin" valueType="num">
                                      <p:cBhvr>
                                        <p:cTn id="99" dur="1230" accel="100000" fill="hold">
                                          <p:stCondLst>
                                            <p:cond delay="770"/>
                                          </p:stCondLst>
                                        </p:cTn>
                                        <p:tgtEl>
                                          <p:spTgt spid="10"/>
                                        </p:tgtEl>
                                        <p:attrNameLst>
                                          <p:attrName>ppt_y</p:attrName>
                                        </p:attrNameLst>
                                      </p:cBhvr>
                                    </p:anim>
                                  </p:childTnLst>
                                </p:cTn>
                              </p:par>
                            </p:childTnLst>
                          </p:cTn>
                        </p:par>
                      </p:childTnLst>
                    </p:cTn>
                  </p:par>
                  <p:par>
                    <p:cTn id="100" fill="hold">
                      <p:stCondLst>
                        <p:cond delay="indefinite"/>
                      </p:stCondLst>
                      <p:childTnLst>
                        <p:par>
                          <p:cTn id="101" fill="hold">
                            <p:stCondLst>
                              <p:cond delay="0"/>
                            </p:stCondLst>
                            <p:childTnLst>
                              <p:par>
                                <p:cTn id="102" presetID="53" presetClass="entr" presetSubtype="0" fill="hold" nodeType="clickEffect">
                                  <p:stCondLst>
                                    <p:cond delay="0"/>
                                  </p:stCondLst>
                                  <p:childTnLst>
                                    <p:set>
                                      <p:cBhvr>
                                        <p:cTn id="103" dur="1" fill="hold">
                                          <p:stCondLst>
                                            <p:cond delay="0"/>
                                          </p:stCondLst>
                                        </p:cTn>
                                        <p:tgtEl>
                                          <p:spTgt spid="17"/>
                                        </p:tgtEl>
                                        <p:attrNameLst>
                                          <p:attrName>style.visibility</p:attrName>
                                        </p:attrNameLst>
                                      </p:cBhvr>
                                      <p:to>
                                        <p:strVal val="visible"/>
                                      </p:to>
                                    </p:set>
                                    <p:anim calcmode="lin" valueType="num">
                                      <p:cBhvr>
                                        <p:cTn id="104" dur="500" fill="hold"/>
                                        <p:tgtEl>
                                          <p:spTgt spid="17"/>
                                        </p:tgtEl>
                                        <p:attrNameLst>
                                          <p:attrName>ppt_w</p:attrName>
                                        </p:attrNameLst>
                                      </p:cBhvr>
                                      <p:tavLst>
                                        <p:tav tm="0">
                                          <p:val>
                                            <p:fltVal val="0"/>
                                          </p:val>
                                        </p:tav>
                                        <p:tav tm="100000">
                                          <p:val>
                                            <p:strVal val="#ppt_w"/>
                                          </p:val>
                                        </p:tav>
                                      </p:tavLst>
                                    </p:anim>
                                    <p:anim calcmode="lin" valueType="num">
                                      <p:cBhvr>
                                        <p:cTn id="105" dur="500" fill="hold"/>
                                        <p:tgtEl>
                                          <p:spTgt spid="17"/>
                                        </p:tgtEl>
                                        <p:attrNameLst>
                                          <p:attrName>ppt_h</p:attrName>
                                        </p:attrNameLst>
                                      </p:cBhvr>
                                      <p:tavLst>
                                        <p:tav tm="0">
                                          <p:val>
                                            <p:fltVal val="0"/>
                                          </p:val>
                                        </p:tav>
                                        <p:tav tm="100000">
                                          <p:val>
                                            <p:strVal val="#ppt_h"/>
                                          </p:val>
                                        </p:tav>
                                      </p:tavLst>
                                    </p:anim>
                                    <p:animEffect transition="in" filter="fade">
                                      <p:cBhvr>
                                        <p:cTn id="106" dur="500"/>
                                        <p:tgtEl>
                                          <p:spTgt spid="17"/>
                                        </p:tgtEl>
                                      </p:cBhvr>
                                    </p:animEffect>
                                  </p:childTnLst>
                                </p:cTn>
                              </p:par>
                              <p:par>
                                <p:cTn id="107" presetID="53" presetClass="entr" presetSubtype="0" fill="hold" nodeType="withEffect">
                                  <p:stCondLst>
                                    <p:cond delay="0"/>
                                  </p:stCondLst>
                                  <p:childTnLst>
                                    <p:set>
                                      <p:cBhvr>
                                        <p:cTn id="108" dur="1" fill="hold">
                                          <p:stCondLst>
                                            <p:cond delay="0"/>
                                          </p:stCondLst>
                                        </p:cTn>
                                        <p:tgtEl>
                                          <p:spTgt spid="18"/>
                                        </p:tgtEl>
                                        <p:attrNameLst>
                                          <p:attrName>style.visibility</p:attrName>
                                        </p:attrNameLst>
                                      </p:cBhvr>
                                      <p:to>
                                        <p:strVal val="visible"/>
                                      </p:to>
                                    </p:set>
                                    <p:anim calcmode="lin" valueType="num">
                                      <p:cBhvr>
                                        <p:cTn id="109" dur="500" fill="hold"/>
                                        <p:tgtEl>
                                          <p:spTgt spid="18"/>
                                        </p:tgtEl>
                                        <p:attrNameLst>
                                          <p:attrName>ppt_w</p:attrName>
                                        </p:attrNameLst>
                                      </p:cBhvr>
                                      <p:tavLst>
                                        <p:tav tm="0">
                                          <p:val>
                                            <p:fltVal val="0"/>
                                          </p:val>
                                        </p:tav>
                                        <p:tav tm="100000">
                                          <p:val>
                                            <p:strVal val="#ppt_w"/>
                                          </p:val>
                                        </p:tav>
                                      </p:tavLst>
                                    </p:anim>
                                    <p:anim calcmode="lin" valueType="num">
                                      <p:cBhvr>
                                        <p:cTn id="110" dur="500" fill="hold"/>
                                        <p:tgtEl>
                                          <p:spTgt spid="18"/>
                                        </p:tgtEl>
                                        <p:attrNameLst>
                                          <p:attrName>ppt_h</p:attrName>
                                        </p:attrNameLst>
                                      </p:cBhvr>
                                      <p:tavLst>
                                        <p:tav tm="0">
                                          <p:val>
                                            <p:fltVal val="0"/>
                                          </p:val>
                                        </p:tav>
                                        <p:tav tm="100000">
                                          <p:val>
                                            <p:strVal val="#ppt_h"/>
                                          </p:val>
                                        </p:tav>
                                      </p:tavLst>
                                    </p:anim>
                                    <p:animEffect transition="in" filter="fade">
                                      <p:cBhvr>
                                        <p:cTn id="111" dur="500"/>
                                        <p:tgtEl>
                                          <p:spTgt spid="18"/>
                                        </p:tgtEl>
                                      </p:cBhvr>
                                    </p:animEffect>
                                  </p:childTnLst>
                                </p:cTn>
                              </p:par>
                            </p:childTnLst>
                          </p:cTn>
                        </p:par>
                      </p:childTnLst>
                    </p:cTn>
                  </p:par>
                  <p:par>
                    <p:cTn id="112" fill="hold">
                      <p:stCondLst>
                        <p:cond delay="indefinite"/>
                      </p:stCondLst>
                      <p:childTnLst>
                        <p:par>
                          <p:cTn id="113" fill="hold">
                            <p:stCondLst>
                              <p:cond delay="0"/>
                            </p:stCondLst>
                            <p:childTnLst>
                              <p:par>
                                <p:cTn id="114" presetID="56" presetClass="entr" presetSubtype="0" fill="hold" grpId="0" nodeType="clickEffect">
                                  <p:stCondLst>
                                    <p:cond delay="0"/>
                                  </p:stCondLst>
                                  <p:iterate type="lt">
                                    <p:tmPct val="10000"/>
                                  </p:iterate>
                                  <p:childTnLst>
                                    <p:set>
                                      <p:cBhvr>
                                        <p:cTn id="115" dur="1" fill="hold">
                                          <p:stCondLst>
                                            <p:cond delay="0"/>
                                          </p:stCondLst>
                                        </p:cTn>
                                        <p:tgtEl>
                                          <p:spTgt spid="12"/>
                                        </p:tgtEl>
                                        <p:attrNameLst>
                                          <p:attrName>style.visibility</p:attrName>
                                        </p:attrNameLst>
                                      </p:cBhvr>
                                      <p:to>
                                        <p:strVal val="visible"/>
                                      </p:to>
                                    </p:set>
                                    <p:anim by="(-#ppt_w*2)" calcmode="lin" valueType="num">
                                      <p:cBhvr rctx="PPT">
                                        <p:cTn id="116" dur="500" autoRev="1" fill="hold">
                                          <p:stCondLst>
                                            <p:cond delay="0"/>
                                          </p:stCondLst>
                                        </p:cTn>
                                        <p:tgtEl>
                                          <p:spTgt spid="12"/>
                                        </p:tgtEl>
                                        <p:attrNameLst>
                                          <p:attrName>ppt_w</p:attrName>
                                        </p:attrNameLst>
                                      </p:cBhvr>
                                    </p:anim>
                                    <p:anim by="(#ppt_w*0.50)" calcmode="lin" valueType="num">
                                      <p:cBhvr>
                                        <p:cTn id="117" dur="500" decel="50000" autoRev="1" fill="hold">
                                          <p:stCondLst>
                                            <p:cond delay="0"/>
                                          </p:stCondLst>
                                        </p:cTn>
                                        <p:tgtEl>
                                          <p:spTgt spid="12"/>
                                        </p:tgtEl>
                                        <p:attrNameLst>
                                          <p:attrName>ppt_x</p:attrName>
                                        </p:attrNameLst>
                                      </p:cBhvr>
                                    </p:anim>
                                    <p:anim from="(-#ppt_h/2)" to="(#ppt_y)" calcmode="lin" valueType="num">
                                      <p:cBhvr>
                                        <p:cTn id="118" dur="1000" fill="hold">
                                          <p:stCondLst>
                                            <p:cond delay="0"/>
                                          </p:stCondLst>
                                        </p:cTn>
                                        <p:tgtEl>
                                          <p:spTgt spid="12"/>
                                        </p:tgtEl>
                                        <p:attrNameLst>
                                          <p:attrName>ppt_y</p:attrName>
                                        </p:attrNameLst>
                                      </p:cBhvr>
                                    </p:anim>
                                    <p:animRot by="21600000">
                                      <p:cBhvr>
                                        <p:cTn id="119" dur="1000" fill="hold">
                                          <p:stCondLst>
                                            <p:cond delay="0"/>
                                          </p:stCondLst>
                                        </p:cTn>
                                        <p:tgtEl>
                                          <p:spTgt spid="12"/>
                                        </p:tgtEl>
                                        <p:attrNameLst>
                                          <p:attrName>r</p:attrName>
                                        </p:attrNameLst>
                                      </p:cBhvr>
                                    </p:animRot>
                                  </p:childTnLst>
                                </p:cTn>
                              </p:par>
                            </p:childTnLst>
                          </p:cTn>
                        </p:par>
                      </p:childTnLst>
                    </p:cTn>
                  </p:par>
                  <p:par>
                    <p:cTn id="120" fill="hold">
                      <p:stCondLst>
                        <p:cond delay="indefinite"/>
                      </p:stCondLst>
                      <p:childTnLst>
                        <p:par>
                          <p:cTn id="121" fill="hold">
                            <p:stCondLst>
                              <p:cond delay="0"/>
                            </p:stCondLst>
                            <p:childTnLst>
                              <p:par>
                                <p:cTn id="122" presetID="53" presetClass="entr" presetSubtype="0" fill="hold" grpId="0" nodeType="clickEffect">
                                  <p:stCondLst>
                                    <p:cond delay="0"/>
                                  </p:stCondLst>
                                  <p:childTnLst>
                                    <p:set>
                                      <p:cBhvr>
                                        <p:cTn id="123" dur="1" fill="hold">
                                          <p:stCondLst>
                                            <p:cond delay="0"/>
                                          </p:stCondLst>
                                        </p:cTn>
                                        <p:tgtEl>
                                          <p:spTgt spid="13"/>
                                        </p:tgtEl>
                                        <p:attrNameLst>
                                          <p:attrName>style.visibility</p:attrName>
                                        </p:attrNameLst>
                                      </p:cBhvr>
                                      <p:to>
                                        <p:strVal val="visible"/>
                                      </p:to>
                                    </p:set>
                                    <p:anim calcmode="lin" valueType="num">
                                      <p:cBhvr>
                                        <p:cTn id="124" dur="500" fill="hold"/>
                                        <p:tgtEl>
                                          <p:spTgt spid="13"/>
                                        </p:tgtEl>
                                        <p:attrNameLst>
                                          <p:attrName>ppt_w</p:attrName>
                                        </p:attrNameLst>
                                      </p:cBhvr>
                                      <p:tavLst>
                                        <p:tav tm="0">
                                          <p:val>
                                            <p:fltVal val="0"/>
                                          </p:val>
                                        </p:tav>
                                        <p:tav tm="100000">
                                          <p:val>
                                            <p:strVal val="#ppt_w"/>
                                          </p:val>
                                        </p:tav>
                                      </p:tavLst>
                                    </p:anim>
                                    <p:anim calcmode="lin" valueType="num">
                                      <p:cBhvr>
                                        <p:cTn id="125" dur="500" fill="hold"/>
                                        <p:tgtEl>
                                          <p:spTgt spid="13"/>
                                        </p:tgtEl>
                                        <p:attrNameLst>
                                          <p:attrName>ppt_h</p:attrName>
                                        </p:attrNameLst>
                                      </p:cBhvr>
                                      <p:tavLst>
                                        <p:tav tm="0">
                                          <p:val>
                                            <p:fltVal val="0"/>
                                          </p:val>
                                        </p:tav>
                                        <p:tav tm="100000">
                                          <p:val>
                                            <p:strVal val="#ppt_h"/>
                                          </p:val>
                                        </p:tav>
                                      </p:tavLst>
                                    </p:anim>
                                    <p:animEffect transition="in" filter="fade">
                                      <p:cBhvr>
                                        <p:cTn id="1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2" grpId="0"/>
      <p:bldP spid="13" grpId="0" animBg="1"/>
      <p:bldP spid="14" grpId="0"/>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1"/>
          <p:cNvSpPr>
            <a:spLocks noChangeArrowheads="1"/>
          </p:cNvSpPr>
          <p:nvPr/>
        </p:nvSpPr>
        <p:spPr bwMode="auto">
          <a:xfrm>
            <a:off x="5105400" y="3657600"/>
            <a:ext cx="1828800" cy="1066800"/>
          </a:xfrm>
          <a:prstGeom prst="leftArrow">
            <a:avLst>
              <a:gd name="adj1" fmla="val 50000"/>
              <a:gd name="adj2" fmla="val 42857"/>
            </a:avLst>
          </a:prstGeom>
          <a:solidFill>
            <a:schemeClr val="tx2">
              <a:lumMod val="20000"/>
              <a:lumOff val="80000"/>
            </a:schemeClr>
          </a:solidFill>
          <a:ln w="9525">
            <a:solidFill>
              <a:schemeClr val="tx1"/>
            </a:solidFill>
            <a:miter lim="800000"/>
            <a:headEnd/>
            <a:tailEnd/>
          </a:ln>
        </p:spPr>
        <p:txBody>
          <a:bodyPr wrap="none" anchor="ctr"/>
          <a:lstStyle/>
          <a:p>
            <a:endParaRPr lang="pt-BR" altLang="pt-BR"/>
          </a:p>
        </p:txBody>
      </p:sp>
      <p:sp>
        <p:nvSpPr>
          <p:cNvPr id="5" name="AutoShape 19"/>
          <p:cNvSpPr>
            <a:spLocks noChangeArrowheads="1"/>
          </p:cNvSpPr>
          <p:nvPr/>
        </p:nvSpPr>
        <p:spPr bwMode="auto">
          <a:xfrm>
            <a:off x="5105400" y="1371600"/>
            <a:ext cx="1828800" cy="1066800"/>
          </a:xfrm>
          <a:prstGeom prst="leftArrow">
            <a:avLst>
              <a:gd name="adj1" fmla="val 50000"/>
              <a:gd name="adj2" fmla="val 42857"/>
            </a:avLst>
          </a:prstGeom>
          <a:solidFill>
            <a:schemeClr val="tx2">
              <a:lumMod val="20000"/>
              <a:lumOff val="80000"/>
            </a:schemeClr>
          </a:solidFill>
          <a:ln w="9525">
            <a:solidFill>
              <a:schemeClr val="tx1"/>
            </a:solidFill>
            <a:miter lim="800000"/>
            <a:headEnd/>
            <a:tailEnd/>
          </a:ln>
        </p:spPr>
        <p:txBody>
          <a:bodyPr wrap="none" anchor="ctr"/>
          <a:lstStyle/>
          <a:p>
            <a:endParaRPr lang="pt-BR" altLang="pt-BR"/>
          </a:p>
        </p:txBody>
      </p:sp>
      <p:sp>
        <p:nvSpPr>
          <p:cNvPr id="6" name="Rectangle 15"/>
          <p:cNvSpPr>
            <a:spLocks noChangeArrowheads="1"/>
          </p:cNvSpPr>
          <p:nvPr/>
        </p:nvSpPr>
        <p:spPr bwMode="auto">
          <a:xfrm>
            <a:off x="1676400" y="2286000"/>
            <a:ext cx="2057400" cy="3048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7" name="Rectangle 13"/>
          <p:cNvSpPr>
            <a:spLocks noChangeArrowheads="1"/>
          </p:cNvSpPr>
          <p:nvPr/>
        </p:nvSpPr>
        <p:spPr bwMode="auto">
          <a:xfrm>
            <a:off x="1676400" y="1371600"/>
            <a:ext cx="2057400" cy="3048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8" name="Rectangle 11"/>
          <p:cNvSpPr>
            <a:spLocks noChangeArrowheads="1"/>
          </p:cNvSpPr>
          <p:nvPr/>
        </p:nvSpPr>
        <p:spPr bwMode="auto">
          <a:xfrm>
            <a:off x="2667000" y="3581400"/>
            <a:ext cx="381000" cy="12954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9" name="Rectangle 9"/>
          <p:cNvSpPr>
            <a:spLocks noChangeArrowheads="1"/>
          </p:cNvSpPr>
          <p:nvPr/>
        </p:nvSpPr>
        <p:spPr bwMode="auto">
          <a:xfrm>
            <a:off x="1752600" y="3581400"/>
            <a:ext cx="381000" cy="12954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10" name="Text Box 3"/>
          <p:cNvSpPr txBox="1">
            <a:spLocks noChangeArrowheads="1"/>
          </p:cNvSpPr>
          <p:nvPr/>
        </p:nvSpPr>
        <p:spPr bwMode="auto">
          <a:xfrm>
            <a:off x="1054549" y="1524000"/>
            <a:ext cx="609600" cy="457200"/>
          </a:xfrm>
          <a:prstGeom prst="rect">
            <a:avLst/>
          </a:prstGeom>
          <a:noFill/>
          <a:ln w="9525">
            <a:noFill/>
            <a:miter lim="800000"/>
            <a:headEnd/>
            <a:tailEnd/>
          </a:ln>
        </p:spPr>
        <p:txBody>
          <a:bodyPr>
            <a:spAutoFit/>
          </a:bodyPr>
          <a:lstStyle/>
          <a:p>
            <a:r>
              <a:rPr lang="pt-BR" altLang="pt-BR" sz="2400" dirty="0" err="1" smtClean="0">
                <a:latin typeface="Times New Roman" pitchFamily="18" charset="0"/>
              </a:rPr>
              <a:t>Ex</a:t>
            </a:r>
            <a:r>
              <a:rPr lang="pt-BR" altLang="pt-BR" sz="2400" dirty="0" smtClean="0">
                <a:latin typeface="Times New Roman" pitchFamily="18" charset="0"/>
              </a:rPr>
              <a:t>:</a:t>
            </a:r>
            <a:endParaRPr lang="pt-BR" altLang="pt-BR" sz="2400" dirty="0">
              <a:latin typeface="Times New Roman" pitchFamily="18" charset="0"/>
            </a:endParaRPr>
          </a:p>
        </p:txBody>
      </p:sp>
      <p:graphicFrame>
        <p:nvGraphicFramePr>
          <p:cNvPr id="11" name="Object 2"/>
          <p:cNvGraphicFramePr>
            <a:graphicFrameLocks noChangeAspect="1"/>
          </p:cNvGraphicFramePr>
          <p:nvPr/>
        </p:nvGraphicFramePr>
        <p:xfrm>
          <a:off x="1600200" y="1295400"/>
          <a:ext cx="2743200" cy="1858963"/>
        </p:xfrm>
        <a:graphic>
          <a:graphicData uri="http://schemas.openxmlformats.org/presentationml/2006/ole">
            <p:oleObj spid="_x0000_s5166" name="Equation" r:id="rId3" imgW="1143000" imgH="774700" progId="Equation.3">
              <p:embed/>
            </p:oleObj>
          </a:graphicData>
        </a:graphic>
      </p:graphicFrame>
      <p:sp>
        <p:nvSpPr>
          <p:cNvPr id="12" name="Text Box 7"/>
          <p:cNvSpPr txBox="1">
            <a:spLocks noChangeArrowheads="1"/>
          </p:cNvSpPr>
          <p:nvPr/>
        </p:nvSpPr>
        <p:spPr bwMode="auto">
          <a:xfrm>
            <a:off x="1066800" y="3962400"/>
            <a:ext cx="609600" cy="457200"/>
          </a:xfrm>
          <a:prstGeom prst="rect">
            <a:avLst/>
          </a:prstGeom>
          <a:noFill/>
          <a:ln w="9525">
            <a:noFill/>
            <a:miter lim="800000"/>
            <a:headEnd/>
            <a:tailEnd/>
          </a:ln>
        </p:spPr>
        <p:txBody>
          <a:bodyPr>
            <a:spAutoFit/>
          </a:bodyPr>
          <a:lstStyle/>
          <a:p>
            <a:r>
              <a:rPr lang="pt-BR" altLang="pt-BR" sz="2400" dirty="0" err="1" smtClean="0">
                <a:latin typeface="Times New Roman" pitchFamily="18" charset="0"/>
              </a:rPr>
              <a:t>Ex</a:t>
            </a:r>
            <a:r>
              <a:rPr lang="pt-BR" altLang="pt-BR" sz="2400" dirty="0" smtClean="0">
                <a:latin typeface="Times New Roman" pitchFamily="18" charset="0"/>
              </a:rPr>
              <a:t>:</a:t>
            </a:r>
            <a:endParaRPr lang="pt-BR" altLang="pt-BR" sz="2400" dirty="0">
              <a:latin typeface="Times New Roman" pitchFamily="18" charset="0"/>
            </a:endParaRPr>
          </a:p>
        </p:txBody>
      </p:sp>
      <p:graphicFrame>
        <p:nvGraphicFramePr>
          <p:cNvPr id="13" name="Object 3"/>
          <p:cNvGraphicFramePr>
            <a:graphicFrameLocks noChangeAspect="1"/>
          </p:cNvGraphicFramePr>
          <p:nvPr/>
        </p:nvGraphicFramePr>
        <p:xfrm>
          <a:off x="1600200" y="3505200"/>
          <a:ext cx="2057400" cy="1422400"/>
        </p:xfrm>
        <a:graphic>
          <a:graphicData uri="http://schemas.openxmlformats.org/presentationml/2006/ole">
            <p:oleObj spid="_x0000_s5167" name="Equation" r:id="rId4" imgW="863225" imgH="596641" progId="Equation.3">
              <p:embed/>
            </p:oleObj>
          </a:graphicData>
        </a:graphic>
      </p:graphicFrame>
      <p:graphicFrame>
        <p:nvGraphicFramePr>
          <p:cNvPr id="14" name="Object 4"/>
          <p:cNvGraphicFramePr>
            <a:graphicFrameLocks noChangeAspect="1"/>
          </p:cNvGraphicFramePr>
          <p:nvPr/>
        </p:nvGraphicFramePr>
        <p:xfrm>
          <a:off x="5410200" y="1600200"/>
          <a:ext cx="1346200" cy="560388"/>
        </p:xfrm>
        <a:graphic>
          <a:graphicData uri="http://schemas.openxmlformats.org/presentationml/2006/ole">
            <p:oleObj spid="_x0000_s5168" name="Equation" r:id="rId5" imgW="457200" imgH="190500" progId="Equation.3">
              <p:embed/>
            </p:oleObj>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xmlns="" val="3176191763"/>
              </p:ext>
            </p:extLst>
          </p:nvPr>
        </p:nvGraphicFramePr>
        <p:xfrm>
          <a:off x="5184775" y="3825875"/>
          <a:ext cx="1773238" cy="730250"/>
        </p:xfrm>
        <a:graphic>
          <a:graphicData uri="http://schemas.openxmlformats.org/presentationml/2006/ole">
            <p:oleObj spid="_x0000_s5169" name="Equação" r:id="rId6" imgW="609480" imgH="228600" progId="Equation.3">
              <p:embed/>
            </p:oleObj>
          </a:graphicData>
        </a:graphic>
      </p:graphicFrame>
      <p:sp>
        <p:nvSpPr>
          <p:cNvPr id="5135" name="Oval 22"/>
          <p:cNvSpPr>
            <a:spLocks noChangeArrowheads="1"/>
          </p:cNvSpPr>
          <p:nvPr/>
        </p:nvSpPr>
        <p:spPr bwMode="auto">
          <a:xfrm>
            <a:off x="381000" y="5486400"/>
            <a:ext cx="8382000" cy="609600"/>
          </a:xfrm>
          <a:prstGeom prst="ellipse">
            <a:avLst/>
          </a:prstGeom>
          <a:solidFill>
            <a:srgbClr val="92D050"/>
          </a:solidFill>
          <a:ln w="9525">
            <a:solidFill>
              <a:schemeClr val="tx1"/>
            </a:solidFill>
            <a:round/>
            <a:headEnd/>
            <a:tailEnd/>
          </a:ln>
        </p:spPr>
        <p:txBody>
          <a:bodyPr wrap="none" anchor="ctr"/>
          <a:lstStyle/>
          <a:p>
            <a:endParaRPr lang="pt-BR" altLang="pt-BR"/>
          </a:p>
        </p:txBody>
      </p:sp>
      <p:sp>
        <p:nvSpPr>
          <p:cNvPr id="5136" name="Retângulo 23"/>
          <p:cNvSpPr>
            <a:spLocks noChangeArrowheads="1"/>
          </p:cNvSpPr>
          <p:nvPr/>
        </p:nvSpPr>
        <p:spPr bwMode="auto">
          <a:xfrm>
            <a:off x="1130300" y="5607050"/>
            <a:ext cx="8343900" cy="368300"/>
          </a:xfrm>
          <a:prstGeom prst="rect">
            <a:avLst/>
          </a:prstGeom>
          <a:noFill/>
          <a:ln w="9525">
            <a:noFill/>
            <a:miter lim="800000"/>
            <a:headEnd/>
            <a:tailEnd/>
          </a:ln>
        </p:spPr>
        <p:txBody>
          <a:bodyPr>
            <a:spAutoFit/>
          </a:bodyPr>
          <a:lstStyle/>
          <a:p>
            <a:r>
              <a:rPr lang="pt-BR" altLang="pt-BR">
                <a:solidFill>
                  <a:srgbClr val="FF0066"/>
                </a:solidFill>
              </a:rPr>
              <a:t>• Quando possui duas filas paralelas iguais ou proporcionais</a:t>
            </a:r>
            <a:endParaRPr lang="pt-BR" altLang="pt-BR"/>
          </a:p>
        </p:txBody>
      </p:sp>
      <p:sp>
        <p:nvSpPr>
          <p:cNvPr id="5137" name="Rectangle 18"/>
          <p:cNvSpPr>
            <a:spLocks noChangeArrowheads="1"/>
          </p:cNvSpPr>
          <p:nvPr/>
        </p:nvSpPr>
        <p:spPr bwMode="auto">
          <a:xfrm>
            <a:off x="0" y="0"/>
            <a:ext cx="4572000" cy="641350"/>
          </a:xfrm>
          <a:prstGeom prst="rect">
            <a:avLst/>
          </a:prstGeom>
          <a:noFill/>
          <a:ln w="9525">
            <a:noFill/>
            <a:miter lim="800000"/>
            <a:headEnd/>
            <a:tailEnd/>
          </a:ln>
        </p:spPr>
        <p:txBody>
          <a:bodyPr>
            <a:spAutoFit/>
          </a:bodyPr>
          <a:lstStyle/>
          <a:p>
            <a:r>
              <a:rPr lang="pt-BR" altLang="pt-BR" b="1">
                <a:solidFill>
                  <a:schemeClr val="bg1"/>
                </a:solidFill>
                <a:latin typeface="Calibri" pitchFamily="34" charset="0"/>
              </a:rPr>
              <a:t>MATEMÁTICA, Série </a:t>
            </a:r>
            <a:r>
              <a:rPr lang="pt-BR" altLang="pt-BR">
                <a:solidFill>
                  <a:schemeClr val="bg1"/>
                </a:solidFill>
                <a:latin typeface="Calibri" pitchFamily="34" charset="0"/>
              </a:rPr>
              <a:t>2ª </a:t>
            </a:r>
          </a:p>
          <a:p>
            <a:r>
              <a:rPr lang="pt-BR" altLang="pt-BR">
                <a:solidFill>
                  <a:schemeClr val="bg1"/>
                </a:solidFill>
                <a:latin typeface="Calibri" pitchFamily="34" charset="0"/>
              </a:rPr>
              <a:t>Matrizes - Determinantes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strVal val="4*#ppt_w"/>
                                          </p:val>
                                        </p:tav>
                                        <p:tav tm="100000">
                                          <p:val>
                                            <p:strVal val="#ppt_w"/>
                                          </p:val>
                                        </p:tav>
                                      </p:tavLst>
                                    </p:anim>
                                    <p:anim calcmode="lin" valueType="num">
                                      <p:cBhvr>
                                        <p:cTn id="14" dur="500" fill="hold"/>
                                        <p:tgtEl>
                                          <p:spTgt spid="11"/>
                                        </p:tgtEl>
                                        <p:attrNameLst>
                                          <p:attrName>ppt_h</p:attrName>
                                        </p:attrNameLst>
                                      </p:cBhvr>
                                      <p:tavLst>
                                        <p:tav tm="0">
                                          <p:val>
                                            <p:strVal val="4*#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32"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strVal val="4*#ppt_w"/>
                                          </p:val>
                                        </p:tav>
                                        <p:tav tm="100000">
                                          <p:val>
                                            <p:strVal val="#ppt_w"/>
                                          </p:val>
                                        </p:tav>
                                      </p:tavLst>
                                    </p:anim>
                                    <p:anim calcmode="lin" valueType="num">
                                      <p:cBhvr>
                                        <p:cTn id="26" dur="5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3"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strips(upRight)">
                                      <p:cBhvr>
                                        <p:cTn id="49" dur="500"/>
                                        <p:tgtEl>
                                          <p:spTgt spid="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ppt_x"/>
                                          </p:val>
                                        </p:tav>
                                        <p:tav tm="100000">
                                          <p:val>
                                            <p:strVal val="#ppt_x"/>
                                          </p:val>
                                        </p:tav>
                                      </p:tavLst>
                                    </p:anim>
                                    <p:anim calcmode="lin" valueType="num">
                                      <p:cBhvr additive="base">
                                        <p:cTn id="5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1"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500" fill="hold"/>
                                        <p:tgtEl>
                                          <p:spTgt spid="8"/>
                                        </p:tgtEl>
                                        <p:attrNameLst>
                                          <p:attrName>ppt_x</p:attrName>
                                        </p:attrNameLst>
                                      </p:cBhvr>
                                      <p:tavLst>
                                        <p:tav tm="0">
                                          <p:val>
                                            <p:strVal val="#ppt_x"/>
                                          </p:val>
                                        </p:tav>
                                        <p:tav tm="100000">
                                          <p:val>
                                            <p:strVal val="#ppt_x"/>
                                          </p:val>
                                        </p:tav>
                                      </p:tavLst>
                                    </p:anim>
                                    <p:anim calcmode="lin" valueType="num">
                                      <p:cBhvr additive="base">
                                        <p:cTn id="61"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additive="base">
                                        <p:cTn id="66" dur="500" fill="hold"/>
                                        <p:tgtEl>
                                          <p:spTgt spid="4"/>
                                        </p:tgtEl>
                                        <p:attrNameLst>
                                          <p:attrName>ppt_x</p:attrName>
                                        </p:attrNameLst>
                                      </p:cBhvr>
                                      <p:tavLst>
                                        <p:tav tm="0">
                                          <p:val>
                                            <p:strVal val="1+#ppt_w/2"/>
                                          </p:val>
                                        </p:tav>
                                        <p:tav tm="100000">
                                          <p:val>
                                            <p:strVal val="#ppt_x"/>
                                          </p:val>
                                        </p:tav>
                                      </p:tavLst>
                                    </p:anim>
                                    <p:anim calcmode="lin" valueType="num">
                                      <p:cBhvr additive="base">
                                        <p:cTn id="6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12"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strips(downLeft)">
                                      <p:cBhvr>
                                        <p:cTn id="7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utoUpdateAnimBg="0"/>
      <p:bldP spid="1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362200" y="4343400"/>
            <a:ext cx="1295400" cy="3048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5" name="Rectangle 3"/>
          <p:cNvSpPr>
            <a:spLocks noChangeArrowheads="1"/>
          </p:cNvSpPr>
          <p:nvPr/>
        </p:nvSpPr>
        <p:spPr bwMode="auto">
          <a:xfrm>
            <a:off x="2362200" y="3276600"/>
            <a:ext cx="1295400" cy="3048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6" name="Rectangle 4"/>
          <p:cNvSpPr>
            <a:spLocks noChangeArrowheads="1"/>
          </p:cNvSpPr>
          <p:nvPr/>
        </p:nvSpPr>
        <p:spPr bwMode="auto">
          <a:xfrm>
            <a:off x="2362200" y="1524000"/>
            <a:ext cx="228600" cy="7620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7" name="Rectangle 5"/>
          <p:cNvSpPr>
            <a:spLocks noChangeArrowheads="1"/>
          </p:cNvSpPr>
          <p:nvPr/>
        </p:nvSpPr>
        <p:spPr bwMode="auto">
          <a:xfrm>
            <a:off x="1905000" y="1524000"/>
            <a:ext cx="228600" cy="7620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8" name="Text Box 6"/>
          <p:cNvSpPr txBox="1">
            <a:spLocks noChangeArrowheads="1"/>
          </p:cNvSpPr>
          <p:nvPr/>
        </p:nvSpPr>
        <p:spPr bwMode="auto">
          <a:xfrm>
            <a:off x="1295400" y="1524000"/>
            <a:ext cx="1371600" cy="457200"/>
          </a:xfrm>
          <a:prstGeom prst="rect">
            <a:avLst/>
          </a:prstGeom>
          <a:noFill/>
          <a:ln w="9525">
            <a:noFill/>
            <a:miter lim="800000"/>
            <a:headEnd/>
            <a:tailEnd/>
          </a:ln>
        </p:spPr>
        <p:txBody>
          <a:bodyPr>
            <a:spAutoFit/>
          </a:bodyPr>
          <a:lstStyle/>
          <a:p>
            <a:r>
              <a:rPr lang="pt-BR" altLang="pt-BR" sz="2400">
                <a:latin typeface="Times New Roman" pitchFamily="18" charset="0"/>
              </a:rPr>
              <a:t>1)</a:t>
            </a:r>
          </a:p>
        </p:txBody>
      </p:sp>
      <p:sp>
        <p:nvSpPr>
          <p:cNvPr id="9" name="Text Box 7"/>
          <p:cNvSpPr txBox="1">
            <a:spLocks noChangeArrowheads="1"/>
          </p:cNvSpPr>
          <p:nvPr/>
        </p:nvSpPr>
        <p:spPr bwMode="auto">
          <a:xfrm>
            <a:off x="533400" y="1524000"/>
            <a:ext cx="762000" cy="457200"/>
          </a:xfrm>
          <a:prstGeom prst="rect">
            <a:avLst/>
          </a:prstGeom>
          <a:noFill/>
          <a:ln w="9525">
            <a:noFill/>
            <a:miter lim="800000"/>
            <a:headEnd/>
            <a:tailEnd/>
          </a:ln>
        </p:spPr>
        <p:txBody>
          <a:bodyPr>
            <a:spAutoFit/>
          </a:bodyPr>
          <a:lstStyle/>
          <a:p>
            <a:r>
              <a:rPr lang="pt-BR" altLang="pt-BR" sz="2400">
                <a:latin typeface="Lucida Console" pitchFamily="49" charset="0"/>
              </a:rPr>
              <a:t>Ex: </a:t>
            </a:r>
          </a:p>
        </p:txBody>
      </p:sp>
      <p:sp>
        <p:nvSpPr>
          <p:cNvPr id="9228" name="Oval 8"/>
          <p:cNvSpPr>
            <a:spLocks noChangeArrowheads="1"/>
          </p:cNvSpPr>
          <p:nvPr/>
        </p:nvSpPr>
        <p:spPr bwMode="auto">
          <a:xfrm>
            <a:off x="285720" y="5214950"/>
            <a:ext cx="8077200" cy="990600"/>
          </a:xfrm>
          <a:prstGeom prst="ellipse">
            <a:avLst/>
          </a:prstGeom>
          <a:solidFill>
            <a:srgbClr val="92D050"/>
          </a:solidFill>
          <a:ln w="9525">
            <a:solidFill>
              <a:schemeClr val="tx1"/>
            </a:solidFill>
            <a:round/>
            <a:headEnd/>
            <a:tailEnd/>
          </a:ln>
        </p:spPr>
        <p:txBody>
          <a:bodyPr wrap="none" anchor="ctr"/>
          <a:lstStyle/>
          <a:p>
            <a:endParaRPr lang="pt-BR" altLang="pt-BR"/>
          </a:p>
        </p:txBody>
      </p:sp>
      <p:sp>
        <p:nvSpPr>
          <p:cNvPr id="11" name="Rectangle 9"/>
          <p:cNvSpPr>
            <a:spLocks noChangeArrowheads="1"/>
          </p:cNvSpPr>
          <p:nvPr/>
        </p:nvSpPr>
        <p:spPr bwMode="auto">
          <a:xfrm>
            <a:off x="381000" y="5334000"/>
            <a:ext cx="7772400" cy="1143000"/>
          </a:xfrm>
          <a:prstGeom prst="rect">
            <a:avLst/>
          </a:prstGeom>
          <a:noFill/>
          <a:ln w="9525">
            <a:noFill/>
            <a:miter lim="800000"/>
            <a:headEnd/>
            <a:tailEnd/>
          </a:ln>
        </p:spPr>
        <p:txBody>
          <a:bodyPr anchor="ctr"/>
          <a:lstStyle/>
          <a:p>
            <a:pPr algn="ctr"/>
            <a:r>
              <a:rPr lang="pt-BR" altLang="pt-BR">
                <a:solidFill>
                  <a:srgbClr val="FF0066"/>
                </a:solidFill>
              </a:rPr>
              <a:t>• Quando trocamos a posição de duas filas paralelas, o determinante troca de sinal</a:t>
            </a:r>
          </a:p>
        </p:txBody>
      </p:sp>
      <p:graphicFrame>
        <p:nvGraphicFramePr>
          <p:cNvPr id="12" name="Object 2"/>
          <p:cNvGraphicFramePr>
            <a:graphicFrameLocks noChangeAspect="1"/>
          </p:cNvGraphicFramePr>
          <p:nvPr/>
        </p:nvGraphicFramePr>
        <p:xfrm>
          <a:off x="1879600" y="1450975"/>
          <a:ext cx="2228850" cy="896938"/>
        </p:xfrm>
        <a:graphic>
          <a:graphicData uri="http://schemas.openxmlformats.org/presentationml/2006/ole">
            <p:oleObj spid="_x0000_s9258" name="Equation" r:id="rId3" imgW="977476" imgH="393529" progId="Equation.3">
              <p:embed/>
            </p:oleObj>
          </a:graphicData>
        </a:graphic>
      </p:graphicFrame>
      <p:graphicFrame>
        <p:nvGraphicFramePr>
          <p:cNvPr id="13" name="Object 3"/>
          <p:cNvGraphicFramePr>
            <a:graphicFrameLocks noChangeAspect="1"/>
          </p:cNvGraphicFramePr>
          <p:nvPr/>
        </p:nvGraphicFramePr>
        <p:xfrm>
          <a:off x="5334000" y="1371600"/>
          <a:ext cx="2401888" cy="896938"/>
        </p:xfrm>
        <a:graphic>
          <a:graphicData uri="http://schemas.openxmlformats.org/presentationml/2006/ole">
            <p:oleObj spid="_x0000_s9259" name="Equation" r:id="rId4" imgW="1054100" imgH="393700" progId="Equation.3">
              <p:embed/>
            </p:oleObj>
          </a:graphicData>
        </a:graphic>
      </p:graphicFrame>
      <p:sp>
        <p:nvSpPr>
          <p:cNvPr id="14" name="Text Box 12"/>
          <p:cNvSpPr txBox="1">
            <a:spLocks noChangeArrowheads="1"/>
          </p:cNvSpPr>
          <p:nvPr/>
        </p:nvSpPr>
        <p:spPr bwMode="auto">
          <a:xfrm>
            <a:off x="1295400" y="3657600"/>
            <a:ext cx="1371600" cy="457200"/>
          </a:xfrm>
          <a:prstGeom prst="rect">
            <a:avLst/>
          </a:prstGeom>
          <a:noFill/>
          <a:ln w="9525">
            <a:noFill/>
            <a:miter lim="800000"/>
            <a:headEnd/>
            <a:tailEnd/>
          </a:ln>
        </p:spPr>
        <p:txBody>
          <a:bodyPr>
            <a:spAutoFit/>
          </a:bodyPr>
          <a:lstStyle/>
          <a:p>
            <a:r>
              <a:rPr lang="pt-BR" altLang="pt-BR" sz="2400">
                <a:latin typeface="Times New Roman" pitchFamily="18" charset="0"/>
              </a:rPr>
              <a:t>2)</a:t>
            </a:r>
          </a:p>
        </p:txBody>
      </p:sp>
      <p:graphicFrame>
        <p:nvGraphicFramePr>
          <p:cNvPr id="15" name="Object 4"/>
          <p:cNvGraphicFramePr>
            <a:graphicFrameLocks noChangeAspect="1"/>
          </p:cNvGraphicFramePr>
          <p:nvPr/>
        </p:nvGraphicFramePr>
        <p:xfrm>
          <a:off x="1787525" y="3124200"/>
          <a:ext cx="2562225" cy="1649413"/>
        </p:xfrm>
        <a:graphic>
          <a:graphicData uri="http://schemas.openxmlformats.org/presentationml/2006/ole">
            <p:oleObj spid="_x0000_s9260" name="Equation" r:id="rId5" imgW="927100" imgH="596900" progId="Equation.3">
              <p:embed/>
            </p:oleObj>
          </a:graphicData>
        </a:graphic>
      </p:graphicFrame>
      <p:graphicFrame>
        <p:nvGraphicFramePr>
          <p:cNvPr id="16" name="Object 5"/>
          <p:cNvGraphicFramePr>
            <a:graphicFrameLocks noChangeAspect="1"/>
          </p:cNvGraphicFramePr>
          <p:nvPr/>
        </p:nvGraphicFramePr>
        <p:xfrm>
          <a:off x="5013325" y="3124200"/>
          <a:ext cx="3089275" cy="1649413"/>
        </p:xfrm>
        <a:graphic>
          <a:graphicData uri="http://schemas.openxmlformats.org/presentationml/2006/ole">
            <p:oleObj spid="_x0000_s9261" name="Equation" r:id="rId6" imgW="1117600" imgH="596900" progId="Equation.3">
              <p:embed/>
            </p:oleObj>
          </a:graphicData>
        </a:graphic>
      </p:graphicFrame>
      <p:sp>
        <p:nvSpPr>
          <p:cNvPr id="17" name="Line 15"/>
          <p:cNvSpPr>
            <a:spLocks noChangeShapeType="1"/>
          </p:cNvSpPr>
          <p:nvPr/>
        </p:nvSpPr>
        <p:spPr bwMode="auto">
          <a:xfrm>
            <a:off x="2057400" y="1219200"/>
            <a:ext cx="0" cy="228600"/>
          </a:xfrm>
          <a:prstGeom prst="line">
            <a:avLst/>
          </a:prstGeom>
          <a:noFill/>
          <a:ln w="9525">
            <a:solidFill>
              <a:schemeClr val="tx1"/>
            </a:solidFill>
            <a:round/>
            <a:headEnd/>
            <a:tailEnd type="triangle" w="med" len="med"/>
          </a:ln>
        </p:spPr>
        <p:txBody>
          <a:bodyPr wrap="none" anchor="ctr"/>
          <a:lstStyle/>
          <a:p>
            <a:endParaRPr lang="pt-BR"/>
          </a:p>
        </p:txBody>
      </p:sp>
      <p:sp>
        <p:nvSpPr>
          <p:cNvPr id="18" name="Line 16"/>
          <p:cNvSpPr>
            <a:spLocks noChangeShapeType="1"/>
          </p:cNvSpPr>
          <p:nvPr/>
        </p:nvSpPr>
        <p:spPr bwMode="auto">
          <a:xfrm>
            <a:off x="2514600" y="1219200"/>
            <a:ext cx="0" cy="228600"/>
          </a:xfrm>
          <a:prstGeom prst="line">
            <a:avLst/>
          </a:prstGeom>
          <a:noFill/>
          <a:ln w="9525">
            <a:solidFill>
              <a:schemeClr val="tx1"/>
            </a:solidFill>
            <a:round/>
            <a:headEnd/>
            <a:tailEnd type="triangle" w="med" len="med"/>
          </a:ln>
        </p:spPr>
        <p:txBody>
          <a:bodyPr wrap="none" anchor="ctr"/>
          <a:lstStyle/>
          <a:p>
            <a:endParaRPr lang="pt-BR"/>
          </a:p>
        </p:txBody>
      </p:sp>
      <p:sp>
        <p:nvSpPr>
          <p:cNvPr id="19" name="Line 17"/>
          <p:cNvSpPr>
            <a:spLocks noChangeShapeType="1"/>
          </p:cNvSpPr>
          <p:nvPr/>
        </p:nvSpPr>
        <p:spPr bwMode="auto">
          <a:xfrm>
            <a:off x="2057400" y="1219200"/>
            <a:ext cx="457200" cy="0"/>
          </a:xfrm>
          <a:prstGeom prst="line">
            <a:avLst/>
          </a:prstGeom>
          <a:noFill/>
          <a:ln w="9525">
            <a:solidFill>
              <a:schemeClr val="tx1"/>
            </a:solidFill>
            <a:round/>
            <a:headEnd/>
            <a:tailEnd/>
          </a:ln>
        </p:spPr>
        <p:txBody>
          <a:bodyPr wrap="none" anchor="ctr"/>
          <a:lstStyle/>
          <a:p>
            <a:endParaRPr lang="pt-BR"/>
          </a:p>
        </p:txBody>
      </p:sp>
      <p:cxnSp>
        <p:nvCxnSpPr>
          <p:cNvPr id="20" name="AutoShape 18"/>
          <p:cNvCxnSpPr>
            <a:cxnSpLocks noChangeShapeType="1"/>
          </p:cNvCxnSpPr>
          <p:nvPr/>
        </p:nvCxnSpPr>
        <p:spPr bwMode="auto">
          <a:xfrm rot="5400000" flipV="1">
            <a:off x="2244725" y="3948113"/>
            <a:ext cx="1649413" cy="1587"/>
          </a:xfrm>
          <a:prstGeom prst="curvedConnector5">
            <a:avLst>
              <a:gd name="adj1" fmla="val -3273"/>
              <a:gd name="adj2" fmla="val 84199968"/>
              <a:gd name="adj3" fmla="val 105389"/>
            </a:avLst>
          </a:prstGeom>
          <a:noFill/>
          <a:ln w="9525">
            <a:solidFill>
              <a:schemeClr val="tx1"/>
            </a:solidFill>
            <a:round/>
            <a:headEnd type="triangle" w="med" len="med"/>
            <a:tailEnd type="triangle" w="med" len="med"/>
          </a:ln>
        </p:spPr>
      </p:cxnSp>
      <p:sp>
        <p:nvSpPr>
          <p:cNvPr id="9235" name="Text Box 19"/>
          <p:cNvSpPr txBox="1">
            <a:spLocks noChangeArrowheads="1"/>
          </p:cNvSpPr>
          <p:nvPr/>
        </p:nvSpPr>
        <p:spPr bwMode="auto">
          <a:xfrm>
            <a:off x="3419475" y="908050"/>
            <a:ext cx="4114800" cy="457200"/>
          </a:xfrm>
          <a:prstGeom prst="rect">
            <a:avLst/>
          </a:prstGeom>
          <a:noFill/>
          <a:ln w="9525">
            <a:noFill/>
            <a:miter lim="800000"/>
            <a:headEnd/>
            <a:tailEnd/>
          </a:ln>
        </p:spPr>
        <p:txBody>
          <a:bodyPr>
            <a:spAutoFit/>
          </a:bodyPr>
          <a:lstStyle/>
          <a:p>
            <a:r>
              <a:rPr lang="pt-BR" altLang="pt-BR" sz="2400" b="1">
                <a:solidFill>
                  <a:srgbClr val="0000FF"/>
                </a:solidFill>
              </a:rPr>
              <a:t>Outras propriedades:</a:t>
            </a:r>
          </a:p>
        </p:txBody>
      </p:sp>
      <p:sp>
        <p:nvSpPr>
          <p:cNvPr id="9236" name="Rectangle 21"/>
          <p:cNvSpPr>
            <a:spLocks noChangeArrowheads="1"/>
          </p:cNvSpPr>
          <p:nvPr/>
        </p:nvSpPr>
        <p:spPr bwMode="auto">
          <a:xfrm>
            <a:off x="0" y="0"/>
            <a:ext cx="4572000" cy="641350"/>
          </a:xfrm>
          <a:prstGeom prst="rect">
            <a:avLst/>
          </a:prstGeom>
          <a:noFill/>
          <a:ln w="9525">
            <a:noFill/>
            <a:miter lim="800000"/>
            <a:headEnd/>
            <a:tailEnd/>
          </a:ln>
        </p:spPr>
        <p:txBody>
          <a:bodyPr>
            <a:spAutoFit/>
          </a:bodyPr>
          <a:lstStyle/>
          <a:p>
            <a:r>
              <a:rPr lang="pt-BR" altLang="pt-BR" b="1">
                <a:solidFill>
                  <a:schemeClr val="bg1"/>
                </a:solidFill>
                <a:latin typeface="Calibri" pitchFamily="34" charset="0"/>
              </a:rPr>
              <a:t>MATEMÁTICA, Série </a:t>
            </a:r>
            <a:r>
              <a:rPr lang="pt-BR" altLang="pt-BR">
                <a:solidFill>
                  <a:schemeClr val="bg1"/>
                </a:solidFill>
                <a:latin typeface="Calibri" pitchFamily="34" charset="0"/>
              </a:rPr>
              <a:t>2ª </a:t>
            </a:r>
          </a:p>
          <a:p>
            <a:r>
              <a:rPr lang="pt-BR" altLang="pt-BR">
                <a:solidFill>
                  <a:schemeClr val="bg1"/>
                </a:solidFill>
                <a:latin typeface="Calibri" pitchFamily="34" charset="0"/>
              </a:rPr>
              <a:t>Matrizes - Determinantes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0-#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0-#ppt_w/2"/>
                                          </p:val>
                                        </p:tav>
                                        <p:tav tm="100000">
                                          <p:val>
                                            <p:strVal val="#ppt_x"/>
                                          </p:val>
                                        </p:tav>
                                      </p:tavLst>
                                    </p:anim>
                                    <p:anim calcmode="lin" valueType="num">
                                      <p:cBhvr additive="base">
                                        <p:cTn id="6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checkerboard(across)">
                                      <p:cBhvr>
                                        <p:cTn id="67" dur="500"/>
                                        <p:tgtEl>
                                          <p:spTgt spid="1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additive="base">
                                        <p:cTn id="72" dur="500" fill="hold"/>
                                        <p:tgtEl>
                                          <p:spTgt spid="5"/>
                                        </p:tgtEl>
                                        <p:attrNameLst>
                                          <p:attrName>ppt_x</p:attrName>
                                        </p:attrNameLst>
                                      </p:cBhvr>
                                      <p:tavLst>
                                        <p:tav tm="0">
                                          <p:val>
                                            <p:strVal val="0-#ppt_w/2"/>
                                          </p:val>
                                        </p:tav>
                                        <p:tav tm="100000">
                                          <p:val>
                                            <p:strVal val="#ppt_x"/>
                                          </p:val>
                                        </p:tav>
                                      </p:tavLst>
                                    </p:anim>
                                    <p:anim calcmode="lin" valueType="num">
                                      <p:cBhvr additive="base">
                                        <p:cTn id="7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0-#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2" fill="hold" nodeType="clickEffect">
                                  <p:stCondLst>
                                    <p:cond delay="0"/>
                                  </p:stCondLst>
                                  <p:childTnLst>
                                    <p:set>
                                      <p:cBhvr>
                                        <p:cTn id="83" dur="1" fill="hold">
                                          <p:stCondLst>
                                            <p:cond delay="0"/>
                                          </p:stCondLst>
                                        </p:cTn>
                                        <p:tgtEl>
                                          <p:spTgt spid="20"/>
                                        </p:tgtEl>
                                        <p:attrNameLst>
                                          <p:attrName>style.visibility</p:attrName>
                                        </p:attrNameLst>
                                      </p:cBhvr>
                                      <p:to>
                                        <p:strVal val="visible"/>
                                      </p:to>
                                    </p:set>
                                    <p:anim calcmode="lin" valueType="num">
                                      <p:cBhvr additive="base">
                                        <p:cTn id="84" dur="500" fill="hold"/>
                                        <p:tgtEl>
                                          <p:spTgt spid="20"/>
                                        </p:tgtEl>
                                        <p:attrNameLst>
                                          <p:attrName>ppt_x</p:attrName>
                                        </p:attrNameLst>
                                      </p:cBhvr>
                                      <p:tavLst>
                                        <p:tav tm="0">
                                          <p:val>
                                            <p:strVal val="1+#ppt_w/2"/>
                                          </p:val>
                                        </p:tav>
                                        <p:tav tm="100000">
                                          <p:val>
                                            <p:strVal val="#ppt_x"/>
                                          </p:val>
                                        </p:tav>
                                      </p:tavLst>
                                    </p:anim>
                                    <p:anim calcmode="lin" valueType="num">
                                      <p:cBhvr additive="base">
                                        <p:cTn id="8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2" fill="hold" nodeType="click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additive="base">
                                        <p:cTn id="90" dur="500" fill="hold"/>
                                        <p:tgtEl>
                                          <p:spTgt spid="16"/>
                                        </p:tgtEl>
                                        <p:attrNameLst>
                                          <p:attrName>ppt_x</p:attrName>
                                        </p:attrNameLst>
                                      </p:cBhvr>
                                      <p:tavLst>
                                        <p:tav tm="0">
                                          <p:val>
                                            <p:strVal val="1+#ppt_w/2"/>
                                          </p:val>
                                        </p:tav>
                                        <p:tav tm="100000">
                                          <p:val>
                                            <p:strVal val="#ppt_x"/>
                                          </p:val>
                                        </p:tav>
                                      </p:tavLst>
                                    </p:anim>
                                    <p:anim calcmode="lin" valueType="num">
                                      <p:cBhvr additive="base">
                                        <p:cTn id="9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blinds(horizontal)">
                                      <p:cBhvr>
                                        <p:cTn id="9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utoUpdateAnimBg="0"/>
      <p:bldP spid="9" grpId="0" autoUpdateAnimBg="0"/>
      <p:bldP spid="11" grpId="0" autoUpdateAnimBg="0"/>
      <p:bldP spid="14" grpId="0" autoUpdateAnimBg="0"/>
      <p:bldP spid="17"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95288" y="897307"/>
            <a:ext cx="48244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a:solidFill>
                  <a:srgbClr val="FF0000"/>
                </a:solidFill>
                <a:latin typeface="Book Antiqua" pitchFamily="18" charset="0"/>
              </a:rPr>
              <a:t>P</a:t>
            </a:r>
            <a:r>
              <a:rPr lang="pt-BR" altLang="pt-BR" sz="2000" b="1" baseline="-25000">
                <a:solidFill>
                  <a:srgbClr val="FF0000"/>
                </a:solidFill>
                <a:latin typeface="Book Antiqua" pitchFamily="18" charset="0"/>
              </a:rPr>
              <a:t>3</a:t>
            </a:r>
            <a:r>
              <a:rPr lang="pt-BR" altLang="pt-BR" sz="2000" b="1">
                <a:solidFill>
                  <a:srgbClr val="FF0000"/>
                </a:solidFill>
                <a:latin typeface="Book Antiqua" pitchFamily="18" charset="0"/>
              </a:rPr>
              <a:t>. Matriz Transposta</a:t>
            </a:r>
          </a:p>
        </p:txBody>
      </p:sp>
      <p:sp>
        <p:nvSpPr>
          <p:cNvPr id="6" name="Text Box 5"/>
          <p:cNvSpPr txBox="1">
            <a:spLocks noChangeArrowheads="1"/>
          </p:cNvSpPr>
          <p:nvPr/>
        </p:nvSpPr>
        <p:spPr bwMode="auto">
          <a:xfrm>
            <a:off x="382588" y="1257670"/>
            <a:ext cx="85693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O determinante de uma matriz é igual ao de sua transposta.</a:t>
            </a:r>
          </a:p>
        </p:txBody>
      </p:sp>
      <p:sp>
        <p:nvSpPr>
          <p:cNvPr id="7" name="Text Box 6"/>
          <p:cNvSpPr txBox="1">
            <a:spLocks noChangeArrowheads="1"/>
          </p:cNvSpPr>
          <p:nvPr/>
        </p:nvSpPr>
        <p:spPr bwMode="auto">
          <a:xfrm>
            <a:off x="382588" y="1754557"/>
            <a:ext cx="5762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Ex.:</a:t>
            </a:r>
          </a:p>
        </p:txBody>
      </p:sp>
      <p:graphicFrame>
        <p:nvGraphicFramePr>
          <p:cNvPr id="8" name="Object 10"/>
          <p:cNvGraphicFramePr>
            <a:graphicFrameLocks noGrp="1" noChangeAspect="1"/>
          </p:cNvGraphicFramePr>
          <p:nvPr>
            <p:ph/>
            <p:extLst>
              <p:ext uri="{D42A27DB-BD31-4B8C-83A1-F6EECF244321}">
                <p14:modId xmlns:p14="http://schemas.microsoft.com/office/powerpoint/2010/main" xmlns="" val="3525702700"/>
              </p:ext>
            </p:extLst>
          </p:nvPr>
        </p:nvGraphicFramePr>
        <p:xfrm>
          <a:off x="958850" y="1618032"/>
          <a:ext cx="1211263" cy="1187450"/>
        </p:xfrm>
        <a:graphic>
          <a:graphicData uri="http://schemas.openxmlformats.org/presentationml/2006/ole">
            <p:oleObj spid="_x0000_s34890" name="Equation" r:id="rId3" imgW="609600" imgH="596900" progId="Equation.3">
              <p:embed/>
            </p:oleObj>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xmlns="" val="595051822"/>
              </p:ext>
            </p:extLst>
          </p:nvPr>
        </p:nvGraphicFramePr>
        <p:xfrm>
          <a:off x="2314575" y="1638670"/>
          <a:ext cx="604838" cy="1136650"/>
        </p:xfrm>
        <a:graphic>
          <a:graphicData uri="http://schemas.openxmlformats.org/presentationml/2006/ole">
            <p:oleObj spid="_x0000_s34891" name="Equation" r:id="rId4" imgW="304668" imgH="571252" progId="Equation.3">
              <p:embed/>
            </p:oleObj>
          </a:graphicData>
        </a:graphic>
      </p:graphicFrame>
      <p:sp>
        <p:nvSpPr>
          <p:cNvPr id="10" name="Text Box 13"/>
          <p:cNvSpPr txBox="1">
            <a:spLocks noChangeArrowheads="1"/>
          </p:cNvSpPr>
          <p:nvPr/>
        </p:nvSpPr>
        <p:spPr bwMode="auto">
          <a:xfrm>
            <a:off x="2974975" y="1978395"/>
            <a:ext cx="39957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a:latin typeface="Book Antiqua" pitchFamily="18" charset="0"/>
              </a:rPr>
              <a:t>= 16 + 0 – 20 + 3 + 0 + 0 = -1</a:t>
            </a:r>
          </a:p>
        </p:txBody>
      </p:sp>
      <p:graphicFrame>
        <p:nvGraphicFramePr>
          <p:cNvPr id="11" name="Object 14"/>
          <p:cNvGraphicFramePr>
            <a:graphicFrameLocks noChangeAspect="1"/>
          </p:cNvGraphicFramePr>
          <p:nvPr>
            <p:extLst>
              <p:ext uri="{D42A27DB-BD31-4B8C-83A1-F6EECF244321}">
                <p14:modId xmlns:p14="http://schemas.microsoft.com/office/powerpoint/2010/main" xmlns="" val="3101012252"/>
              </p:ext>
            </p:extLst>
          </p:nvPr>
        </p:nvGraphicFramePr>
        <p:xfrm>
          <a:off x="958850" y="2734045"/>
          <a:ext cx="1211263" cy="1187450"/>
        </p:xfrm>
        <a:graphic>
          <a:graphicData uri="http://schemas.openxmlformats.org/presentationml/2006/ole">
            <p:oleObj spid="_x0000_s34892" name="Equation" r:id="rId5" imgW="609600" imgH="596900" progId="Equation.3">
              <p:embed/>
            </p:oleObj>
          </a:graphicData>
        </a:graphic>
      </p:graphicFrame>
      <p:graphicFrame>
        <p:nvGraphicFramePr>
          <p:cNvPr id="12" name="Object 15"/>
          <p:cNvGraphicFramePr>
            <a:graphicFrameLocks noChangeAspect="1"/>
          </p:cNvGraphicFramePr>
          <p:nvPr>
            <p:extLst>
              <p:ext uri="{D42A27DB-BD31-4B8C-83A1-F6EECF244321}">
                <p14:modId xmlns:p14="http://schemas.microsoft.com/office/powerpoint/2010/main" xmlns="" val="361854290"/>
              </p:ext>
            </p:extLst>
          </p:nvPr>
        </p:nvGraphicFramePr>
        <p:xfrm>
          <a:off x="2239963" y="2754682"/>
          <a:ext cx="755650" cy="1136650"/>
        </p:xfrm>
        <a:graphic>
          <a:graphicData uri="http://schemas.openxmlformats.org/presentationml/2006/ole">
            <p:oleObj spid="_x0000_s34893" name="Equation" r:id="rId6" imgW="380835" imgH="571252" progId="Equation.3">
              <p:embed/>
            </p:oleObj>
          </a:graphicData>
        </a:graphic>
      </p:graphicFrame>
      <p:sp>
        <p:nvSpPr>
          <p:cNvPr id="13" name="Text Box 16"/>
          <p:cNvSpPr txBox="1">
            <a:spLocks noChangeArrowheads="1"/>
          </p:cNvSpPr>
          <p:nvPr/>
        </p:nvSpPr>
        <p:spPr bwMode="auto">
          <a:xfrm>
            <a:off x="2974975" y="3094407"/>
            <a:ext cx="39957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a:latin typeface="Book Antiqua" pitchFamily="18" charset="0"/>
              </a:rPr>
              <a:t>= 16 – 20 + 0 + 3 + 0 + 0 = -1</a:t>
            </a:r>
          </a:p>
        </p:txBody>
      </p:sp>
      <p:graphicFrame>
        <p:nvGraphicFramePr>
          <p:cNvPr id="14" name="Object 27"/>
          <p:cNvGraphicFramePr>
            <a:graphicFrameLocks noChangeAspect="1"/>
          </p:cNvGraphicFramePr>
          <p:nvPr>
            <p:extLst>
              <p:ext uri="{D42A27DB-BD31-4B8C-83A1-F6EECF244321}">
                <p14:modId xmlns:p14="http://schemas.microsoft.com/office/powerpoint/2010/main" xmlns="" val="3587740242"/>
              </p:ext>
            </p:extLst>
          </p:nvPr>
        </p:nvGraphicFramePr>
        <p:xfrm>
          <a:off x="4508500" y="3970707"/>
          <a:ext cx="101600" cy="190500"/>
        </p:xfrm>
        <a:graphic>
          <a:graphicData uri="http://schemas.openxmlformats.org/presentationml/2006/ole">
            <p:oleObj spid="_x0000_s34894" name="Equation" r:id="rId7" imgW="101556" imgH="190417" progId="Equation.3">
              <p:embed/>
            </p:oleObj>
          </a:graphicData>
        </a:graphic>
      </p:graphicFrame>
      <p:sp>
        <p:nvSpPr>
          <p:cNvPr id="15" name="Line 34"/>
          <p:cNvSpPr>
            <a:spLocks noChangeShapeType="1"/>
          </p:cNvSpPr>
          <p:nvPr/>
        </p:nvSpPr>
        <p:spPr bwMode="auto">
          <a:xfrm>
            <a:off x="976313" y="1689470"/>
            <a:ext cx="1079500" cy="10255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6" name="Line 35"/>
          <p:cNvSpPr>
            <a:spLocks noChangeShapeType="1"/>
          </p:cNvSpPr>
          <p:nvPr/>
        </p:nvSpPr>
        <p:spPr bwMode="auto">
          <a:xfrm>
            <a:off x="1425575" y="1706932"/>
            <a:ext cx="1079500" cy="10255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7" name="Line 36"/>
          <p:cNvSpPr>
            <a:spLocks noChangeShapeType="1"/>
          </p:cNvSpPr>
          <p:nvPr/>
        </p:nvSpPr>
        <p:spPr bwMode="auto">
          <a:xfrm>
            <a:off x="1882775" y="1676770"/>
            <a:ext cx="1079500" cy="10255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8" name="Line 37"/>
          <p:cNvSpPr>
            <a:spLocks noChangeShapeType="1"/>
          </p:cNvSpPr>
          <p:nvPr/>
        </p:nvSpPr>
        <p:spPr bwMode="auto">
          <a:xfrm rot="5700000">
            <a:off x="1016001" y="1657719"/>
            <a:ext cx="1079500" cy="1025525"/>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9" name="Line 38"/>
          <p:cNvSpPr>
            <a:spLocks noChangeShapeType="1"/>
          </p:cNvSpPr>
          <p:nvPr/>
        </p:nvSpPr>
        <p:spPr bwMode="auto">
          <a:xfrm rot="5700000">
            <a:off x="1427163" y="1675182"/>
            <a:ext cx="1079500" cy="1025525"/>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20" name="Line 39"/>
          <p:cNvSpPr>
            <a:spLocks noChangeShapeType="1"/>
          </p:cNvSpPr>
          <p:nvPr/>
        </p:nvSpPr>
        <p:spPr bwMode="auto">
          <a:xfrm rot="5700000">
            <a:off x="1858963" y="1645019"/>
            <a:ext cx="1079500" cy="1025525"/>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21" name="Line 40"/>
          <p:cNvSpPr>
            <a:spLocks noChangeShapeType="1"/>
          </p:cNvSpPr>
          <p:nvPr/>
        </p:nvSpPr>
        <p:spPr bwMode="auto">
          <a:xfrm>
            <a:off x="1052513" y="2802307"/>
            <a:ext cx="1079500" cy="10255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22" name="Line 41"/>
          <p:cNvSpPr>
            <a:spLocks noChangeShapeType="1"/>
          </p:cNvSpPr>
          <p:nvPr/>
        </p:nvSpPr>
        <p:spPr bwMode="auto">
          <a:xfrm>
            <a:off x="1501775" y="2819770"/>
            <a:ext cx="1079500" cy="10255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23" name="Line 42"/>
          <p:cNvSpPr>
            <a:spLocks noChangeShapeType="1"/>
          </p:cNvSpPr>
          <p:nvPr/>
        </p:nvSpPr>
        <p:spPr bwMode="auto">
          <a:xfrm>
            <a:off x="1958975" y="2789607"/>
            <a:ext cx="1079500" cy="10255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24" name="Line 43"/>
          <p:cNvSpPr>
            <a:spLocks noChangeShapeType="1"/>
          </p:cNvSpPr>
          <p:nvPr/>
        </p:nvSpPr>
        <p:spPr bwMode="auto">
          <a:xfrm rot="5700000">
            <a:off x="1092201" y="2770557"/>
            <a:ext cx="1079500" cy="1025525"/>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25" name="Line 44"/>
          <p:cNvSpPr>
            <a:spLocks noChangeShapeType="1"/>
          </p:cNvSpPr>
          <p:nvPr/>
        </p:nvSpPr>
        <p:spPr bwMode="auto">
          <a:xfrm rot="5700000">
            <a:off x="1503363" y="2788019"/>
            <a:ext cx="1079500" cy="1025525"/>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26" name="Line 45"/>
          <p:cNvSpPr>
            <a:spLocks noChangeShapeType="1"/>
          </p:cNvSpPr>
          <p:nvPr/>
        </p:nvSpPr>
        <p:spPr bwMode="auto">
          <a:xfrm rot="5700000">
            <a:off x="1935163" y="2757857"/>
            <a:ext cx="1079500" cy="1025525"/>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27" name="CaixaDeTexto 26"/>
          <p:cNvSpPr txBox="1">
            <a:spLocks noChangeArrowheads="1"/>
          </p:cNvSpPr>
          <p:nvPr/>
        </p:nvSpPr>
        <p:spPr bwMode="auto">
          <a:xfrm>
            <a:off x="174808"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
        <p:nvSpPr>
          <p:cNvPr id="28" name="Oval 2"/>
          <p:cNvSpPr>
            <a:spLocks noChangeArrowheads="1"/>
          </p:cNvSpPr>
          <p:nvPr/>
        </p:nvSpPr>
        <p:spPr bwMode="auto">
          <a:xfrm>
            <a:off x="4960834" y="5159390"/>
            <a:ext cx="3657600" cy="685800"/>
          </a:xfrm>
          <a:prstGeom prst="ellipse">
            <a:avLst/>
          </a:prstGeom>
          <a:solidFill>
            <a:srgbClr val="92D050"/>
          </a:solidFill>
          <a:ln w="9525">
            <a:solidFill>
              <a:schemeClr val="tx1"/>
            </a:solidFill>
            <a:round/>
            <a:headEnd/>
            <a:tailEnd/>
          </a:ln>
        </p:spPr>
        <p:txBody>
          <a:bodyPr wrap="none" anchor="ctr"/>
          <a:lstStyle/>
          <a:p>
            <a:endParaRPr lang="pt-BR" altLang="pt-BR"/>
          </a:p>
        </p:txBody>
      </p:sp>
      <p:sp>
        <p:nvSpPr>
          <p:cNvPr id="29" name="Text Box 4"/>
          <p:cNvSpPr txBox="1">
            <a:spLocks noChangeArrowheads="1"/>
          </p:cNvSpPr>
          <p:nvPr/>
        </p:nvSpPr>
        <p:spPr bwMode="auto">
          <a:xfrm>
            <a:off x="5371680" y="5222403"/>
            <a:ext cx="3227785" cy="498598"/>
          </a:xfrm>
          <a:prstGeom prst="rect">
            <a:avLst/>
          </a:prstGeom>
          <a:noFill/>
          <a:ln w="9525">
            <a:noFill/>
            <a:miter lim="800000"/>
            <a:headEnd/>
            <a:tailEnd/>
          </a:ln>
        </p:spPr>
        <p:txBody>
          <a:bodyPr wrap="square">
            <a:spAutoFit/>
          </a:bodyPr>
          <a:lstStyle/>
          <a:p>
            <a:pPr>
              <a:lnSpc>
                <a:spcPct val="110000"/>
              </a:lnSpc>
            </a:pPr>
            <a:r>
              <a:rPr lang="pt-BR" altLang="pt-BR" sz="2400" b="1" dirty="0">
                <a:solidFill>
                  <a:srgbClr val="FF0066"/>
                </a:solidFill>
              </a:rPr>
              <a:t>• </a:t>
            </a:r>
            <a:r>
              <a:rPr lang="pt-BR" altLang="pt-BR" sz="2400" b="1" dirty="0" err="1">
                <a:solidFill>
                  <a:srgbClr val="FF0066"/>
                </a:solidFill>
              </a:rPr>
              <a:t>det</a:t>
            </a:r>
            <a:r>
              <a:rPr lang="pt-BR" altLang="pt-BR" sz="2400" b="1" dirty="0">
                <a:solidFill>
                  <a:srgbClr val="FF0066"/>
                </a:solidFill>
              </a:rPr>
              <a:t>(A)=</a:t>
            </a:r>
            <a:r>
              <a:rPr lang="pt-BR" altLang="pt-BR" sz="2400" b="1" dirty="0" err="1">
                <a:solidFill>
                  <a:srgbClr val="FF0066"/>
                </a:solidFill>
              </a:rPr>
              <a:t>det</a:t>
            </a:r>
            <a:r>
              <a:rPr lang="pt-BR" altLang="pt-BR" sz="2400" b="1" dirty="0">
                <a:solidFill>
                  <a:srgbClr val="FF0066"/>
                </a:solidFill>
              </a:rPr>
              <a:t>(A</a:t>
            </a:r>
            <a:r>
              <a:rPr lang="pt-BR" altLang="pt-BR" sz="2400" b="1" baseline="30000" dirty="0">
                <a:solidFill>
                  <a:srgbClr val="FF0066"/>
                </a:solidFill>
              </a:rPr>
              <a:t>t</a:t>
            </a:r>
            <a:r>
              <a:rPr lang="pt-BR" altLang="pt-BR" sz="2400" b="1" dirty="0">
                <a:solidFill>
                  <a:srgbClr val="FF0066"/>
                </a:solidFill>
              </a:rPr>
              <a:t>)</a:t>
            </a:r>
          </a:p>
        </p:txBody>
      </p:sp>
      <p:sp>
        <p:nvSpPr>
          <p:cNvPr id="30" name="Text Box 5"/>
          <p:cNvSpPr txBox="1">
            <a:spLocks noChangeArrowheads="1"/>
          </p:cNvSpPr>
          <p:nvPr/>
        </p:nvSpPr>
        <p:spPr bwMode="auto">
          <a:xfrm>
            <a:off x="174808" y="4087320"/>
            <a:ext cx="762000" cy="369332"/>
          </a:xfrm>
          <a:prstGeom prst="rect">
            <a:avLst/>
          </a:prstGeom>
          <a:noFill/>
          <a:ln w="9525">
            <a:noFill/>
            <a:miter lim="800000"/>
            <a:headEnd/>
            <a:tailEnd/>
          </a:ln>
        </p:spPr>
        <p:txBody>
          <a:bodyPr>
            <a:spAutoFit/>
          </a:bodyPr>
          <a:lstStyle/>
          <a:p>
            <a:r>
              <a:rPr lang="pt-BR" altLang="pt-BR" dirty="0" err="1">
                <a:latin typeface="Lucida Console" pitchFamily="49" charset="0"/>
              </a:rPr>
              <a:t>Ex</a:t>
            </a:r>
            <a:r>
              <a:rPr lang="pt-BR" altLang="pt-BR" dirty="0">
                <a:latin typeface="Lucida Console" pitchFamily="49" charset="0"/>
              </a:rPr>
              <a:t>: </a:t>
            </a:r>
          </a:p>
        </p:txBody>
      </p:sp>
      <p:sp>
        <p:nvSpPr>
          <p:cNvPr id="31" name="Text Box 6"/>
          <p:cNvSpPr txBox="1">
            <a:spLocks noChangeArrowheads="1"/>
          </p:cNvSpPr>
          <p:nvPr/>
        </p:nvSpPr>
        <p:spPr bwMode="auto">
          <a:xfrm>
            <a:off x="469629" y="4630275"/>
            <a:ext cx="1371600" cy="338554"/>
          </a:xfrm>
          <a:prstGeom prst="rect">
            <a:avLst/>
          </a:prstGeom>
          <a:noFill/>
          <a:ln w="9525">
            <a:noFill/>
            <a:miter lim="800000"/>
            <a:headEnd/>
            <a:tailEnd/>
          </a:ln>
        </p:spPr>
        <p:txBody>
          <a:bodyPr>
            <a:spAutoFit/>
          </a:bodyPr>
          <a:lstStyle/>
          <a:p>
            <a:r>
              <a:rPr lang="pt-BR" altLang="pt-BR" sz="1600" dirty="0">
                <a:latin typeface="Times New Roman" pitchFamily="18" charset="0"/>
              </a:rPr>
              <a:t>1)</a:t>
            </a:r>
          </a:p>
        </p:txBody>
      </p:sp>
      <p:sp>
        <p:nvSpPr>
          <p:cNvPr id="32" name="Text Box 7"/>
          <p:cNvSpPr txBox="1">
            <a:spLocks noChangeArrowheads="1"/>
          </p:cNvSpPr>
          <p:nvPr/>
        </p:nvSpPr>
        <p:spPr bwMode="auto">
          <a:xfrm>
            <a:off x="455774" y="5462597"/>
            <a:ext cx="1371600" cy="338554"/>
          </a:xfrm>
          <a:prstGeom prst="rect">
            <a:avLst/>
          </a:prstGeom>
          <a:noFill/>
          <a:ln w="9525">
            <a:noFill/>
            <a:miter lim="800000"/>
            <a:headEnd/>
            <a:tailEnd/>
          </a:ln>
        </p:spPr>
        <p:txBody>
          <a:bodyPr>
            <a:spAutoFit/>
          </a:bodyPr>
          <a:lstStyle/>
          <a:p>
            <a:r>
              <a:rPr lang="pt-BR" altLang="pt-BR" sz="1600" dirty="0">
                <a:latin typeface="Times New Roman" pitchFamily="18" charset="0"/>
              </a:rPr>
              <a:t>2)</a:t>
            </a:r>
          </a:p>
        </p:txBody>
      </p:sp>
      <p:graphicFrame>
        <p:nvGraphicFramePr>
          <p:cNvPr id="33" name="Object 2"/>
          <p:cNvGraphicFramePr>
            <a:graphicFrameLocks noChangeAspect="1"/>
          </p:cNvGraphicFramePr>
          <p:nvPr>
            <p:extLst>
              <p:ext uri="{D42A27DB-BD31-4B8C-83A1-F6EECF244321}">
                <p14:modId xmlns:p14="http://schemas.microsoft.com/office/powerpoint/2010/main" xmlns="" val="2512214655"/>
              </p:ext>
            </p:extLst>
          </p:nvPr>
        </p:nvGraphicFramePr>
        <p:xfrm>
          <a:off x="846138" y="4473575"/>
          <a:ext cx="2022475" cy="668338"/>
        </p:xfrm>
        <a:graphic>
          <a:graphicData uri="http://schemas.openxmlformats.org/presentationml/2006/ole">
            <p:oleObj spid="_x0000_s34895" name="Equação" r:id="rId8" imgW="1193760" imgH="457200" progId="Equation.3">
              <p:embed/>
            </p:oleObj>
          </a:graphicData>
        </a:graphic>
      </p:graphicFrame>
      <p:graphicFrame>
        <p:nvGraphicFramePr>
          <p:cNvPr id="34" name="Object 3"/>
          <p:cNvGraphicFramePr>
            <a:graphicFrameLocks noChangeAspect="1"/>
          </p:cNvGraphicFramePr>
          <p:nvPr>
            <p:extLst>
              <p:ext uri="{D42A27DB-BD31-4B8C-83A1-F6EECF244321}">
                <p14:modId xmlns:p14="http://schemas.microsoft.com/office/powerpoint/2010/main" xmlns="" val="3935510448"/>
              </p:ext>
            </p:extLst>
          </p:nvPr>
        </p:nvGraphicFramePr>
        <p:xfrm>
          <a:off x="2974975" y="4427469"/>
          <a:ext cx="2405063" cy="704850"/>
        </p:xfrm>
        <a:graphic>
          <a:graphicData uri="http://schemas.openxmlformats.org/presentationml/2006/ole">
            <p:oleObj spid="_x0000_s34896" name="Equação" r:id="rId9" imgW="1562040" imgH="457200" progId="Equation.3">
              <p:embed/>
            </p:oleObj>
          </a:graphicData>
        </a:graphic>
      </p:graphicFrame>
      <p:graphicFrame>
        <p:nvGraphicFramePr>
          <p:cNvPr id="35" name="Object 4"/>
          <p:cNvGraphicFramePr>
            <a:graphicFrameLocks noChangeAspect="1"/>
          </p:cNvGraphicFramePr>
          <p:nvPr>
            <p:extLst>
              <p:ext uri="{D42A27DB-BD31-4B8C-83A1-F6EECF244321}">
                <p14:modId xmlns:p14="http://schemas.microsoft.com/office/powerpoint/2010/main" xmlns="" val="3469424340"/>
              </p:ext>
            </p:extLst>
          </p:nvPr>
        </p:nvGraphicFramePr>
        <p:xfrm>
          <a:off x="861507" y="5142452"/>
          <a:ext cx="1652372" cy="1008112"/>
        </p:xfrm>
        <a:graphic>
          <a:graphicData uri="http://schemas.openxmlformats.org/presentationml/2006/ole">
            <p:oleObj spid="_x0000_s34897" name="Equation" r:id="rId10" imgW="977900" imgH="596900" progId="Equation.3">
              <p:embed/>
            </p:oleObj>
          </a:graphicData>
        </a:graphic>
      </p:graphicFrame>
      <p:graphicFrame>
        <p:nvGraphicFramePr>
          <p:cNvPr id="36" name="Object 5"/>
          <p:cNvGraphicFramePr>
            <a:graphicFrameLocks noChangeAspect="1"/>
          </p:cNvGraphicFramePr>
          <p:nvPr>
            <p:extLst>
              <p:ext uri="{D42A27DB-BD31-4B8C-83A1-F6EECF244321}">
                <p14:modId xmlns:p14="http://schemas.microsoft.com/office/powerpoint/2010/main" xmlns="" val="4186177323"/>
              </p:ext>
            </p:extLst>
          </p:nvPr>
        </p:nvGraphicFramePr>
        <p:xfrm>
          <a:off x="2706261" y="5145219"/>
          <a:ext cx="1660624" cy="981332"/>
        </p:xfrm>
        <a:graphic>
          <a:graphicData uri="http://schemas.openxmlformats.org/presentationml/2006/ole">
            <p:oleObj spid="_x0000_s34898" name="Equation" r:id="rId11" imgW="1104900" imgH="596900" progId="Equation.3">
              <p:embed/>
            </p:oleObj>
          </a:graphicData>
        </a:graphic>
      </p:graphicFrame>
    </p:spTree>
    <p:extLst>
      <p:ext uri="{BB962C8B-B14F-4D97-AF65-F5344CB8AC3E}">
        <p14:creationId xmlns:p14="http://schemas.microsoft.com/office/powerpoint/2010/main" xmlns="" val="66238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anim calcmode="lin" valueType="num">
                                      <p:cBhvr>
                                        <p:cTn id="1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80">
                                          <p:stCondLst>
                                            <p:cond delay="0"/>
                                          </p:stCondLst>
                                        </p:cTn>
                                        <p:tgtEl>
                                          <p:spTgt spid="7"/>
                                        </p:tgtEl>
                                      </p:cBhvr>
                                    </p:animEffect>
                                    <p:anim calcmode="lin" valueType="num">
                                      <p:cBhvr>
                                        <p:cTn id="27"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2" dur="26">
                                          <p:stCondLst>
                                            <p:cond delay="650"/>
                                          </p:stCondLst>
                                        </p:cTn>
                                        <p:tgtEl>
                                          <p:spTgt spid="7"/>
                                        </p:tgtEl>
                                      </p:cBhvr>
                                      <p:to x="100000" y="60000"/>
                                    </p:animScale>
                                    <p:animScale>
                                      <p:cBhvr>
                                        <p:cTn id="33" dur="166" decel="50000">
                                          <p:stCondLst>
                                            <p:cond delay="676"/>
                                          </p:stCondLst>
                                        </p:cTn>
                                        <p:tgtEl>
                                          <p:spTgt spid="7"/>
                                        </p:tgtEl>
                                      </p:cBhvr>
                                      <p:to x="100000" y="100000"/>
                                    </p:animScale>
                                    <p:animScale>
                                      <p:cBhvr>
                                        <p:cTn id="34" dur="26">
                                          <p:stCondLst>
                                            <p:cond delay="1312"/>
                                          </p:stCondLst>
                                        </p:cTn>
                                        <p:tgtEl>
                                          <p:spTgt spid="7"/>
                                        </p:tgtEl>
                                      </p:cBhvr>
                                      <p:to x="100000" y="80000"/>
                                    </p:animScale>
                                    <p:animScale>
                                      <p:cBhvr>
                                        <p:cTn id="35" dur="166" decel="50000">
                                          <p:stCondLst>
                                            <p:cond delay="1338"/>
                                          </p:stCondLst>
                                        </p:cTn>
                                        <p:tgtEl>
                                          <p:spTgt spid="7"/>
                                        </p:tgtEl>
                                      </p:cBhvr>
                                      <p:to x="100000" y="100000"/>
                                    </p:animScale>
                                    <p:animScale>
                                      <p:cBhvr>
                                        <p:cTn id="36" dur="26">
                                          <p:stCondLst>
                                            <p:cond delay="1642"/>
                                          </p:stCondLst>
                                        </p:cTn>
                                        <p:tgtEl>
                                          <p:spTgt spid="7"/>
                                        </p:tgtEl>
                                      </p:cBhvr>
                                      <p:to x="100000" y="90000"/>
                                    </p:animScale>
                                    <p:animScale>
                                      <p:cBhvr>
                                        <p:cTn id="37" dur="166" decel="50000">
                                          <p:stCondLst>
                                            <p:cond delay="1668"/>
                                          </p:stCondLst>
                                        </p:cTn>
                                        <p:tgtEl>
                                          <p:spTgt spid="7"/>
                                        </p:tgtEl>
                                      </p:cBhvr>
                                      <p:to x="100000" y="100000"/>
                                    </p:animScale>
                                    <p:animScale>
                                      <p:cBhvr>
                                        <p:cTn id="38" dur="26">
                                          <p:stCondLst>
                                            <p:cond delay="1808"/>
                                          </p:stCondLst>
                                        </p:cTn>
                                        <p:tgtEl>
                                          <p:spTgt spid="7"/>
                                        </p:tgtEl>
                                      </p:cBhvr>
                                      <p:to x="100000" y="95000"/>
                                    </p:animScale>
                                    <p:animScale>
                                      <p:cBhvr>
                                        <p:cTn id="39" dur="166" decel="50000">
                                          <p:stCondLst>
                                            <p:cond delay="1834"/>
                                          </p:stCondLst>
                                        </p:cTn>
                                        <p:tgtEl>
                                          <p:spTgt spid="7"/>
                                        </p:tgtEl>
                                      </p:cBhvr>
                                      <p:to x="100000" y="100000"/>
                                    </p:animScale>
                                  </p:childTnLst>
                                </p:cTn>
                              </p:par>
                            </p:childTnLst>
                          </p:cTn>
                        </p:par>
                      </p:childTnLst>
                    </p:cTn>
                  </p:par>
                  <p:par>
                    <p:cTn id="40" fill="hold">
                      <p:stCondLst>
                        <p:cond delay="indefinite"/>
                      </p:stCondLst>
                      <p:childTnLst>
                        <p:par>
                          <p:cTn id="41" fill="hold">
                            <p:stCondLst>
                              <p:cond delay="0"/>
                            </p:stCondLst>
                            <p:childTnLst>
                              <p:par>
                                <p:cTn id="42" presetID="51"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770" decel="100000"/>
                                        <p:tgtEl>
                                          <p:spTgt spid="8"/>
                                        </p:tgtEl>
                                      </p:cBhvr>
                                    </p:animEffect>
                                    <p:animScale>
                                      <p:cBhvr>
                                        <p:cTn id="45" dur="770" decel="100000"/>
                                        <p:tgtEl>
                                          <p:spTgt spid="8"/>
                                        </p:tgtEl>
                                      </p:cBhvr>
                                      <p:from x="10000" y="10000"/>
                                      <p:to x="200000" y="450000"/>
                                    </p:animScale>
                                    <p:animScale>
                                      <p:cBhvr>
                                        <p:cTn id="46" dur="1230" accel="100000" fill="hold">
                                          <p:stCondLst>
                                            <p:cond delay="770"/>
                                          </p:stCondLst>
                                        </p:cTn>
                                        <p:tgtEl>
                                          <p:spTgt spid="8"/>
                                        </p:tgtEl>
                                      </p:cBhvr>
                                      <p:from x="200000" y="450000"/>
                                      <p:to x="100000" y="100000"/>
                                    </p:animScale>
                                    <p:set>
                                      <p:cBhvr>
                                        <p:cTn id="47" dur="770" fill="hold"/>
                                        <p:tgtEl>
                                          <p:spTgt spid="8"/>
                                        </p:tgtEl>
                                        <p:attrNameLst>
                                          <p:attrName>ppt_x</p:attrName>
                                        </p:attrNameLst>
                                      </p:cBhvr>
                                      <p:to>
                                        <p:strVal val="(0.5)"/>
                                      </p:to>
                                    </p:set>
                                    <p:anim from="(0.5)" to="(#ppt_x)" calcmode="lin" valueType="num">
                                      <p:cBhvr>
                                        <p:cTn id="48" dur="1230" accel="100000" fill="hold">
                                          <p:stCondLst>
                                            <p:cond delay="770"/>
                                          </p:stCondLst>
                                        </p:cTn>
                                        <p:tgtEl>
                                          <p:spTgt spid="8"/>
                                        </p:tgtEl>
                                        <p:attrNameLst>
                                          <p:attrName>ppt_x</p:attrName>
                                        </p:attrNameLst>
                                      </p:cBhvr>
                                    </p:anim>
                                    <p:set>
                                      <p:cBhvr>
                                        <p:cTn id="49" dur="770" fill="hold"/>
                                        <p:tgtEl>
                                          <p:spTgt spid="8"/>
                                        </p:tgtEl>
                                        <p:attrNameLst>
                                          <p:attrName>ppt_y</p:attrName>
                                        </p:attrNameLst>
                                      </p:cBhvr>
                                      <p:to>
                                        <p:strVal val="(#ppt_y+0.4)"/>
                                      </p:to>
                                    </p:set>
                                    <p:anim from="(#ppt_y+0.4)" to="(#ppt_y)" calcmode="lin" valueType="num">
                                      <p:cBhvr>
                                        <p:cTn id="50" dur="1230" accel="100000" fill="hold">
                                          <p:stCondLst>
                                            <p:cond delay="770"/>
                                          </p:stCondLst>
                                        </p:cTn>
                                        <p:tgtEl>
                                          <p:spTgt spid="8"/>
                                        </p:tgtEl>
                                        <p:attrNameLst>
                                          <p:attrName>ppt_y</p:attrName>
                                        </p:attrNameLst>
                                      </p:cBhvr>
                                    </p:anim>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down)">
                                      <p:cBhvr>
                                        <p:cTn id="55" dur="580">
                                          <p:stCondLst>
                                            <p:cond delay="0"/>
                                          </p:stCondLst>
                                        </p:cTn>
                                        <p:tgtEl>
                                          <p:spTgt spid="9"/>
                                        </p:tgtEl>
                                      </p:cBhvr>
                                    </p:animEffect>
                                    <p:anim calcmode="lin" valueType="num">
                                      <p:cBhvr>
                                        <p:cTn id="5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1" dur="26">
                                          <p:stCondLst>
                                            <p:cond delay="650"/>
                                          </p:stCondLst>
                                        </p:cTn>
                                        <p:tgtEl>
                                          <p:spTgt spid="9"/>
                                        </p:tgtEl>
                                      </p:cBhvr>
                                      <p:to x="100000" y="60000"/>
                                    </p:animScale>
                                    <p:animScale>
                                      <p:cBhvr>
                                        <p:cTn id="62" dur="166" decel="50000">
                                          <p:stCondLst>
                                            <p:cond delay="676"/>
                                          </p:stCondLst>
                                        </p:cTn>
                                        <p:tgtEl>
                                          <p:spTgt spid="9"/>
                                        </p:tgtEl>
                                      </p:cBhvr>
                                      <p:to x="100000" y="100000"/>
                                    </p:animScale>
                                    <p:animScale>
                                      <p:cBhvr>
                                        <p:cTn id="63" dur="26">
                                          <p:stCondLst>
                                            <p:cond delay="1312"/>
                                          </p:stCondLst>
                                        </p:cTn>
                                        <p:tgtEl>
                                          <p:spTgt spid="9"/>
                                        </p:tgtEl>
                                      </p:cBhvr>
                                      <p:to x="100000" y="80000"/>
                                    </p:animScale>
                                    <p:animScale>
                                      <p:cBhvr>
                                        <p:cTn id="64" dur="166" decel="50000">
                                          <p:stCondLst>
                                            <p:cond delay="1338"/>
                                          </p:stCondLst>
                                        </p:cTn>
                                        <p:tgtEl>
                                          <p:spTgt spid="9"/>
                                        </p:tgtEl>
                                      </p:cBhvr>
                                      <p:to x="100000" y="100000"/>
                                    </p:animScale>
                                    <p:animScale>
                                      <p:cBhvr>
                                        <p:cTn id="65" dur="26">
                                          <p:stCondLst>
                                            <p:cond delay="1642"/>
                                          </p:stCondLst>
                                        </p:cTn>
                                        <p:tgtEl>
                                          <p:spTgt spid="9"/>
                                        </p:tgtEl>
                                      </p:cBhvr>
                                      <p:to x="100000" y="90000"/>
                                    </p:animScale>
                                    <p:animScale>
                                      <p:cBhvr>
                                        <p:cTn id="66" dur="166" decel="50000">
                                          <p:stCondLst>
                                            <p:cond delay="1668"/>
                                          </p:stCondLst>
                                        </p:cTn>
                                        <p:tgtEl>
                                          <p:spTgt spid="9"/>
                                        </p:tgtEl>
                                      </p:cBhvr>
                                      <p:to x="100000" y="100000"/>
                                    </p:animScale>
                                    <p:animScale>
                                      <p:cBhvr>
                                        <p:cTn id="67" dur="26">
                                          <p:stCondLst>
                                            <p:cond delay="1808"/>
                                          </p:stCondLst>
                                        </p:cTn>
                                        <p:tgtEl>
                                          <p:spTgt spid="9"/>
                                        </p:tgtEl>
                                      </p:cBhvr>
                                      <p:to x="100000" y="95000"/>
                                    </p:animScale>
                                    <p:animScale>
                                      <p:cBhvr>
                                        <p:cTn id="68" dur="166" decel="50000">
                                          <p:stCondLst>
                                            <p:cond delay="1834"/>
                                          </p:stCondLst>
                                        </p:cTn>
                                        <p:tgtEl>
                                          <p:spTgt spid="9"/>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34"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from="(-#ppt_w/2)" to="(#ppt_x)" calcmode="lin" valueType="num">
                                      <p:cBhvr>
                                        <p:cTn id="73" dur="600" fill="hold">
                                          <p:stCondLst>
                                            <p:cond delay="0"/>
                                          </p:stCondLst>
                                        </p:cTn>
                                        <p:tgtEl>
                                          <p:spTgt spid="15"/>
                                        </p:tgtEl>
                                        <p:attrNameLst>
                                          <p:attrName>ppt_x</p:attrName>
                                        </p:attrNameLst>
                                      </p:cBhvr>
                                    </p:anim>
                                    <p:anim from="0" to="-1.0" calcmode="lin" valueType="num">
                                      <p:cBhvr>
                                        <p:cTn id="74" dur="200" decel="50000" autoRev="1" fill="hold">
                                          <p:stCondLst>
                                            <p:cond delay="600"/>
                                          </p:stCondLst>
                                        </p:cTn>
                                        <p:tgtEl>
                                          <p:spTgt spid="15"/>
                                        </p:tgtEl>
                                        <p:attrNameLst>
                                          <p:attrName>xshear</p:attrName>
                                        </p:attrNameLst>
                                      </p:cBhvr>
                                    </p:anim>
                                    <p:animScale>
                                      <p:cBhvr>
                                        <p:cTn id="75" dur="200" decel="100000" autoRev="1" fill="hold">
                                          <p:stCondLst>
                                            <p:cond delay="600"/>
                                          </p:stCondLst>
                                        </p:cTn>
                                        <p:tgtEl>
                                          <p:spTgt spid="15"/>
                                        </p:tgtEl>
                                      </p:cBhvr>
                                      <p:from x="100000" y="100000"/>
                                      <p:to x="80000" y="100000"/>
                                    </p:animScale>
                                    <p:anim by="(#ppt_h/3+#ppt_w*0.1)" calcmode="lin" valueType="num">
                                      <p:cBhvr additive="sum">
                                        <p:cTn id="76" dur="200" decel="100000" autoRev="1" fill="hold">
                                          <p:stCondLst>
                                            <p:cond delay="600"/>
                                          </p:stCondLst>
                                        </p:cTn>
                                        <p:tgtEl>
                                          <p:spTgt spid="15"/>
                                        </p:tgtEl>
                                        <p:attrNameLst>
                                          <p:attrName>ppt_x</p:attrName>
                                        </p:attrNameLst>
                                      </p:cBhvr>
                                    </p:anim>
                                  </p:childTnLst>
                                </p:cTn>
                              </p:par>
                              <p:par>
                                <p:cTn id="77" presetID="34"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 from="(-#ppt_w/2)" to="(#ppt_x)" calcmode="lin" valueType="num">
                                      <p:cBhvr>
                                        <p:cTn id="79" dur="600" fill="hold">
                                          <p:stCondLst>
                                            <p:cond delay="0"/>
                                          </p:stCondLst>
                                        </p:cTn>
                                        <p:tgtEl>
                                          <p:spTgt spid="16"/>
                                        </p:tgtEl>
                                        <p:attrNameLst>
                                          <p:attrName>ppt_x</p:attrName>
                                        </p:attrNameLst>
                                      </p:cBhvr>
                                    </p:anim>
                                    <p:anim from="0" to="-1.0" calcmode="lin" valueType="num">
                                      <p:cBhvr>
                                        <p:cTn id="80" dur="200" decel="50000" autoRev="1" fill="hold">
                                          <p:stCondLst>
                                            <p:cond delay="600"/>
                                          </p:stCondLst>
                                        </p:cTn>
                                        <p:tgtEl>
                                          <p:spTgt spid="16"/>
                                        </p:tgtEl>
                                        <p:attrNameLst>
                                          <p:attrName>xshear</p:attrName>
                                        </p:attrNameLst>
                                      </p:cBhvr>
                                    </p:anim>
                                    <p:animScale>
                                      <p:cBhvr>
                                        <p:cTn id="81" dur="200" decel="100000" autoRev="1" fill="hold">
                                          <p:stCondLst>
                                            <p:cond delay="600"/>
                                          </p:stCondLst>
                                        </p:cTn>
                                        <p:tgtEl>
                                          <p:spTgt spid="16"/>
                                        </p:tgtEl>
                                      </p:cBhvr>
                                      <p:from x="100000" y="100000"/>
                                      <p:to x="80000" y="100000"/>
                                    </p:animScale>
                                    <p:anim by="(#ppt_h/3+#ppt_w*0.1)" calcmode="lin" valueType="num">
                                      <p:cBhvr additive="sum">
                                        <p:cTn id="82" dur="200" decel="100000" autoRev="1" fill="hold">
                                          <p:stCondLst>
                                            <p:cond delay="600"/>
                                          </p:stCondLst>
                                        </p:cTn>
                                        <p:tgtEl>
                                          <p:spTgt spid="16"/>
                                        </p:tgtEl>
                                        <p:attrNameLst>
                                          <p:attrName>ppt_x</p:attrName>
                                        </p:attrNameLst>
                                      </p:cBhvr>
                                    </p:anim>
                                  </p:childTnLst>
                                </p:cTn>
                              </p:par>
                              <p:par>
                                <p:cTn id="83" presetID="34" presetClass="entr" presetSubtype="0"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 from="(-#ppt_w/2)" to="(#ppt_x)" calcmode="lin" valueType="num">
                                      <p:cBhvr>
                                        <p:cTn id="85" dur="600" fill="hold">
                                          <p:stCondLst>
                                            <p:cond delay="0"/>
                                          </p:stCondLst>
                                        </p:cTn>
                                        <p:tgtEl>
                                          <p:spTgt spid="17"/>
                                        </p:tgtEl>
                                        <p:attrNameLst>
                                          <p:attrName>ppt_x</p:attrName>
                                        </p:attrNameLst>
                                      </p:cBhvr>
                                    </p:anim>
                                    <p:anim from="0" to="-1.0" calcmode="lin" valueType="num">
                                      <p:cBhvr>
                                        <p:cTn id="86" dur="200" decel="50000" autoRev="1" fill="hold">
                                          <p:stCondLst>
                                            <p:cond delay="600"/>
                                          </p:stCondLst>
                                        </p:cTn>
                                        <p:tgtEl>
                                          <p:spTgt spid="17"/>
                                        </p:tgtEl>
                                        <p:attrNameLst>
                                          <p:attrName>xshear</p:attrName>
                                        </p:attrNameLst>
                                      </p:cBhvr>
                                    </p:anim>
                                    <p:animScale>
                                      <p:cBhvr>
                                        <p:cTn id="87" dur="200" decel="100000" autoRev="1" fill="hold">
                                          <p:stCondLst>
                                            <p:cond delay="600"/>
                                          </p:stCondLst>
                                        </p:cTn>
                                        <p:tgtEl>
                                          <p:spTgt spid="17"/>
                                        </p:tgtEl>
                                      </p:cBhvr>
                                      <p:from x="100000" y="100000"/>
                                      <p:to x="80000" y="100000"/>
                                    </p:animScale>
                                    <p:anim by="(#ppt_h/3+#ppt_w*0.1)" calcmode="lin" valueType="num">
                                      <p:cBhvr additive="sum">
                                        <p:cTn id="88" dur="200" decel="100000" autoRev="1" fill="hold">
                                          <p:stCondLst>
                                            <p:cond delay="600"/>
                                          </p:stCondLst>
                                        </p:cTn>
                                        <p:tgtEl>
                                          <p:spTgt spid="17"/>
                                        </p:tgtEl>
                                        <p:attrNameLst>
                                          <p:attrName>ppt_x</p:attrName>
                                        </p:attrNameLst>
                                      </p:cBhvr>
                                    </p:anim>
                                  </p:childTnLst>
                                </p:cTn>
                              </p:par>
                            </p:childTnLst>
                          </p:cTn>
                        </p:par>
                      </p:childTnLst>
                    </p:cTn>
                  </p:par>
                  <p:par>
                    <p:cTn id="89" fill="hold">
                      <p:stCondLst>
                        <p:cond delay="indefinite"/>
                      </p:stCondLst>
                      <p:childTnLst>
                        <p:par>
                          <p:cTn id="90" fill="hold">
                            <p:stCondLst>
                              <p:cond delay="0"/>
                            </p:stCondLst>
                            <p:childTnLst>
                              <p:par>
                                <p:cTn id="91" presetID="34" presetClass="entr" presetSubtype="0"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anim from="(-#ppt_w/2)" to="(#ppt_x)" calcmode="lin" valueType="num">
                                      <p:cBhvr>
                                        <p:cTn id="93" dur="600" fill="hold">
                                          <p:stCondLst>
                                            <p:cond delay="0"/>
                                          </p:stCondLst>
                                        </p:cTn>
                                        <p:tgtEl>
                                          <p:spTgt spid="18"/>
                                        </p:tgtEl>
                                        <p:attrNameLst>
                                          <p:attrName>ppt_x</p:attrName>
                                        </p:attrNameLst>
                                      </p:cBhvr>
                                    </p:anim>
                                    <p:anim from="0" to="-1.0" calcmode="lin" valueType="num">
                                      <p:cBhvr>
                                        <p:cTn id="94" dur="200" decel="50000" autoRev="1" fill="hold">
                                          <p:stCondLst>
                                            <p:cond delay="600"/>
                                          </p:stCondLst>
                                        </p:cTn>
                                        <p:tgtEl>
                                          <p:spTgt spid="18"/>
                                        </p:tgtEl>
                                        <p:attrNameLst>
                                          <p:attrName>xshear</p:attrName>
                                        </p:attrNameLst>
                                      </p:cBhvr>
                                    </p:anim>
                                    <p:animScale>
                                      <p:cBhvr>
                                        <p:cTn id="95" dur="200" decel="100000" autoRev="1" fill="hold">
                                          <p:stCondLst>
                                            <p:cond delay="600"/>
                                          </p:stCondLst>
                                        </p:cTn>
                                        <p:tgtEl>
                                          <p:spTgt spid="18"/>
                                        </p:tgtEl>
                                      </p:cBhvr>
                                      <p:from x="100000" y="100000"/>
                                      <p:to x="80000" y="100000"/>
                                    </p:animScale>
                                    <p:anim by="(#ppt_h/3+#ppt_w*0.1)" calcmode="lin" valueType="num">
                                      <p:cBhvr additive="sum">
                                        <p:cTn id="96" dur="200" decel="100000" autoRev="1" fill="hold">
                                          <p:stCondLst>
                                            <p:cond delay="600"/>
                                          </p:stCondLst>
                                        </p:cTn>
                                        <p:tgtEl>
                                          <p:spTgt spid="18"/>
                                        </p:tgtEl>
                                        <p:attrNameLst>
                                          <p:attrName>ppt_x</p:attrName>
                                        </p:attrNameLst>
                                      </p:cBhvr>
                                    </p:anim>
                                  </p:childTnLst>
                                </p:cTn>
                              </p:par>
                              <p:par>
                                <p:cTn id="97" presetID="34" presetClass="entr" presetSubtype="0"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anim from="(-#ppt_w/2)" to="(#ppt_x)" calcmode="lin" valueType="num">
                                      <p:cBhvr>
                                        <p:cTn id="99" dur="600" fill="hold">
                                          <p:stCondLst>
                                            <p:cond delay="0"/>
                                          </p:stCondLst>
                                        </p:cTn>
                                        <p:tgtEl>
                                          <p:spTgt spid="19"/>
                                        </p:tgtEl>
                                        <p:attrNameLst>
                                          <p:attrName>ppt_x</p:attrName>
                                        </p:attrNameLst>
                                      </p:cBhvr>
                                    </p:anim>
                                    <p:anim from="0" to="-1.0" calcmode="lin" valueType="num">
                                      <p:cBhvr>
                                        <p:cTn id="100" dur="200" decel="50000" autoRev="1" fill="hold">
                                          <p:stCondLst>
                                            <p:cond delay="600"/>
                                          </p:stCondLst>
                                        </p:cTn>
                                        <p:tgtEl>
                                          <p:spTgt spid="19"/>
                                        </p:tgtEl>
                                        <p:attrNameLst>
                                          <p:attrName>xshear</p:attrName>
                                        </p:attrNameLst>
                                      </p:cBhvr>
                                    </p:anim>
                                    <p:animScale>
                                      <p:cBhvr>
                                        <p:cTn id="101" dur="200" decel="100000" autoRev="1" fill="hold">
                                          <p:stCondLst>
                                            <p:cond delay="600"/>
                                          </p:stCondLst>
                                        </p:cTn>
                                        <p:tgtEl>
                                          <p:spTgt spid="19"/>
                                        </p:tgtEl>
                                      </p:cBhvr>
                                      <p:from x="100000" y="100000"/>
                                      <p:to x="80000" y="100000"/>
                                    </p:animScale>
                                    <p:anim by="(#ppt_h/3+#ppt_w*0.1)" calcmode="lin" valueType="num">
                                      <p:cBhvr additive="sum">
                                        <p:cTn id="102" dur="200" decel="100000" autoRev="1" fill="hold">
                                          <p:stCondLst>
                                            <p:cond delay="600"/>
                                          </p:stCondLst>
                                        </p:cTn>
                                        <p:tgtEl>
                                          <p:spTgt spid="19"/>
                                        </p:tgtEl>
                                        <p:attrNameLst>
                                          <p:attrName>ppt_x</p:attrName>
                                        </p:attrNameLst>
                                      </p:cBhvr>
                                    </p:anim>
                                  </p:childTnLst>
                                </p:cTn>
                              </p:par>
                              <p:par>
                                <p:cTn id="103" presetID="34" presetClass="entr" presetSubtype="0" fill="hold" grpId="0" nodeType="withEffect">
                                  <p:stCondLst>
                                    <p:cond delay="0"/>
                                  </p:stCondLst>
                                  <p:childTnLst>
                                    <p:set>
                                      <p:cBhvr>
                                        <p:cTn id="104" dur="1" fill="hold">
                                          <p:stCondLst>
                                            <p:cond delay="0"/>
                                          </p:stCondLst>
                                        </p:cTn>
                                        <p:tgtEl>
                                          <p:spTgt spid="20"/>
                                        </p:tgtEl>
                                        <p:attrNameLst>
                                          <p:attrName>style.visibility</p:attrName>
                                        </p:attrNameLst>
                                      </p:cBhvr>
                                      <p:to>
                                        <p:strVal val="visible"/>
                                      </p:to>
                                    </p:set>
                                    <p:anim from="(-#ppt_w/2)" to="(#ppt_x)" calcmode="lin" valueType="num">
                                      <p:cBhvr>
                                        <p:cTn id="105" dur="600" fill="hold">
                                          <p:stCondLst>
                                            <p:cond delay="0"/>
                                          </p:stCondLst>
                                        </p:cTn>
                                        <p:tgtEl>
                                          <p:spTgt spid="20"/>
                                        </p:tgtEl>
                                        <p:attrNameLst>
                                          <p:attrName>ppt_x</p:attrName>
                                        </p:attrNameLst>
                                      </p:cBhvr>
                                    </p:anim>
                                    <p:anim from="0" to="-1.0" calcmode="lin" valueType="num">
                                      <p:cBhvr>
                                        <p:cTn id="106" dur="200" decel="50000" autoRev="1" fill="hold">
                                          <p:stCondLst>
                                            <p:cond delay="600"/>
                                          </p:stCondLst>
                                        </p:cTn>
                                        <p:tgtEl>
                                          <p:spTgt spid="20"/>
                                        </p:tgtEl>
                                        <p:attrNameLst>
                                          <p:attrName>xshear</p:attrName>
                                        </p:attrNameLst>
                                      </p:cBhvr>
                                    </p:anim>
                                    <p:animScale>
                                      <p:cBhvr>
                                        <p:cTn id="107" dur="200" decel="100000" autoRev="1" fill="hold">
                                          <p:stCondLst>
                                            <p:cond delay="600"/>
                                          </p:stCondLst>
                                        </p:cTn>
                                        <p:tgtEl>
                                          <p:spTgt spid="20"/>
                                        </p:tgtEl>
                                      </p:cBhvr>
                                      <p:from x="100000" y="100000"/>
                                      <p:to x="80000" y="100000"/>
                                    </p:animScale>
                                    <p:anim by="(#ppt_h/3+#ppt_w*0.1)" calcmode="lin" valueType="num">
                                      <p:cBhvr additive="sum">
                                        <p:cTn id="108" dur="200" decel="100000" autoRev="1" fill="hold">
                                          <p:stCondLst>
                                            <p:cond delay="600"/>
                                          </p:stCondLst>
                                        </p:cTn>
                                        <p:tgtEl>
                                          <p:spTgt spid="20"/>
                                        </p:tgtEl>
                                        <p:attrNameLst>
                                          <p:attrName>ppt_x</p:attrName>
                                        </p:attrNameLst>
                                      </p:cBhvr>
                                    </p:anim>
                                  </p:childTnLst>
                                </p:cTn>
                              </p:par>
                            </p:childTnLst>
                          </p:cTn>
                        </p:par>
                      </p:childTnLst>
                    </p:cTn>
                  </p:par>
                  <p:par>
                    <p:cTn id="109" fill="hold">
                      <p:stCondLst>
                        <p:cond delay="indefinite"/>
                      </p:stCondLst>
                      <p:childTnLst>
                        <p:par>
                          <p:cTn id="110" fill="hold">
                            <p:stCondLst>
                              <p:cond delay="0"/>
                            </p:stCondLst>
                            <p:childTnLst>
                              <p:par>
                                <p:cTn id="111" presetID="56" presetClass="entr" presetSubtype="0" fill="hold" grpId="0" nodeType="clickEffect">
                                  <p:stCondLst>
                                    <p:cond delay="0"/>
                                  </p:stCondLst>
                                  <p:iterate type="lt">
                                    <p:tmPct val="10000"/>
                                  </p:iterate>
                                  <p:childTnLst>
                                    <p:set>
                                      <p:cBhvr>
                                        <p:cTn id="112" dur="1" fill="hold">
                                          <p:stCondLst>
                                            <p:cond delay="0"/>
                                          </p:stCondLst>
                                        </p:cTn>
                                        <p:tgtEl>
                                          <p:spTgt spid="10"/>
                                        </p:tgtEl>
                                        <p:attrNameLst>
                                          <p:attrName>style.visibility</p:attrName>
                                        </p:attrNameLst>
                                      </p:cBhvr>
                                      <p:to>
                                        <p:strVal val="visible"/>
                                      </p:to>
                                    </p:set>
                                    <p:anim by="(-#ppt_w*2)" calcmode="lin" valueType="num">
                                      <p:cBhvr rctx="PPT">
                                        <p:cTn id="113" dur="500" autoRev="1" fill="hold">
                                          <p:stCondLst>
                                            <p:cond delay="0"/>
                                          </p:stCondLst>
                                        </p:cTn>
                                        <p:tgtEl>
                                          <p:spTgt spid="10"/>
                                        </p:tgtEl>
                                        <p:attrNameLst>
                                          <p:attrName>ppt_w</p:attrName>
                                        </p:attrNameLst>
                                      </p:cBhvr>
                                    </p:anim>
                                    <p:anim by="(#ppt_w*0.50)" calcmode="lin" valueType="num">
                                      <p:cBhvr>
                                        <p:cTn id="114" dur="500" decel="50000" autoRev="1" fill="hold">
                                          <p:stCondLst>
                                            <p:cond delay="0"/>
                                          </p:stCondLst>
                                        </p:cTn>
                                        <p:tgtEl>
                                          <p:spTgt spid="10"/>
                                        </p:tgtEl>
                                        <p:attrNameLst>
                                          <p:attrName>ppt_x</p:attrName>
                                        </p:attrNameLst>
                                      </p:cBhvr>
                                    </p:anim>
                                    <p:anim from="(-#ppt_h/2)" to="(#ppt_y)" calcmode="lin" valueType="num">
                                      <p:cBhvr>
                                        <p:cTn id="115" dur="1000" fill="hold">
                                          <p:stCondLst>
                                            <p:cond delay="0"/>
                                          </p:stCondLst>
                                        </p:cTn>
                                        <p:tgtEl>
                                          <p:spTgt spid="10"/>
                                        </p:tgtEl>
                                        <p:attrNameLst>
                                          <p:attrName>ppt_y</p:attrName>
                                        </p:attrNameLst>
                                      </p:cBhvr>
                                    </p:anim>
                                    <p:animRot by="21600000">
                                      <p:cBhvr>
                                        <p:cTn id="116" dur="1000" fill="hold">
                                          <p:stCondLst>
                                            <p:cond delay="0"/>
                                          </p:stCondLst>
                                        </p:cTn>
                                        <p:tgtEl>
                                          <p:spTgt spid="10"/>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51" presetClass="entr" presetSubtype="0" fill="hold" nodeType="click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770" decel="100000"/>
                                        <p:tgtEl>
                                          <p:spTgt spid="11"/>
                                        </p:tgtEl>
                                      </p:cBhvr>
                                    </p:animEffect>
                                    <p:animScale>
                                      <p:cBhvr>
                                        <p:cTn id="122" dur="770" decel="100000"/>
                                        <p:tgtEl>
                                          <p:spTgt spid="11"/>
                                        </p:tgtEl>
                                      </p:cBhvr>
                                      <p:from x="10000" y="10000"/>
                                      <p:to x="200000" y="450000"/>
                                    </p:animScale>
                                    <p:animScale>
                                      <p:cBhvr>
                                        <p:cTn id="123" dur="1230" accel="100000" fill="hold">
                                          <p:stCondLst>
                                            <p:cond delay="770"/>
                                          </p:stCondLst>
                                        </p:cTn>
                                        <p:tgtEl>
                                          <p:spTgt spid="11"/>
                                        </p:tgtEl>
                                      </p:cBhvr>
                                      <p:from x="200000" y="450000"/>
                                      <p:to x="100000" y="100000"/>
                                    </p:animScale>
                                    <p:set>
                                      <p:cBhvr>
                                        <p:cTn id="124" dur="770" fill="hold"/>
                                        <p:tgtEl>
                                          <p:spTgt spid="11"/>
                                        </p:tgtEl>
                                        <p:attrNameLst>
                                          <p:attrName>ppt_x</p:attrName>
                                        </p:attrNameLst>
                                      </p:cBhvr>
                                      <p:to>
                                        <p:strVal val="(0.5)"/>
                                      </p:to>
                                    </p:set>
                                    <p:anim from="(0.5)" to="(#ppt_x)" calcmode="lin" valueType="num">
                                      <p:cBhvr>
                                        <p:cTn id="125" dur="1230" accel="100000" fill="hold">
                                          <p:stCondLst>
                                            <p:cond delay="770"/>
                                          </p:stCondLst>
                                        </p:cTn>
                                        <p:tgtEl>
                                          <p:spTgt spid="11"/>
                                        </p:tgtEl>
                                        <p:attrNameLst>
                                          <p:attrName>ppt_x</p:attrName>
                                        </p:attrNameLst>
                                      </p:cBhvr>
                                    </p:anim>
                                    <p:set>
                                      <p:cBhvr>
                                        <p:cTn id="126" dur="770" fill="hold"/>
                                        <p:tgtEl>
                                          <p:spTgt spid="11"/>
                                        </p:tgtEl>
                                        <p:attrNameLst>
                                          <p:attrName>ppt_y</p:attrName>
                                        </p:attrNameLst>
                                      </p:cBhvr>
                                      <p:to>
                                        <p:strVal val="(#ppt_y+0.4)"/>
                                      </p:to>
                                    </p:set>
                                    <p:anim from="(#ppt_y+0.4)" to="(#ppt_y)" calcmode="lin" valueType="num">
                                      <p:cBhvr>
                                        <p:cTn id="127" dur="1230" accel="100000" fill="hold">
                                          <p:stCondLst>
                                            <p:cond delay="770"/>
                                          </p:stCondLst>
                                        </p:cTn>
                                        <p:tgtEl>
                                          <p:spTgt spid="11"/>
                                        </p:tgtEl>
                                        <p:attrNameLst>
                                          <p:attrName>ppt_y</p:attrName>
                                        </p:attrNameLst>
                                      </p:cBhvr>
                                    </p:anim>
                                  </p:childTnLst>
                                </p:cTn>
                              </p:par>
                            </p:childTnLst>
                          </p:cTn>
                        </p:par>
                      </p:childTnLst>
                    </p:cTn>
                  </p:par>
                  <p:par>
                    <p:cTn id="128" fill="hold">
                      <p:stCondLst>
                        <p:cond delay="indefinite"/>
                      </p:stCondLst>
                      <p:childTnLst>
                        <p:par>
                          <p:cTn id="129" fill="hold">
                            <p:stCondLst>
                              <p:cond delay="0"/>
                            </p:stCondLst>
                            <p:childTnLst>
                              <p:par>
                                <p:cTn id="130" presetID="26" presetClass="entr" presetSubtype="0" fill="hold" nodeType="clickEffect">
                                  <p:stCondLst>
                                    <p:cond delay="0"/>
                                  </p:stCondLst>
                                  <p:childTnLst>
                                    <p:set>
                                      <p:cBhvr>
                                        <p:cTn id="131" dur="1" fill="hold">
                                          <p:stCondLst>
                                            <p:cond delay="0"/>
                                          </p:stCondLst>
                                        </p:cTn>
                                        <p:tgtEl>
                                          <p:spTgt spid="12"/>
                                        </p:tgtEl>
                                        <p:attrNameLst>
                                          <p:attrName>style.visibility</p:attrName>
                                        </p:attrNameLst>
                                      </p:cBhvr>
                                      <p:to>
                                        <p:strVal val="visible"/>
                                      </p:to>
                                    </p:set>
                                    <p:animEffect transition="in" filter="wipe(down)">
                                      <p:cBhvr>
                                        <p:cTn id="132" dur="580">
                                          <p:stCondLst>
                                            <p:cond delay="0"/>
                                          </p:stCondLst>
                                        </p:cTn>
                                        <p:tgtEl>
                                          <p:spTgt spid="12"/>
                                        </p:tgtEl>
                                      </p:cBhvr>
                                    </p:animEffect>
                                    <p:anim calcmode="lin" valueType="num">
                                      <p:cBhvr>
                                        <p:cTn id="133"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34"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35"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36"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37"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8" dur="26">
                                          <p:stCondLst>
                                            <p:cond delay="650"/>
                                          </p:stCondLst>
                                        </p:cTn>
                                        <p:tgtEl>
                                          <p:spTgt spid="12"/>
                                        </p:tgtEl>
                                      </p:cBhvr>
                                      <p:to x="100000" y="60000"/>
                                    </p:animScale>
                                    <p:animScale>
                                      <p:cBhvr>
                                        <p:cTn id="139" dur="166" decel="50000">
                                          <p:stCondLst>
                                            <p:cond delay="676"/>
                                          </p:stCondLst>
                                        </p:cTn>
                                        <p:tgtEl>
                                          <p:spTgt spid="12"/>
                                        </p:tgtEl>
                                      </p:cBhvr>
                                      <p:to x="100000" y="100000"/>
                                    </p:animScale>
                                    <p:animScale>
                                      <p:cBhvr>
                                        <p:cTn id="140" dur="26">
                                          <p:stCondLst>
                                            <p:cond delay="1312"/>
                                          </p:stCondLst>
                                        </p:cTn>
                                        <p:tgtEl>
                                          <p:spTgt spid="12"/>
                                        </p:tgtEl>
                                      </p:cBhvr>
                                      <p:to x="100000" y="80000"/>
                                    </p:animScale>
                                    <p:animScale>
                                      <p:cBhvr>
                                        <p:cTn id="141" dur="166" decel="50000">
                                          <p:stCondLst>
                                            <p:cond delay="1338"/>
                                          </p:stCondLst>
                                        </p:cTn>
                                        <p:tgtEl>
                                          <p:spTgt spid="12"/>
                                        </p:tgtEl>
                                      </p:cBhvr>
                                      <p:to x="100000" y="100000"/>
                                    </p:animScale>
                                    <p:animScale>
                                      <p:cBhvr>
                                        <p:cTn id="142" dur="26">
                                          <p:stCondLst>
                                            <p:cond delay="1642"/>
                                          </p:stCondLst>
                                        </p:cTn>
                                        <p:tgtEl>
                                          <p:spTgt spid="12"/>
                                        </p:tgtEl>
                                      </p:cBhvr>
                                      <p:to x="100000" y="90000"/>
                                    </p:animScale>
                                    <p:animScale>
                                      <p:cBhvr>
                                        <p:cTn id="143" dur="166" decel="50000">
                                          <p:stCondLst>
                                            <p:cond delay="1668"/>
                                          </p:stCondLst>
                                        </p:cTn>
                                        <p:tgtEl>
                                          <p:spTgt spid="12"/>
                                        </p:tgtEl>
                                      </p:cBhvr>
                                      <p:to x="100000" y="100000"/>
                                    </p:animScale>
                                    <p:animScale>
                                      <p:cBhvr>
                                        <p:cTn id="144" dur="26">
                                          <p:stCondLst>
                                            <p:cond delay="1808"/>
                                          </p:stCondLst>
                                        </p:cTn>
                                        <p:tgtEl>
                                          <p:spTgt spid="12"/>
                                        </p:tgtEl>
                                      </p:cBhvr>
                                      <p:to x="100000" y="95000"/>
                                    </p:animScale>
                                    <p:animScale>
                                      <p:cBhvr>
                                        <p:cTn id="145" dur="166" decel="50000">
                                          <p:stCondLst>
                                            <p:cond delay="1834"/>
                                          </p:stCondLst>
                                        </p:cTn>
                                        <p:tgtEl>
                                          <p:spTgt spid="12"/>
                                        </p:tgtEl>
                                      </p:cBhvr>
                                      <p:to x="100000" y="100000"/>
                                    </p:animScale>
                                  </p:childTnLst>
                                </p:cTn>
                              </p:par>
                            </p:childTnLst>
                          </p:cTn>
                        </p:par>
                      </p:childTnLst>
                    </p:cTn>
                  </p:par>
                  <p:par>
                    <p:cTn id="146" fill="hold">
                      <p:stCondLst>
                        <p:cond delay="indefinite"/>
                      </p:stCondLst>
                      <p:childTnLst>
                        <p:par>
                          <p:cTn id="147" fill="hold">
                            <p:stCondLst>
                              <p:cond delay="0"/>
                            </p:stCondLst>
                            <p:childTnLst>
                              <p:par>
                                <p:cTn id="148" presetID="34" presetClass="entr" presetSubtype="0" fill="hold" grpId="0" nodeType="clickEffect">
                                  <p:stCondLst>
                                    <p:cond delay="0"/>
                                  </p:stCondLst>
                                  <p:childTnLst>
                                    <p:set>
                                      <p:cBhvr>
                                        <p:cTn id="149" dur="1" fill="hold">
                                          <p:stCondLst>
                                            <p:cond delay="0"/>
                                          </p:stCondLst>
                                        </p:cTn>
                                        <p:tgtEl>
                                          <p:spTgt spid="21"/>
                                        </p:tgtEl>
                                        <p:attrNameLst>
                                          <p:attrName>style.visibility</p:attrName>
                                        </p:attrNameLst>
                                      </p:cBhvr>
                                      <p:to>
                                        <p:strVal val="visible"/>
                                      </p:to>
                                    </p:set>
                                    <p:anim from="(-#ppt_w/2)" to="(#ppt_x)" calcmode="lin" valueType="num">
                                      <p:cBhvr>
                                        <p:cTn id="150" dur="600" fill="hold">
                                          <p:stCondLst>
                                            <p:cond delay="0"/>
                                          </p:stCondLst>
                                        </p:cTn>
                                        <p:tgtEl>
                                          <p:spTgt spid="21"/>
                                        </p:tgtEl>
                                        <p:attrNameLst>
                                          <p:attrName>ppt_x</p:attrName>
                                        </p:attrNameLst>
                                      </p:cBhvr>
                                    </p:anim>
                                    <p:anim from="0" to="-1.0" calcmode="lin" valueType="num">
                                      <p:cBhvr>
                                        <p:cTn id="151" dur="200" decel="50000" autoRev="1" fill="hold">
                                          <p:stCondLst>
                                            <p:cond delay="600"/>
                                          </p:stCondLst>
                                        </p:cTn>
                                        <p:tgtEl>
                                          <p:spTgt spid="21"/>
                                        </p:tgtEl>
                                        <p:attrNameLst>
                                          <p:attrName>xshear</p:attrName>
                                        </p:attrNameLst>
                                      </p:cBhvr>
                                    </p:anim>
                                    <p:animScale>
                                      <p:cBhvr>
                                        <p:cTn id="152" dur="200" decel="100000" autoRev="1" fill="hold">
                                          <p:stCondLst>
                                            <p:cond delay="600"/>
                                          </p:stCondLst>
                                        </p:cTn>
                                        <p:tgtEl>
                                          <p:spTgt spid="21"/>
                                        </p:tgtEl>
                                      </p:cBhvr>
                                      <p:from x="100000" y="100000"/>
                                      <p:to x="80000" y="100000"/>
                                    </p:animScale>
                                    <p:anim by="(#ppt_h/3+#ppt_w*0.1)" calcmode="lin" valueType="num">
                                      <p:cBhvr additive="sum">
                                        <p:cTn id="153" dur="200" decel="100000" autoRev="1" fill="hold">
                                          <p:stCondLst>
                                            <p:cond delay="600"/>
                                          </p:stCondLst>
                                        </p:cTn>
                                        <p:tgtEl>
                                          <p:spTgt spid="21"/>
                                        </p:tgtEl>
                                        <p:attrNameLst>
                                          <p:attrName>ppt_x</p:attrName>
                                        </p:attrNameLst>
                                      </p:cBhvr>
                                    </p:anim>
                                  </p:childTnLst>
                                </p:cTn>
                              </p:par>
                              <p:par>
                                <p:cTn id="154" presetID="34" presetClass="entr" presetSubtype="0" fill="hold" grpId="0" nodeType="withEffect">
                                  <p:stCondLst>
                                    <p:cond delay="0"/>
                                  </p:stCondLst>
                                  <p:childTnLst>
                                    <p:set>
                                      <p:cBhvr>
                                        <p:cTn id="155" dur="1" fill="hold">
                                          <p:stCondLst>
                                            <p:cond delay="0"/>
                                          </p:stCondLst>
                                        </p:cTn>
                                        <p:tgtEl>
                                          <p:spTgt spid="22"/>
                                        </p:tgtEl>
                                        <p:attrNameLst>
                                          <p:attrName>style.visibility</p:attrName>
                                        </p:attrNameLst>
                                      </p:cBhvr>
                                      <p:to>
                                        <p:strVal val="visible"/>
                                      </p:to>
                                    </p:set>
                                    <p:anim from="(-#ppt_w/2)" to="(#ppt_x)" calcmode="lin" valueType="num">
                                      <p:cBhvr>
                                        <p:cTn id="156" dur="600" fill="hold">
                                          <p:stCondLst>
                                            <p:cond delay="0"/>
                                          </p:stCondLst>
                                        </p:cTn>
                                        <p:tgtEl>
                                          <p:spTgt spid="22"/>
                                        </p:tgtEl>
                                        <p:attrNameLst>
                                          <p:attrName>ppt_x</p:attrName>
                                        </p:attrNameLst>
                                      </p:cBhvr>
                                    </p:anim>
                                    <p:anim from="0" to="-1.0" calcmode="lin" valueType="num">
                                      <p:cBhvr>
                                        <p:cTn id="157" dur="200" decel="50000" autoRev="1" fill="hold">
                                          <p:stCondLst>
                                            <p:cond delay="600"/>
                                          </p:stCondLst>
                                        </p:cTn>
                                        <p:tgtEl>
                                          <p:spTgt spid="22"/>
                                        </p:tgtEl>
                                        <p:attrNameLst>
                                          <p:attrName>xshear</p:attrName>
                                        </p:attrNameLst>
                                      </p:cBhvr>
                                    </p:anim>
                                    <p:animScale>
                                      <p:cBhvr>
                                        <p:cTn id="158" dur="200" decel="100000" autoRev="1" fill="hold">
                                          <p:stCondLst>
                                            <p:cond delay="600"/>
                                          </p:stCondLst>
                                        </p:cTn>
                                        <p:tgtEl>
                                          <p:spTgt spid="22"/>
                                        </p:tgtEl>
                                      </p:cBhvr>
                                      <p:from x="100000" y="100000"/>
                                      <p:to x="80000" y="100000"/>
                                    </p:animScale>
                                    <p:anim by="(#ppt_h/3+#ppt_w*0.1)" calcmode="lin" valueType="num">
                                      <p:cBhvr additive="sum">
                                        <p:cTn id="159" dur="200" decel="100000" autoRev="1" fill="hold">
                                          <p:stCondLst>
                                            <p:cond delay="600"/>
                                          </p:stCondLst>
                                        </p:cTn>
                                        <p:tgtEl>
                                          <p:spTgt spid="22"/>
                                        </p:tgtEl>
                                        <p:attrNameLst>
                                          <p:attrName>ppt_x</p:attrName>
                                        </p:attrNameLst>
                                      </p:cBhvr>
                                    </p:anim>
                                  </p:childTnLst>
                                </p:cTn>
                              </p:par>
                              <p:par>
                                <p:cTn id="160" presetID="34" presetClass="entr" presetSubtype="0" fill="hold" grpId="0" nodeType="withEffect">
                                  <p:stCondLst>
                                    <p:cond delay="0"/>
                                  </p:stCondLst>
                                  <p:childTnLst>
                                    <p:set>
                                      <p:cBhvr>
                                        <p:cTn id="161" dur="1" fill="hold">
                                          <p:stCondLst>
                                            <p:cond delay="0"/>
                                          </p:stCondLst>
                                        </p:cTn>
                                        <p:tgtEl>
                                          <p:spTgt spid="23"/>
                                        </p:tgtEl>
                                        <p:attrNameLst>
                                          <p:attrName>style.visibility</p:attrName>
                                        </p:attrNameLst>
                                      </p:cBhvr>
                                      <p:to>
                                        <p:strVal val="visible"/>
                                      </p:to>
                                    </p:set>
                                    <p:anim from="(-#ppt_w/2)" to="(#ppt_x)" calcmode="lin" valueType="num">
                                      <p:cBhvr>
                                        <p:cTn id="162" dur="600" fill="hold">
                                          <p:stCondLst>
                                            <p:cond delay="0"/>
                                          </p:stCondLst>
                                        </p:cTn>
                                        <p:tgtEl>
                                          <p:spTgt spid="23"/>
                                        </p:tgtEl>
                                        <p:attrNameLst>
                                          <p:attrName>ppt_x</p:attrName>
                                        </p:attrNameLst>
                                      </p:cBhvr>
                                    </p:anim>
                                    <p:anim from="0" to="-1.0" calcmode="lin" valueType="num">
                                      <p:cBhvr>
                                        <p:cTn id="163" dur="200" decel="50000" autoRev="1" fill="hold">
                                          <p:stCondLst>
                                            <p:cond delay="600"/>
                                          </p:stCondLst>
                                        </p:cTn>
                                        <p:tgtEl>
                                          <p:spTgt spid="23"/>
                                        </p:tgtEl>
                                        <p:attrNameLst>
                                          <p:attrName>xshear</p:attrName>
                                        </p:attrNameLst>
                                      </p:cBhvr>
                                    </p:anim>
                                    <p:animScale>
                                      <p:cBhvr>
                                        <p:cTn id="164" dur="200" decel="100000" autoRev="1" fill="hold">
                                          <p:stCondLst>
                                            <p:cond delay="600"/>
                                          </p:stCondLst>
                                        </p:cTn>
                                        <p:tgtEl>
                                          <p:spTgt spid="23"/>
                                        </p:tgtEl>
                                      </p:cBhvr>
                                      <p:from x="100000" y="100000"/>
                                      <p:to x="80000" y="100000"/>
                                    </p:animScale>
                                    <p:anim by="(#ppt_h/3+#ppt_w*0.1)" calcmode="lin" valueType="num">
                                      <p:cBhvr additive="sum">
                                        <p:cTn id="165" dur="200" decel="100000" autoRev="1" fill="hold">
                                          <p:stCondLst>
                                            <p:cond delay="600"/>
                                          </p:stCondLst>
                                        </p:cTn>
                                        <p:tgtEl>
                                          <p:spTgt spid="23"/>
                                        </p:tgtEl>
                                        <p:attrNameLst>
                                          <p:attrName>ppt_x</p:attrName>
                                        </p:attrNameLst>
                                      </p:cBhvr>
                                    </p:anim>
                                  </p:childTnLst>
                                </p:cTn>
                              </p:par>
                            </p:childTnLst>
                          </p:cTn>
                        </p:par>
                      </p:childTnLst>
                    </p:cTn>
                  </p:par>
                  <p:par>
                    <p:cTn id="166" fill="hold">
                      <p:stCondLst>
                        <p:cond delay="indefinite"/>
                      </p:stCondLst>
                      <p:childTnLst>
                        <p:par>
                          <p:cTn id="167" fill="hold">
                            <p:stCondLst>
                              <p:cond delay="0"/>
                            </p:stCondLst>
                            <p:childTnLst>
                              <p:par>
                                <p:cTn id="168" presetID="34" presetClass="entr" presetSubtype="0" fill="hold" grpId="0" nodeType="clickEffect">
                                  <p:stCondLst>
                                    <p:cond delay="0"/>
                                  </p:stCondLst>
                                  <p:childTnLst>
                                    <p:set>
                                      <p:cBhvr>
                                        <p:cTn id="169" dur="1" fill="hold">
                                          <p:stCondLst>
                                            <p:cond delay="0"/>
                                          </p:stCondLst>
                                        </p:cTn>
                                        <p:tgtEl>
                                          <p:spTgt spid="24"/>
                                        </p:tgtEl>
                                        <p:attrNameLst>
                                          <p:attrName>style.visibility</p:attrName>
                                        </p:attrNameLst>
                                      </p:cBhvr>
                                      <p:to>
                                        <p:strVal val="visible"/>
                                      </p:to>
                                    </p:set>
                                    <p:anim from="(-#ppt_w/2)" to="(#ppt_x)" calcmode="lin" valueType="num">
                                      <p:cBhvr>
                                        <p:cTn id="170" dur="600" fill="hold">
                                          <p:stCondLst>
                                            <p:cond delay="0"/>
                                          </p:stCondLst>
                                        </p:cTn>
                                        <p:tgtEl>
                                          <p:spTgt spid="24"/>
                                        </p:tgtEl>
                                        <p:attrNameLst>
                                          <p:attrName>ppt_x</p:attrName>
                                        </p:attrNameLst>
                                      </p:cBhvr>
                                    </p:anim>
                                    <p:anim from="0" to="-1.0" calcmode="lin" valueType="num">
                                      <p:cBhvr>
                                        <p:cTn id="171" dur="200" decel="50000" autoRev="1" fill="hold">
                                          <p:stCondLst>
                                            <p:cond delay="600"/>
                                          </p:stCondLst>
                                        </p:cTn>
                                        <p:tgtEl>
                                          <p:spTgt spid="24"/>
                                        </p:tgtEl>
                                        <p:attrNameLst>
                                          <p:attrName>xshear</p:attrName>
                                        </p:attrNameLst>
                                      </p:cBhvr>
                                    </p:anim>
                                    <p:animScale>
                                      <p:cBhvr>
                                        <p:cTn id="172" dur="200" decel="100000" autoRev="1" fill="hold">
                                          <p:stCondLst>
                                            <p:cond delay="600"/>
                                          </p:stCondLst>
                                        </p:cTn>
                                        <p:tgtEl>
                                          <p:spTgt spid="24"/>
                                        </p:tgtEl>
                                      </p:cBhvr>
                                      <p:from x="100000" y="100000"/>
                                      <p:to x="80000" y="100000"/>
                                    </p:animScale>
                                    <p:anim by="(#ppt_h/3+#ppt_w*0.1)" calcmode="lin" valueType="num">
                                      <p:cBhvr additive="sum">
                                        <p:cTn id="173" dur="200" decel="100000" autoRev="1" fill="hold">
                                          <p:stCondLst>
                                            <p:cond delay="600"/>
                                          </p:stCondLst>
                                        </p:cTn>
                                        <p:tgtEl>
                                          <p:spTgt spid="24"/>
                                        </p:tgtEl>
                                        <p:attrNameLst>
                                          <p:attrName>ppt_x</p:attrName>
                                        </p:attrNameLst>
                                      </p:cBhvr>
                                    </p:anim>
                                  </p:childTnLst>
                                </p:cTn>
                              </p:par>
                              <p:par>
                                <p:cTn id="174" presetID="34" presetClass="entr" presetSubtype="0" fill="hold" grpId="0" nodeType="withEffect">
                                  <p:stCondLst>
                                    <p:cond delay="0"/>
                                  </p:stCondLst>
                                  <p:childTnLst>
                                    <p:set>
                                      <p:cBhvr>
                                        <p:cTn id="175" dur="1" fill="hold">
                                          <p:stCondLst>
                                            <p:cond delay="0"/>
                                          </p:stCondLst>
                                        </p:cTn>
                                        <p:tgtEl>
                                          <p:spTgt spid="25"/>
                                        </p:tgtEl>
                                        <p:attrNameLst>
                                          <p:attrName>style.visibility</p:attrName>
                                        </p:attrNameLst>
                                      </p:cBhvr>
                                      <p:to>
                                        <p:strVal val="visible"/>
                                      </p:to>
                                    </p:set>
                                    <p:anim from="(-#ppt_w/2)" to="(#ppt_x)" calcmode="lin" valueType="num">
                                      <p:cBhvr>
                                        <p:cTn id="176" dur="600" fill="hold">
                                          <p:stCondLst>
                                            <p:cond delay="0"/>
                                          </p:stCondLst>
                                        </p:cTn>
                                        <p:tgtEl>
                                          <p:spTgt spid="25"/>
                                        </p:tgtEl>
                                        <p:attrNameLst>
                                          <p:attrName>ppt_x</p:attrName>
                                        </p:attrNameLst>
                                      </p:cBhvr>
                                    </p:anim>
                                    <p:anim from="0" to="-1.0" calcmode="lin" valueType="num">
                                      <p:cBhvr>
                                        <p:cTn id="177" dur="200" decel="50000" autoRev="1" fill="hold">
                                          <p:stCondLst>
                                            <p:cond delay="600"/>
                                          </p:stCondLst>
                                        </p:cTn>
                                        <p:tgtEl>
                                          <p:spTgt spid="25"/>
                                        </p:tgtEl>
                                        <p:attrNameLst>
                                          <p:attrName>xshear</p:attrName>
                                        </p:attrNameLst>
                                      </p:cBhvr>
                                    </p:anim>
                                    <p:animScale>
                                      <p:cBhvr>
                                        <p:cTn id="178" dur="200" decel="100000" autoRev="1" fill="hold">
                                          <p:stCondLst>
                                            <p:cond delay="600"/>
                                          </p:stCondLst>
                                        </p:cTn>
                                        <p:tgtEl>
                                          <p:spTgt spid="25"/>
                                        </p:tgtEl>
                                      </p:cBhvr>
                                      <p:from x="100000" y="100000"/>
                                      <p:to x="80000" y="100000"/>
                                    </p:animScale>
                                    <p:anim by="(#ppt_h/3+#ppt_w*0.1)" calcmode="lin" valueType="num">
                                      <p:cBhvr additive="sum">
                                        <p:cTn id="179" dur="200" decel="100000" autoRev="1" fill="hold">
                                          <p:stCondLst>
                                            <p:cond delay="600"/>
                                          </p:stCondLst>
                                        </p:cTn>
                                        <p:tgtEl>
                                          <p:spTgt spid="25"/>
                                        </p:tgtEl>
                                        <p:attrNameLst>
                                          <p:attrName>ppt_x</p:attrName>
                                        </p:attrNameLst>
                                      </p:cBhvr>
                                    </p:anim>
                                  </p:childTnLst>
                                </p:cTn>
                              </p:par>
                              <p:par>
                                <p:cTn id="180" presetID="34" presetClass="entr" presetSubtype="0"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from="(-#ppt_w/2)" to="(#ppt_x)" calcmode="lin" valueType="num">
                                      <p:cBhvr>
                                        <p:cTn id="182" dur="600" fill="hold">
                                          <p:stCondLst>
                                            <p:cond delay="0"/>
                                          </p:stCondLst>
                                        </p:cTn>
                                        <p:tgtEl>
                                          <p:spTgt spid="26"/>
                                        </p:tgtEl>
                                        <p:attrNameLst>
                                          <p:attrName>ppt_x</p:attrName>
                                        </p:attrNameLst>
                                      </p:cBhvr>
                                    </p:anim>
                                    <p:anim from="0" to="-1.0" calcmode="lin" valueType="num">
                                      <p:cBhvr>
                                        <p:cTn id="183" dur="200" decel="50000" autoRev="1" fill="hold">
                                          <p:stCondLst>
                                            <p:cond delay="600"/>
                                          </p:stCondLst>
                                        </p:cTn>
                                        <p:tgtEl>
                                          <p:spTgt spid="26"/>
                                        </p:tgtEl>
                                        <p:attrNameLst>
                                          <p:attrName>xshear</p:attrName>
                                        </p:attrNameLst>
                                      </p:cBhvr>
                                    </p:anim>
                                    <p:animScale>
                                      <p:cBhvr>
                                        <p:cTn id="184" dur="200" decel="100000" autoRev="1" fill="hold">
                                          <p:stCondLst>
                                            <p:cond delay="600"/>
                                          </p:stCondLst>
                                        </p:cTn>
                                        <p:tgtEl>
                                          <p:spTgt spid="26"/>
                                        </p:tgtEl>
                                      </p:cBhvr>
                                      <p:from x="100000" y="100000"/>
                                      <p:to x="80000" y="100000"/>
                                    </p:animScale>
                                    <p:anim by="(#ppt_h/3+#ppt_w*0.1)" calcmode="lin" valueType="num">
                                      <p:cBhvr additive="sum">
                                        <p:cTn id="185" dur="200" decel="100000" autoRev="1" fill="hold">
                                          <p:stCondLst>
                                            <p:cond delay="600"/>
                                          </p:stCondLst>
                                        </p:cTn>
                                        <p:tgtEl>
                                          <p:spTgt spid="26"/>
                                        </p:tgtEl>
                                        <p:attrNameLst>
                                          <p:attrName>ppt_x</p:attrName>
                                        </p:attrNameLst>
                                      </p:cBhvr>
                                    </p:anim>
                                  </p:childTnLst>
                                </p:cTn>
                              </p:par>
                            </p:childTnLst>
                          </p:cTn>
                        </p:par>
                      </p:childTnLst>
                    </p:cTn>
                  </p:par>
                  <p:par>
                    <p:cTn id="186" fill="hold">
                      <p:stCondLst>
                        <p:cond delay="indefinite"/>
                      </p:stCondLst>
                      <p:childTnLst>
                        <p:par>
                          <p:cTn id="187" fill="hold">
                            <p:stCondLst>
                              <p:cond delay="0"/>
                            </p:stCondLst>
                            <p:childTnLst>
                              <p:par>
                                <p:cTn id="188" presetID="56" presetClass="entr" presetSubtype="0" fill="hold" nodeType="clickEffect">
                                  <p:stCondLst>
                                    <p:cond delay="0"/>
                                  </p:stCondLst>
                                  <p:iterate type="lt">
                                    <p:tmPct val="10000"/>
                                  </p:iterate>
                                  <p:childTnLst>
                                    <p:set>
                                      <p:cBhvr>
                                        <p:cTn id="189" dur="1" fill="hold">
                                          <p:stCondLst>
                                            <p:cond delay="0"/>
                                          </p:stCondLst>
                                        </p:cTn>
                                        <p:tgtEl>
                                          <p:spTgt spid="13">
                                            <p:txEl>
                                              <p:pRg st="0" end="0"/>
                                            </p:txEl>
                                          </p:spTgt>
                                        </p:tgtEl>
                                        <p:attrNameLst>
                                          <p:attrName>style.visibility</p:attrName>
                                        </p:attrNameLst>
                                      </p:cBhvr>
                                      <p:to>
                                        <p:strVal val="visible"/>
                                      </p:to>
                                    </p:set>
                                    <p:anim by="(-#ppt_w*2)" calcmode="lin" valueType="num">
                                      <p:cBhvr rctx="PPT">
                                        <p:cTn id="190" dur="500" autoRev="1" fill="hold">
                                          <p:stCondLst>
                                            <p:cond delay="0"/>
                                          </p:stCondLst>
                                        </p:cTn>
                                        <p:tgtEl>
                                          <p:spTgt spid="13">
                                            <p:txEl>
                                              <p:pRg st="0" end="0"/>
                                            </p:txEl>
                                          </p:spTgt>
                                        </p:tgtEl>
                                        <p:attrNameLst>
                                          <p:attrName>ppt_w</p:attrName>
                                        </p:attrNameLst>
                                      </p:cBhvr>
                                    </p:anim>
                                    <p:anim by="(#ppt_w*0.50)" calcmode="lin" valueType="num">
                                      <p:cBhvr>
                                        <p:cTn id="191" dur="500" decel="50000" autoRev="1" fill="hold">
                                          <p:stCondLst>
                                            <p:cond delay="0"/>
                                          </p:stCondLst>
                                        </p:cTn>
                                        <p:tgtEl>
                                          <p:spTgt spid="13">
                                            <p:txEl>
                                              <p:pRg st="0" end="0"/>
                                            </p:txEl>
                                          </p:spTgt>
                                        </p:tgtEl>
                                        <p:attrNameLst>
                                          <p:attrName>ppt_x</p:attrName>
                                        </p:attrNameLst>
                                      </p:cBhvr>
                                    </p:anim>
                                    <p:anim from="(-#ppt_h/2)" to="(#ppt_y)" calcmode="lin" valueType="num">
                                      <p:cBhvr>
                                        <p:cTn id="192" dur="1000" fill="hold">
                                          <p:stCondLst>
                                            <p:cond delay="0"/>
                                          </p:stCondLst>
                                        </p:cTn>
                                        <p:tgtEl>
                                          <p:spTgt spid="13">
                                            <p:txEl>
                                              <p:pRg st="0" end="0"/>
                                            </p:txEl>
                                          </p:spTgt>
                                        </p:tgtEl>
                                        <p:attrNameLst>
                                          <p:attrName>ppt_y</p:attrName>
                                        </p:attrNameLst>
                                      </p:cBhvr>
                                    </p:anim>
                                    <p:animRot by="21600000">
                                      <p:cBhvr>
                                        <p:cTn id="193" dur="1000" fill="hold">
                                          <p:stCondLst>
                                            <p:cond delay="0"/>
                                          </p:stCondLst>
                                        </p:cTn>
                                        <p:tgtEl>
                                          <p:spTgt spid="13">
                                            <p:txEl>
                                              <p:pRg st="0" end="0"/>
                                            </p:txEl>
                                          </p:spTgt>
                                        </p:tgtEl>
                                        <p:attrNameLst>
                                          <p:attrName>r</p:attrName>
                                        </p:attrNameLst>
                                      </p:cBhvr>
                                    </p:animRot>
                                  </p:childTnLst>
                                </p:cTn>
                              </p:par>
                            </p:childTnLst>
                          </p:cTn>
                        </p:par>
                      </p:childTnLst>
                    </p:cTn>
                  </p:par>
                  <p:par>
                    <p:cTn id="194" fill="hold">
                      <p:stCondLst>
                        <p:cond delay="indefinite"/>
                      </p:stCondLst>
                      <p:childTnLst>
                        <p:par>
                          <p:cTn id="195" fill="hold">
                            <p:stCondLst>
                              <p:cond delay="0"/>
                            </p:stCondLst>
                            <p:childTnLst>
                              <p:par>
                                <p:cTn id="196" presetID="2" presetClass="entr" presetSubtype="8" fill="hold" grpId="0" nodeType="clickEffect">
                                  <p:stCondLst>
                                    <p:cond delay="0"/>
                                  </p:stCondLst>
                                  <p:childTnLst>
                                    <p:set>
                                      <p:cBhvr>
                                        <p:cTn id="197" dur="1" fill="hold">
                                          <p:stCondLst>
                                            <p:cond delay="0"/>
                                          </p:stCondLst>
                                        </p:cTn>
                                        <p:tgtEl>
                                          <p:spTgt spid="30"/>
                                        </p:tgtEl>
                                        <p:attrNameLst>
                                          <p:attrName>style.visibility</p:attrName>
                                        </p:attrNameLst>
                                      </p:cBhvr>
                                      <p:to>
                                        <p:strVal val="visible"/>
                                      </p:to>
                                    </p:set>
                                    <p:anim calcmode="lin" valueType="num">
                                      <p:cBhvr additive="base">
                                        <p:cTn id="198" dur="500" fill="hold"/>
                                        <p:tgtEl>
                                          <p:spTgt spid="30"/>
                                        </p:tgtEl>
                                        <p:attrNameLst>
                                          <p:attrName>ppt_x</p:attrName>
                                        </p:attrNameLst>
                                      </p:cBhvr>
                                      <p:tavLst>
                                        <p:tav tm="0">
                                          <p:val>
                                            <p:strVal val="0-#ppt_w/2"/>
                                          </p:val>
                                        </p:tav>
                                        <p:tav tm="100000">
                                          <p:val>
                                            <p:strVal val="#ppt_x"/>
                                          </p:val>
                                        </p:tav>
                                      </p:tavLst>
                                    </p:anim>
                                    <p:anim calcmode="lin" valueType="num">
                                      <p:cBhvr additive="base">
                                        <p:cTn id="199"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2" presetClass="entr" presetSubtype="8" fill="hold" grpId="0" nodeType="clickEffect">
                                  <p:stCondLst>
                                    <p:cond delay="0"/>
                                  </p:stCondLst>
                                  <p:childTnLst>
                                    <p:set>
                                      <p:cBhvr>
                                        <p:cTn id="203" dur="1" fill="hold">
                                          <p:stCondLst>
                                            <p:cond delay="0"/>
                                          </p:stCondLst>
                                        </p:cTn>
                                        <p:tgtEl>
                                          <p:spTgt spid="31"/>
                                        </p:tgtEl>
                                        <p:attrNameLst>
                                          <p:attrName>style.visibility</p:attrName>
                                        </p:attrNameLst>
                                      </p:cBhvr>
                                      <p:to>
                                        <p:strVal val="visible"/>
                                      </p:to>
                                    </p:set>
                                    <p:anim calcmode="lin" valueType="num">
                                      <p:cBhvr additive="base">
                                        <p:cTn id="204" dur="500" fill="hold"/>
                                        <p:tgtEl>
                                          <p:spTgt spid="31"/>
                                        </p:tgtEl>
                                        <p:attrNameLst>
                                          <p:attrName>ppt_x</p:attrName>
                                        </p:attrNameLst>
                                      </p:cBhvr>
                                      <p:tavLst>
                                        <p:tav tm="0">
                                          <p:val>
                                            <p:strVal val="0-#ppt_w/2"/>
                                          </p:val>
                                        </p:tav>
                                        <p:tav tm="100000">
                                          <p:val>
                                            <p:strVal val="#ppt_x"/>
                                          </p:val>
                                        </p:tav>
                                      </p:tavLst>
                                    </p:anim>
                                    <p:anim calcmode="lin" valueType="num">
                                      <p:cBhvr additive="base">
                                        <p:cTn id="205"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33"/>
                                        </p:tgtEl>
                                        <p:attrNameLst>
                                          <p:attrName>style.visibility</p:attrName>
                                        </p:attrNameLst>
                                      </p:cBhvr>
                                      <p:to>
                                        <p:strVal val="visible"/>
                                      </p:to>
                                    </p:set>
                                    <p:animEffect transition="in" filter="dissolve">
                                      <p:cBhvr>
                                        <p:cTn id="210" dur="500"/>
                                        <p:tgtEl>
                                          <p:spTgt spid="33"/>
                                        </p:tgtEl>
                                      </p:cBhvr>
                                    </p:animEffect>
                                  </p:childTnLst>
                                </p:cTn>
                              </p:par>
                            </p:childTnLst>
                          </p:cTn>
                        </p:par>
                      </p:childTnLst>
                    </p:cTn>
                  </p:par>
                  <p:par>
                    <p:cTn id="211" fill="hold">
                      <p:stCondLst>
                        <p:cond delay="indefinite"/>
                      </p:stCondLst>
                      <p:childTnLst>
                        <p:par>
                          <p:cTn id="212" fill="hold">
                            <p:stCondLst>
                              <p:cond delay="0"/>
                            </p:stCondLst>
                            <p:childTnLst>
                              <p:par>
                                <p:cTn id="213" presetID="2" presetClass="entr" presetSubtype="2" fill="hold" nodeType="clickEffect">
                                  <p:stCondLst>
                                    <p:cond delay="0"/>
                                  </p:stCondLst>
                                  <p:childTnLst>
                                    <p:set>
                                      <p:cBhvr>
                                        <p:cTn id="214" dur="1" fill="hold">
                                          <p:stCondLst>
                                            <p:cond delay="0"/>
                                          </p:stCondLst>
                                        </p:cTn>
                                        <p:tgtEl>
                                          <p:spTgt spid="34"/>
                                        </p:tgtEl>
                                        <p:attrNameLst>
                                          <p:attrName>style.visibility</p:attrName>
                                        </p:attrNameLst>
                                      </p:cBhvr>
                                      <p:to>
                                        <p:strVal val="visible"/>
                                      </p:to>
                                    </p:set>
                                    <p:anim calcmode="lin" valueType="num">
                                      <p:cBhvr additive="base">
                                        <p:cTn id="215" dur="500" fill="hold"/>
                                        <p:tgtEl>
                                          <p:spTgt spid="34"/>
                                        </p:tgtEl>
                                        <p:attrNameLst>
                                          <p:attrName>ppt_x</p:attrName>
                                        </p:attrNameLst>
                                      </p:cBhvr>
                                      <p:tavLst>
                                        <p:tav tm="0">
                                          <p:val>
                                            <p:strVal val="1+#ppt_w/2"/>
                                          </p:val>
                                        </p:tav>
                                        <p:tav tm="100000">
                                          <p:val>
                                            <p:strVal val="#ppt_x"/>
                                          </p:val>
                                        </p:tav>
                                      </p:tavLst>
                                    </p:anim>
                                    <p:anim calcmode="lin" valueType="num">
                                      <p:cBhvr additive="base">
                                        <p:cTn id="216"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8" fill="hold" grpId="0" nodeType="clickEffect">
                                  <p:stCondLst>
                                    <p:cond delay="0"/>
                                  </p:stCondLst>
                                  <p:childTnLst>
                                    <p:set>
                                      <p:cBhvr>
                                        <p:cTn id="220" dur="1" fill="hold">
                                          <p:stCondLst>
                                            <p:cond delay="0"/>
                                          </p:stCondLst>
                                        </p:cTn>
                                        <p:tgtEl>
                                          <p:spTgt spid="32"/>
                                        </p:tgtEl>
                                        <p:attrNameLst>
                                          <p:attrName>style.visibility</p:attrName>
                                        </p:attrNameLst>
                                      </p:cBhvr>
                                      <p:to>
                                        <p:strVal val="visible"/>
                                      </p:to>
                                    </p:set>
                                    <p:anim calcmode="lin" valueType="num">
                                      <p:cBhvr additive="base">
                                        <p:cTn id="221" dur="500" fill="hold"/>
                                        <p:tgtEl>
                                          <p:spTgt spid="32"/>
                                        </p:tgtEl>
                                        <p:attrNameLst>
                                          <p:attrName>ppt_x</p:attrName>
                                        </p:attrNameLst>
                                      </p:cBhvr>
                                      <p:tavLst>
                                        <p:tav tm="0">
                                          <p:val>
                                            <p:strVal val="0-#ppt_w/2"/>
                                          </p:val>
                                        </p:tav>
                                        <p:tav tm="100000">
                                          <p:val>
                                            <p:strVal val="#ppt_x"/>
                                          </p:val>
                                        </p:tav>
                                      </p:tavLst>
                                    </p:anim>
                                    <p:anim calcmode="lin" valueType="num">
                                      <p:cBhvr additive="base">
                                        <p:cTn id="22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2" presetClass="entr" presetSubtype="1" fill="hold" nodeType="clickEffect">
                                  <p:stCondLst>
                                    <p:cond delay="0"/>
                                  </p:stCondLst>
                                  <p:childTnLst>
                                    <p:set>
                                      <p:cBhvr>
                                        <p:cTn id="226" dur="1" fill="hold">
                                          <p:stCondLst>
                                            <p:cond delay="0"/>
                                          </p:stCondLst>
                                        </p:cTn>
                                        <p:tgtEl>
                                          <p:spTgt spid="35"/>
                                        </p:tgtEl>
                                        <p:attrNameLst>
                                          <p:attrName>style.visibility</p:attrName>
                                        </p:attrNameLst>
                                      </p:cBhvr>
                                      <p:to>
                                        <p:strVal val="visible"/>
                                      </p:to>
                                    </p:set>
                                    <p:anim calcmode="lin" valueType="num">
                                      <p:cBhvr additive="base">
                                        <p:cTn id="227" dur="500" fill="hold"/>
                                        <p:tgtEl>
                                          <p:spTgt spid="35"/>
                                        </p:tgtEl>
                                        <p:attrNameLst>
                                          <p:attrName>ppt_x</p:attrName>
                                        </p:attrNameLst>
                                      </p:cBhvr>
                                      <p:tavLst>
                                        <p:tav tm="0">
                                          <p:val>
                                            <p:strVal val="#ppt_x"/>
                                          </p:val>
                                        </p:tav>
                                        <p:tav tm="100000">
                                          <p:val>
                                            <p:strVal val="#ppt_x"/>
                                          </p:val>
                                        </p:tav>
                                      </p:tavLst>
                                    </p:anim>
                                    <p:anim calcmode="lin" valueType="num">
                                      <p:cBhvr additive="base">
                                        <p:cTn id="228"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36"/>
                                        </p:tgtEl>
                                        <p:attrNameLst>
                                          <p:attrName>style.visibility</p:attrName>
                                        </p:attrNameLst>
                                      </p:cBhvr>
                                      <p:to>
                                        <p:strVal val="visible"/>
                                      </p:to>
                                    </p:set>
                                    <p:animEffect transition="in" filter="dissolve">
                                      <p:cBhvr>
                                        <p:cTn id="233" dur="500"/>
                                        <p:tgtEl>
                                          <p:spTgt spid="36"/>
                                        </p:tgtEl>
                                      </p:cBhvr>
                                    </p:animEffect>
                                  </p:childTnLst>
                                </p:cTn>
                              </p:par>
                            </p:childTnLst>
                          </p:cTn>
                        </p:par>
                      </p:childTnLst>
                    </p:cTn>
                  </p:par>
                  <p:par>
                    <p:cTn id="234" fill="hold">
                      <p:stCondLst>
                        <p:cond delay="indefinite"/>
                      </p:stCondLst>
                      <p:childTnLst>
                        <p:par>
                          <p:cTn id="235" fill="hold">
                            <p:stCondLst>
                              <p:cond delay="0"/>
                            </p:stCondLst>
                            <p:childTnLst>
                              <p:par>
                                <p:cTn id="236" presetID="2" presetClass="entr" presetSubtype="2" fill="hold" grpId="0" nodeType="clickEffect">
                                  <p:stCondLst>
                                    <p:cond delay="0"/>
                                  </p:stCondLst>
                                  <p:childTnLst>
                                    <p:set>
                                      <p:cBhvr>
                                        <p:cTn id="237" dur="1" fill="hold">
                                          <p:stCondLst>
                                            <p:cond delay="0"/>
                                          </p:stCondLst>
                                        </p:cTn>
                                        <p:tgtEl>
                                          <p:spTgt spid="29"/>
                                        </p:tgtEl>
                                        <p:attrNameLst>
                                          <p:attrName>style.visibility</p:attrName>
                                        </p:attrNameLst>
                                      </p:cBhvr>
                                      <p:to>
                                        <p:strVal val="visible"/>
                                      </p:to>
                                    </p:set>
                                    <p:anim calcmode="lin" valueType="num">
                                      <p:cBhvr additive="base">
                                        <p:cTn id="238" dur="500" fill="hold"/>
                                        <p:tgtEl>
                                          <p:spTgt spid="29"/>
                                        </p:tgtEl>
                                        <p:attrNameLst>
                                          <p:attrName>ppt_x</p:attrName>
                                        </p:attrNameLst>
                                      </p:cBhvr>
                                      <p:tavLst>
                                        <p:tav tm="0">
                                          <p:val>
                                            <p:strVal val="1+#ppt_w/2"/>
                                          </p:val>
                                        </p:tav>
                                        <p:tav tm="100000">
                                          <p:val>
                                            <p:strVal val="#ppt_x"/>
                                          </p:val>
                                        </p:tav>
                                      </p:tavLst>
                                    </p:anim>
                                    <p:anim calcmode="lin" valueType="num">
                                      <p:cBhvr additive="base">
                                        <p:cTn id="239"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9" grpId="0" autoUpdateAnimBg="0"/>
      <p:bldP spid="30" grpId="0" autoUpdateAnimBg="0"/>
      <p:bldP spid="31" grpId="0" autoUpdateAnimBg="0"/>
      <p:bldP spid="3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5" name="Text Box 17"/>
          <p:cNvSpPr txBox="1">
            <a:spLocks noChangeArrowheads="1"/>
          </p:cNvSpPr>
          <p:nvPr/>
        </p:nvSpPr>
        <p:spPr bwMode="auto">
          <a:xfrm>
            <a:off x="385763" y="835025"/>
            <a:ext cx="48244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a:solidFill>
                  <a:srgbClr val="FF0000"/>
                </a:solidFill>
                <a:latin typeface="Book Antiqua" pitchFamily="18" charset="0"/>
              </a:rPr>
              <a:t>P</a:t>
            </a:r>
            <a:r>
              <a:rPr lang="pt-BR" altLang="pt-BR" sz="2000" b="1" baseline="-25000">
                <a:solidFill>
                  <a:srgbClr val="FF0000"/>
                </a:solidFill>
                <a:latin typeface="Book Antiqua" pitchFamily="18" charset="0"/>
              </a:rPr>
              <a:t>4</a:t>
            </a:r>
            <a:r>
              <a:rPr lang="pt-BR" altLang="pt-BR" sz="2000" b="1">
                <a:solidFill>
                  <a:srgbClr val="FF0000"/>
                </a:solidFill>
                <a:latin typeface="Book Antiqua" pitchFamily="18" charset="0"/>
              </a:rPr>
              <a:t>. Teorema de Binet</a:t>
            </a:r>
          </a:p>
        </p:txBody>
      </p:sp>
      <p:sp>
        <p:nvSpPr>
          <p:cNvPr id="12306" name="Text Box 18"/>
          <p:cNvSpPr txBox="1">
            <a:spLocks noChangeArrowheads="1"/>
          </p:cNvSpPr>
          <p:nvPr/>
        </p:nvSpPr>
        <p:spPr bwMode="auto">
          <a:xfrm>
            <a:off x="373063" y="1195388"/>
            <a:ext cx="85693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Se A e B são matrizes quadradas de mesma ordem n, então:</a:t>
            </a:r>
          </a:p>
        </p:txBody>
      </p:sp>
      <p:sp>
        <p:nvSpPr>
          <p:cNvPr id="12307" name="Text Box 19"/>
          <p:cNvSpPr txBox="1">
            <a:spLocks noChangeArrowheads="1"/>
          </p:cNvSpPr>
          <p:nvPr/>
        </p:nvSpPr>
        <p:spPr bwMode="auto">
          <a:xfrm>
            <a:off x="474663" y="1562100"/>
            <a:ext cx="2808287" cy="423863"/>
          </a:xfrm>
          <a:prstGeom prst="rect">
            <a:avLst/>
          </a:prstGeom>
          <a:solidFill>
            <a:srgbClr val="FFFF66"/>
          </a:solidFill>
          <a:ln w="57150" cmpd="thinThick">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det(A . B) = det A . det B</a:t>
            </a:r>
          </a:p>
        </p:txBody>
      </p:sp>
      <p:sp>
        <p:nvSpPr>
          <p:cNvPr id="12308" name="Text Box 20"/>
          <p:cNvSpPr txBox="1">
            <a:spLocks noChangeArrowheads="1"/>
          </p:cNvSpPr>
          <p:nvPr/>
        </p:nvSpPr>
        <p:spPr bwMode="auto">
          <a:xfrm>
            <a:off x="373063" y="2251075"/>
            <a:ext cx="5762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FF"/>
                </a:solidFill>
                <a:latin typeface="Book Antiqua" pitchFamily="18" charset="0"/>
              </a:rPr>
              <a:t>Ex.:</a:t>
            </a:r>
          </a:p>
        </p:txBody>
      </p:sp>
      <p:graphicFrame>
        <p:nvGraphicFramePr>
          <p:cNvPr id="6150" name="Object 27"/>
          <p:cNvGraphicFramePr>
            <a:graphicFrameLocks noChangeAspect="1"/>
          </p:cNvGraphicFramePr>
          <p:nvPr>
            <p:extLst>
              <p:ext uri="{D42A27DB-BD31-4B8C-83A1-F6EECF244321}">
                <p14:modId xmlns:p14="http://schemas.microsoft.com/office/powerpoint/2010/main" xmlns="" val="4029853482"/>
              </p:ext>
            </p:extLst>
          </p:nvPr>
        </p:nvGraphicFramePr>
        <p:xfrm>
          <a:off x="4498975" y="819150"/>
          <a:ext cx="101600" cy="190500"/>
        </p:xfrm>
        <a:graphic>
          <a:graphicData uri="http://schemas.openxmlformats.org/presentationml/2006/ole">
            <p:oleObj spid="_x0000_s20566" name="Equation" r:id="rId3" imgW="101556" imgH="190417" progId="Equation.3">
              <p:embed/>
            </p:oleObj>
          </a:graphicData>
        </a:graphic>
      </p:graphicFrame>
      <p:graphicFrame>
        <p:nvGraphicFramePr>
          <p:cNvPr id="12318" name="Object 30"/>
          <p:cNvGraphicFramePr>
            <a:graphicFrameLocks noChangeAspect="1"/>
          </p:cNvGraphicFramePr>
          <p:nvPr>
            <p:extLst>
              <p:ext uri="{D42A27DB-BD31-4B8C-83A1-F6EECF244321}">
                <p14:modId xmlns:p14="http://schemas.microsoft.com/office/powerpoint/2010/main" xmlns="" val="1167795575"/>
              </p:ext>
            </p:extLst>
          </p:nvPr>
        </p:nvGraphicFramePr>
        <p:xfrm>
          <a:off x="892175" y="2066925"/>
          <a:ext cx="2649538" cy="782638"/>
        </p:xfrm>
        <a:graphic>
          <a:graphicData uri="http://schemas.openxmlformats.org/presentationml/2006/ole">
            <p:oleObj spid="_x0000_s20567" name="Equation" r:id="rId4" imgW="1333500" imgH="393700" progId="Equation.3">
              <p:embed/>
            </p:oleObj>
          </a:graphicData>
        </a:graphic>
      </p:graphicFrame>
      <p:sp>
        <p:nvSpPr>
          <p:cNvPr id="12319" name="Text Box 31"/>
          <p:cNvSpPr txBox="1">
            <a:spLocks noChangeArrowheads="1"/>
          </p:cNvSpPr>
          <p:nvPr/>
        </p:nvSpPr>
        <p:spPr bwMode="auto">
          <a:xfrm>
            <a:off x="373063" y="2892425"/>
            <a:ext cx="525621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det A = 10, det B = 6 e det A . det B = 6 . 10 = 60</a:t>
            </a:r>
          </a:p>
        </p:txBody>
      </p:sp>
      <p:graphicFrame>
        <p:nvGraphicFramePr>
          <p:cNvPr id="12320" name="Object 32"/>
          <p:cNvGraphicFramePr>
            <a:graphicFrameLocks noChangeAspect="1"/>
          </p:cNvGraphicFramePr>
          <p:nvPr>
            <p:extLst>
              <p:ext uri="{D42A27DB-BD31-4B8C-83A1-F6EECF244321}">
                <p14:modId xmlns:p14="http://schemas.microsoft.com/office/powerpoint/2010/main" xmlns="" val="2957908643"/>
              </p:ext>
            </p:extLst>
          </p:nvPr>
        </p:nvGraphicFramePr>
        <p:xfrm>
          <a:off x="500063" y="3290888"/>
          <a:ext cx="2825750" cy="782637"/>
        </p:xfrm>
        <a:graphic>
          <a:graphicData uri="http://schemas.openxmlformats.org/presentationml/2006/ole">
            <p:oleObj spid="_x0000_s20568" name="Equation" r:id="rId5" imgW="1422400" imgH="393700" progId="Equation.3">
              <p:embed/>
            </p:oleObj>
          </a:graphicData>
        </a:graphic>
      </p:graphicFrame>
      <p:sp>
        <p:nvSpPr>
          <p:cNvPr id="12321" name="Text Box 33"/>
          <p:cNvSpPr txBox="1">
            <a:spLocks noChangeArrowheads="1"/>
          </p:cNvSpPr>
          <p:nvPr/>
        </p:nvSpPr>
        <p:spPr bwMode="auto">
          <a:xfrm>
            <a:off x="3460750" y="3468688"/>
            <a:ext cx="4392613" cy="423862"/>
          </a:xfrm>
          <a:prstGeom prst="rect">
            <a:avLst/>
          </a:prstGeom>
          <a:solidFill>
            <a:srgbClr val="FFFF66"/>
          </a:solidFill>
          <a:ln w="57150" cmpd="thinThick">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det A . det B = 13 . 6 – 2 . 9 = 78 – 18 = 60</a:t>
            </a:r>
          </a:p>
        </p:txBody>
      </p:sp>
      <p:sp>
        <p:nvSpPr>
          <p:cNvPr id="33" name="CaixaDeTexto 32"/>
          <p:cNvSpPr txBox="1">
            <a:spLocks noChangeArrowheads="1"/>
          </p:cNvSpPr>
          <p:nvPr/>
        </p:nvSpPr>
        <p:spPr bwMode="auto">
          <a:xfrm>
            <a:off x="174808"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
        <p:nvSpPr>
          <p:cNvPr id="34" name="Oval 2"/>
          <p:cNvSpPr>
            <a:spLocks noChangeArrowheads="1"/>
          </p:cNvSpPr>
          <p:nvPr/>
        </p:nvSpPr>
        <p:spPr bwMode="auto">
          <a:xfrm>
            <a:off x="4250060" y="5557838"/>
            <a:ext cx="3810000" cy="685800"/>
          </a:xfrm>
          <a:prstGeom prst="ellipse">
            <a:avLst/>
          </a:prstGeom>
          <a:solidFill>
            <a:srgbClr val="92D050"/>
          </a:solidFill>
          <a:ln w="9525">
            <a:solidFill>
              <a:schemeClr val="tx1"/>
            </a:solidFill>
            <a:round/>
            <a:headEnd/>
            <a:tailEnd/>
          </a:ln>
        </p:spPr>
        <p:txBody>
          <a:bodyPr wrap="none" anchor="ctr"/>
          <a:lstStyle/>
          <a:p>
            <a:endParaRPr lang="pt-BR" altLang="pt-BR"/>
          </a:p>
        </p:txBody>
      </p:sp>
      <p:sp>
        <p:nvSpPr>
          <p:cNvPr id="35" name="Text Box 3"/>
          <p:cNvSpPr txBox="1">
            <a:spLocks noChangeArrowheads="1"/>
          </p:cNvSpPr>
          <p:nvPr/>
        </p:nvSpPr>
        <p:spPr bwMode="auto">
          <a:xfrm>
            <a:off x="4499992" y="5667212"/>
            <a:ext cx="3886200" cy="467051"/>
          </a:xfrm>
          <a:prstGeom prst="rect">
            <a:avLst/>
          </a:prstGeom>
          <a:noFill/>
          <a:ln w="9525">
            <a:noFill/>
            <a:miter lim="800000"/>
            <a:headEnd/>
            <a:tailEnd/>
          </a:ln>
        </p:spPr>
        <p:txBody>
          <a:bodyPr>
            <a:spAutoFit/>
          </a:bodyPr>
          <a:lstStyle/>
          <a:p>
            <a:pPr>
              <a:lnSpc>
                <a:spcPct val="110000"/>
              </a:lnSpc>
            </a:pPr>
            <a:r>
              <a:rPr lang="pt-BR" altLang="pt-BR" sz="2400" b="1" dirty="0">
                <a:solidFill>
                  <a:srgbClr val="FF0066"/>
                </a:solidFill>
              </a:rPr>
              <a:t>• </a:t>
            </a:r>
            <a:r>
              <a:rPr lang="pt-BR" altLang="pt-BR" sz="2400" b="1" dirty="0" err="1">
                <a:solidFill>
                  <a:srgbClr val="FF0066"/>
                </a:solidFill>
              </a:rPr>
              <a:t>det</a:t>
            </a:r>
            <a:r>
              <a:rPr lang="pt-BR" altLang="pt-BR" sz="2400" b="1" dirty="0">
                <a:solidFill>
                  <a:srgbClr val="FF0066"/>
                </a:solidFill>
              </a:rPr>
              <a:t>(A.B)=</a:t>
            </a:r>
            <a:r>
              <a:rPr lang="pt-BR" altLang="pt-BR" sz="2400" b="1" dirty="0" err="1">
                <a:solidFill>
                  <a:srgbClr val="FF0066"/>
                </a:solidFill>
              </a:rPr>
              <a:t>detA.detB</a:t>
            </a:r>
            <a:endParaRPr lang="pt-BR" altLang="pt-BR" sz="2400" b="1" dirty="0">
              <a:solidFill>
                <a:srgbClr val="FF0066"/>
              </a:solidFill>
            </a:endParaRPr>
          </a:p>
        </p:txBody>
      </p:sp>
      <p:sp>
        <p:nvSpPr>
          <p:cNvPr id="36" name="Text Box 4"/>
          <p:cNvSpPr txBox="1">
            <a:spLocks noChangeArrowheads="1"/>
          </p:cNvSpPr>
          <p:nvPr/>
        </p:nvSpPr>
        <p:spPr bwMode="auto">
          <a:xfrm>
            <a:off x="137319" y="4449452"/>
            <a:ext cx="762000" cy="338554"/>
          </a:xfrm>
          <a:prstGeom prst="rect">
            <a:avLst/>
          </a:prstGeom>
          <a:noFill/>
          <a:ln w="9525">
            <a:noFill/>
            <a:miter lim="800000"/>
            <a:headEnd/>
            <a:tailEnd/>
          </a:ln>
        </p:spPr>
        <p:txBody>
          <a:bodyPr>
            <a:spAutoFit/>
          </a:bodyPr>
          <a:lstStyle/>
          <a:p>
            <a:r>
              <a:rPr lang="pt-BR" altLang="pt-BR" sz="1600" dirty="0" err="1">
                <a:latin typeface="Lucida Console" pitchFamily="49" charset="0"/>
              </a:rPr>
              <a:t>Ex</a:t>
            </a:r>
            <a:r>
              <a:rPr lang="pt-BR" altLang="pt-BR" sz="1600" dirty="0">
                <a:latin typeface="Lucida Console" pitchFamily="49" charset="0"/>
              </a:rPr>
              <a:t>: </a:t>
            </a:r>
          </a:p>
        </p:txBody>
      </p:sp>
      <p:graphicFrame>
        <p:nvGraphicFramePr>
          <p:cNvPr id="37" name="Object 2"/>
          <p:cNvGraphicFramePr>
            <a:graphicFrameLocks noChangeAspect="1"/>
          </p:cNvGraphicFramePr>
          <p:nvPr>
            <p:extLst>
              <p:ext uri="{D42A27DB-BD31-4B8C-83A1-F6EECF244321}">
                <p14:modId xmlns:p14="http://schemas.microsoft.com/office/powerpoint/2010/main" xmlns="" val="1099790328"/>
              </p:ext>
            </p:extLst>
          </p:nvPr>
        </p:nvGraphicFramePr>
        <p:xfrm>
          <a:off x="627928" y="4261452"/>
          <a:ext cx="2902595" cy="714554"/>
        </p:xfrm>
        <a:graphic>
          <a:graphicData uri="http://schemas.openxmlformats.org/presentationml/2006/ole">
            <p:oleObj spid="_x0000_s20569" name="Equation" r:id="rId6" imgW="1726451" imgH="393529" progId="Equation.3">
              <p:embed/>
            </p:oleObj>
          </a:graphicData>
        </a:graphic>
      </p:graphicFrame>
      <p:graphicFrame>
        <p:nvGraphicFramePr>
          <p:cNvPr id="38" name="Object 3"/>
          <p:cNvGraphicFramePr>
            <a:graphicFrameLocks noChangeAspect="1"/>
          </p:cNvGraphicFramePr>
          <p:nvPr>
            <p:extLst>
              <p:ext uri="{D42A27DB-BD31-4B8C-83A1-F6EECF244321}">
                <p14:modId xmlns:p14="http://schemas.microsoft.com/office/powerpoint/2010/main" xmlns="" val="1384126748"/>
              </p:ext>
            </p:extLst>
          </p:nvPr>
        </p:nvGraphicFramePr>
        <p:xfrm>
          <a:off x="949325" y="5085184"/>
          <a:ext cx="2782639" cy="426623"/>
        </p:xfrm>
        <a:graphic>
          <a:graphicData uri="http://schemas.openxmlformats.org/presentationml/2006/ole">
            <p:oleObj spid="_x0000_s20570" name="Equation" r:id="rId7" imgW="1180588" imgH="190417" progId="Equation.3">
              <p:embed/>
            </p:oleObj>
          </a:graphicData>
        </a:graphic>
      </p:graphicFrame>
      <p:graphicFrame>
        <p:nvGraphicFramePr>
          <p:cNvPr id="39" name="Object 4"/>
          <p:cNvGraphicFramePr>
            <a:graphicFrameLocks noChangeAspect="1"/>
          </p:cNvGraphicFramePr>
          <p:nvPr>
            <p:extLst>
              <p:ext uri="{D42A27DB-BD31-4B8C-83A1-F6EECF244321}">
                <p14:modId xmlns:p14="http://schemas.microsoft.com/office/powerpoint/2010/main" xmlns="" val="2953344254"/>
              </p:ext>
            </p:extLst>
          </p:nvPr>
        </p:nvGraphicFramePr>
        <p:xfrm>
          <a:off x="4648200" y="5013176"/>
          <a:ext cx="2986087" cy="461962"/>
        </p:xfrm>
        <a:graphic>
          <a:graphicData uri="http://schemas.openxmlformats.org/presentationml/2006/ole">
            <p:oleObj spid="_x0000_s20571" name="Equation" r:id="rId8" imgW="1231366" imgH="190417" progId="Equation.3">
              <p:embed/>
            </p:oleObj>
          </a:graphicData>
        </a:graphic>
      </p:graphicFrame>
      <p:graphicFrame>
        <p:nvGraphicFramePr>
          <p:cNvPr id="40" name="Object 5"/>
          <p:cNvGraphicFramePr>
            <a:graphicFrameLocks noChangeAspect="1"/>
          </p:cNvGraphicFramePr>
          <p:nvPr>
            <p:extLst>
              <p:ext uri="{D42A27DB-BD31-4B8C-83A1-F6EECF244321}">
                <p14:modId xmlns:p14="http://schemas.microsoft.com/office/powerpoint/2010/main" xmlns="" val="486752340"/>
              </p:ext>
            </p:extLst>
          </p:nvPr>
        </p:nvGraphicFramePr>
        <p:xfrm>
          <a:off x="4117576" y="4449452"/>
          <a:ext cx="1354137" cy="400050"/>
        </p:xfrm>
        <a:graphic>
          <a:graphicData uri="http://schemas.openxmlformats.org/presentationml/2006/ole">
            <p:oleObj spid="_x0000_s20572" name="Equation" r:id="rId9" imgW="558558" imgH="165028" progId="Equation.3">
              <p:embed/>
            </p:oleObj>
          </a:graphicData>
        </a:graphic>
      </p:graphicFrame>
      <p:graphicFrame>
        <p:nvGraphicFramePr>
          <p:cNvPr id="41" name="Object 6"/>
          <p:cNvGraphicFramePr>
            <a:graphicFrameLocks noChangeAspect="1"/>
          </p:cNvGraphicFramePr>
          <p:nvPr>
            <p:extLst>
              <p:ext uri="{D42A27DB-BD31-4B8C-83A1-F6EECF244321}">
                <p14:modId xmlns:p14="http://schemas.microsoft.com/office/powerpoint/2010/main" xmlns="" val="1991385115"/>
              </p:ext>
            </p:extLst>
          </p:nvPr>
        </p:nvGraphicFramePr>
        <p:xfrm>
          <a:off x="6331510" y="4449452"/>
          <a:ext cx="1354137" cy="400050"/>
        </p:xfrm>
        <a:graphic>
          <a:graphicData uri="http://schemas.openxmlformats.org/presentationml/2006/ole">
            <p:oleObj spid="_x0000_s20573" name="Equation" r:id="rId10" imgW="558558" imgH="165028" progId="Equation.3">
              <p:embed/>
            </p:oleObj>
          </a:graphicData>
        </a:graphic>
      </p:graphicFrame>
    </p:spTree>
    <p:extLst>
      <p:ext uri="{BB962C8B-B14F-4D97-AF65-F5344CB8AC3E}">
        <p14:creationId xmlns:p14="http://schemas.microsoft.com/office/powerpoint/2010/main" xmlns="" val="2947352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2305"/>
                                        </p:tgtEl>
                                        <p:attrNameLst>
                                          <p:attrName>style.visibility</p:attrName>
                                        </p:attrNameLst>
                                      </p:cBhvr>
                                      <p:to>
                                        <p:strVal val="visible"/>
                                      </p:to>
                                    </p:set>
                                    <p:animEffect transition="in" filter="fade">
                                      <p:cBhvr>
                                        <p:cTn id="7" dur="800" decel="100000"/>
                                        <p:tgtEl>
                                          <p:spTgt spid="12305"/>
                                        </p:tgtEl>
                                      </p:cBhvr>
                                    </p:animEffect>
                                    <p:anim calcmode="lin" valueType="num">
                                      <p:cBhvr>
                                        <p:cTn id="8" dur="800" decel="100000" fill="hold"/>
                                        <p:tgtEl>
                                          <p:spTgt spid="12305"/>
                                        </p:tgtEl>
                                        <p:attrNameLst>
                                          <p:attrName>style.rotation</p:attrName>
                                        </p:attrNameLst>
                                      </p:cBhvr>
                                      <p:tavLst>
                                        <p:tav tm="0">
                                          <p:val>
                                            <p:fltVal val="-90"/>
                                          </p:val>
                                        </p:tav>
                                        <p:tav tm="100000">
                                          <p:val>
                                            <p:fltVal val="0"/>
                                          </p:val>
                                        </p:tav>
                                      </p:tavLst>
                                    </p:anim>
                                    <p:anim calcmode="lin" valueType="num">
                                      <p:cBhvr>
                                        <p:cTn id="9" dur="800" decel="100000" fill="hold"/>
                                        <p:tgtEl>
                                          <p:spTgt spid="12305"/>
                                        </p:tgtEl>
                                        <p:attrNameLst>
                                          <p:attrName>ppt_x</p:attrName>
                                        </p:attrNameLst>
                                      </p:cBhvr>
                                      <p:tavLst>
                                        <p:tav tm="0">
                                          <p:val>
                                            <p:strVal val="#ppt_x+0.4"/>
                                          </p:val>
                                        </p:tav>
                                        <p:tav tm="100000">
                                          <p:val>
                                            <p:strVal val="#ppt_x-0.05"/>
                                          </p:val>
                                        </p:tav>
                                      </p:tavLst>
                                    </p:anim>
                                    <p:anim calcmode="lin" valueType="num">
                                      <p:cBhvr>
                                        <p:cTn id="10" dur="800" decel="100000" fill="hold"/>
                                        <p:tgtEl>
                                          <p:spTgt spid="1230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230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2305"/>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2306"/>
                                        </p:tgtEl>
                                        <p:attrNameLst>
                                          <p:attrName>style.visibility</p:attrName>
                                        </p:attrNameLst>
                                      </p:cBhvr>
                                      <p:to>
                                        <p:strVal val="visible"/>
                                      </p:to>
                                    </p:set>
                                    <p:anim calcmode="lin" valueType="num">
                                      <p:cBhvr>
                                        <p:cTn id="17" dur="500" fill="hold"/>
                                        <p:tgtEl>
                                          <p:spTgt spid="12306"/>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306"/>
                                        </p:tgtEl>
                                        <p:attrNameLst>
                                          <p:attrName>ppt_y</p:attrName>
                                        </p:attrNameLst>
                                      </p:cBhvr>
                                      <p:tavLst>
                                        <p:tav tm="0">
                                          <p:val>
                                            <p:strVal val="#ppt_y"/>
                                          </p:val>
                                        </p:tav>
                                        <p:tav tm="100000">
                                          <p:val>
                                            <p:strVal val="#ppt_y"/>
                                          </p:val>
                                        </p:tav>
                                      </p:tavLst>
                                    </p:anim>
                                    <p:anim calcmode="lin" valueType="num">
                                      <p:cBhvr>
                                        <p:cTn id="19" dur="500" fill="hold"/>
                                        <p:tgtEl>
                                          <p:spTgt spid="12306"/>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30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30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6" presetClass="entr" presetSubtype="0" fill="hold" grpId="0" nodeType="clickEffect">
                                  <p:stCondLst>
                                    <p:cond delay="0"/>
                                  </p:stCondLst>
                                  <p:iterate type="lt">
                                    <p:tmPct val="10000"/>
                                  </p:iterate>
                                  <p:childTnLst>
                                    <p:set>
                                      <p:cBhvr>
                                        <p:cTn id="25" dur="1" fill="hold">
                                          <p:stCondLst>
                                            <p:cond delay="0"/>
                                          </p:stCondLst>
                                        </p:cTn>
                                        <p:tgtEl>
                                          <p:spTgt spid="12307"/>
                                        </p:tgtEl>
                                        <p:attrNameLst>
                                          <p:attrName>style.visibility</p:attrName>
                                        </p:attrNameLst>
                                      </p:cBhvr>
                                      <p:to>
                                        <p:strVal val="visible"/>
                                      </p:to>
                                    </p:set>
                                    <p:anim by="(-#ppt_w*2)" calcmode="lin" valueType="num">
                                      <p:cBhvr rctx="PPT">
                                        <p:cTn id="26" dur="500" autoRev="1" fill="hold">
                                          <p:stCondLst>
                                            <p:cond delay="0"/>
                                          </p:stCondLst>
                                        </p:cTn>
                                        <p:tgtEl>
                                          <p:spTgt spid="12307"/>
                                        </p:tgtEl>
                                        <p:attrNameLst>
                                          <p:attrName>ppt_w</p:attrName>
                                        </p:attrNameLst>
                                      </p:cBhvr>
                                    </p:anim>
                                    <p:anim by="(#ppt_w*0.50)" calcmode="lin" valueType="num">
                                      <p:cBhvr>
                                        <p:cTn id="27" dur="500" decel="50000" autoRev="1" fill="hold">
                                          <p:stCondLst>
                                            <p:cond delay="0"/>
                                          </p:stCondLst>
                                        </p:cTn>
                                        <p:tgtEl>
                                          <p:spTgt spid="12307"/>
                                        </p:tgtEl>
                                        <p:attrNameLst>
                                          <p:attrName>ppt_x</p:attrName>
                                        </p:attrNameLst>
                                      </p:cBhvr>
                                    </p:anim>
                                    <p:anim from="(-#ppt_h/2)" to="(#ppt_y)" calcmode="lin" valueType="num">
                                      <p:cBhvr>
                                        <p:cTn id="28" dur="1000" fill="hold">
                                          <p:stCondLst>
                                            <p:cond delay="0"/>
                                          </p:stCondLst>
                                        </p:cTn>
                                        <p:tgtEl>
                                          <p:spTgt spid="12307"/>
                                        </p:tgtEl>
                                        <p:attrNameLst>
                                          <p:attrName>ppt_y</p:attrName>
                                        </p:attrNameLst>
                                      </p:cBhvr>
                                    </p:anim>
                                    <p:animRot by="21600000">
                                      <p:cBhvr>
                                        <p:cTn id="29" dur="1000" fill="hold">
                                          <p:stCondLst>
                                            <p:cond delay="0"/>
                                          </p:stCondLst>
                                        </p:cTn>
                                        <p:tgtEl>
                                          <p:spTgt spid="12307"/>
                                        </p:tgtEl>
                                        <p:attrNameLst>
                                          <p:attrName>r</p:attrName>
                                        </p:attrNameLst>
                                      </p:cBhvr>
                                    </p:animRot>
                                  </p:childTnLst>
                                </p:cTn>
                              </p:par>
                            </p:childTnLst>
                          </p:cTn>
                        </p:par>
                      </p:childTnLst>
                    </p:cTn>
                  </p:par>
                  <p:par>
                    <p:cTn id="30" fill="hold" nodeType="clickPar">
                      <p:stCondLst>
                        <p:cond delay="indefinite"/>
                      </p:stCondLst>
                      <p:childTnLst>
                        <p:par>
                          <p:cTn id="31" fill="hold" nodeType="withGroup">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12308"/>
                                        </p:tgtEl>
                                        <p:attrNameLst>
                                          <p:attrName>style.visibility</p:attrName>
                                        </p:attrNameLst>
                                      </p:cBhvr>
                                      <p:to>
                                        <p:strVal val="visible"/>
                                      </p:to>
                                    </p:set>
                                    <p:animEffect transition="in" filter="wipe(down)">
                                      <p:cBhvr>
                                        <p:cTn id="34" dur="580">
                                          <p:stCondLst>
                                            <p:cond delay="0"/>
                                          </p:stCondLst>
                                        </p:cTn>
                                        <p:tgtEl>
                                          <p:spTgt spid="12308"/>
                                        </p:tgtEl>
                                      </p:cBhvr>
                                    </p:animEffect>
                                    <p:anim calcmode="lin" valueType="num">
                                      <p:cBhvr>
                                        <p:cTn id="35" dur="1822" tmFilter="0,0; 0.14,0.36; 0.43,0.73; 0.71,0.91; 1.0,1.0">
                                          <p:stCondLst>
                                            <p:cond delay="0"/>
                                          </p:stCondLst>
                                        </p:cTn>
                                        <p:tgtEl>
                                          <p:spTgt spid="12308"/>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12308"/>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12308"/>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12308"/>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12308"/>
                                        </p:tgtEl>
                                        <p:attrNameLst>
                                          <p:attrName>ppt_y</p:attrName>
                                        </p:attrNameLst>
                                      </p:cBhvr>
                                      <p:tavLst>
                                        <p:tav tm="0" fmla="#ppt_y-sin(pi*$)/81">
                                          <p:val>
                                            <p:fltVal val="0"/>
                                          </p:val>
                                        </p:tav>
                                        <p:tav tm="100000">
                                          <p:val>
                                            <p:fltVal val="1"/>
                                          </p:val>
                                        </p:tav>
                                      </p:tavLst>
                                    </p:anim>
                                    <p:animScale>
                                      <p:cBhvr>
                                        <p:cTn id="40" dur="26">
                                          <p:stCondLst>
                                            <p:cond delay="650"/>
                                          </p:stCondLst>
                                        </p:cTn>
                                        <p:tgtEl>
                                          <p:spTgt spid="12308"/>
                                        </p:tgtEl>
                                      </p:cBhvr>
                                      <p:to x="100000" y="60000"/>
                                    </p:animScale>
                                    <p:animScale>
                                      <p:cBhvr>
                                        <p:cTn id="41" dur="166" decel="50000">
                                          <p:stCondLst>
                                            <p:cond delay="676"/>
                                          </p:stCondLst>
                                        </p:cTn>
                                        <p:tgtEl>
                                          <p:spTgt spid="12308"/>
                                        </p:tgtEl>
                                      </p:cBhvr>
                                      <p:to x="100000" y="100000"/>
                                    </p:animScale>
                                    <p:animScale>
                                      <p:cBhvr>
                                        <p:cTn id="42" dur="26">
                                          <p:stCondLst>
                                            <p:cond delay="1312"/>
                                          </p:stCondLst>
                                        </p:cTn>
                                        <p:tgtEl>
                                          <p:spTgt spid="12308"/>
                                        </p:tgtEl>
                                      </p:cBhvr>
                                      <p:to x="100000" y="80000"/>
                                    </p:animScale>
                                    <p:animScale>
                                      <p:cBhvr>
                                        <p:cTn id="43" dur="166" decel="50000">
                                          <p:stCondLst>
                                            <p:cond delay="1338"/>
                                          </p:stCondLst>
                                        </p:cTn>
                                        <p:tgtEl>
                                          <p:spTgt spid="12308"/>
                                        </p:tgtEl>
                                      </p:cBhvr>
                                      <p:to x="100000" y="100000"/>
                                    </p:animScale>
                                    <p:animScale>
                                      <p:cBhvr>
                                        <p:cTn id="44" dur="26">
                                          <p:stCondLst>
                                            <p:cond delay="1642"/>
                                          </p:stCondLst>
                                        </p:cTn>
                                        <p:tgtEl>
                                          <p:spTgt spid="12308"/>
                                        </p:tgtEl>
                                      </p:cBhvr>
                                      <p:to x="100000" y="90000"/>
                                    </p:animScale>
                                    <p:animScale>
                                      <p:cBhvr>
                                        <p:cTn id="45" dur="166" decel="50000">
                                          <p:stCondLst>
                                            <p:cond delay="1668"/>
                                          </p:stCondLst>
                                        </p:cTn>
                                        <p:tgtEl>
                                          <p:spTgt spid="12308"/>
                                        </p:tgtEl>
                                      </p:cBhvr>
                                      <p:to x="100000" y="100000"/>
                                    </p:animScale>
                                    <p:animScale>
                                      <p:cBhvr>
                                        <p:cTn id="46" dur="26">
                                          <p:stCondLst>
                                            <p:cond delay="1808"/>
                                          </p:stCondLst>
                                        </p:cTn>
                                        <p:tgtEl>
                                          <p:spTgt spid="12308"/>
                                        </p:tgtEl>
                                      </p:cBhvr>
                                      <p:to x="100000" y="95000"/>
                                    </p:animScale>
                                    <p:animScale>
                                      <p:cBhvr>
                                        <p:cTn id="47" dur="166" decel="50000">
                                          <p:stCondLst>
                                            <p:cond delay="1834"/>
                                          </p:stCondLst>
                                        </p:cTn>
                                        <p:tgtEl>
                                          <p:spTgt spid="12308"/>
                                        </p:tgtEl>
                                      </p:cBhvr>
                                      <p:to x="100000" y="100000"/>
                                    </p:animScale>
                                  </p:childTnLst>
                                </p:cTn>
                              </p:par>
                            </p:childTnLst>
                          </p:cTn>
                        </p:par>
                      </p:childTnLst>
                    </p:cTn>
                  </p:par>
                  <p:par>
                    <p:cTn id="48" fill="hold" nodeType="clickPar">
                      <p:stCondLst>
                        <p:cond delay="indefinite"/>
                      </p:stCondLst>
                      <p:childTnLst>
                        <p:par>
                          <p:cTn id="49" fill="hold" nodeType="withGroup">
                            <p:stCondLst>
                              <p:cond delay="0"/>
                            </p:stCondLst>
                            <p:childTnLst>
                              <p:par>
                                <p:cTn id="50" presetID="51" presetClass="entr" presetSubtype="0" fill="hold" nodeType="clickEffect">
                                  <p:stCondLst>
                                    <p:cond delay="0"/>
                                  </p:stCondLst>
                                  <p:childTnLst>
                                    <p:set>
                                      <p:cBhvr>
                                        <p:cTn id="51" dur="1" fill="hold">
                                          <p:stCondLst>
                                            <p:cond delay="0"/>
                                          </p:stCondLst>
                                        </p:cTn>
                                        <p:tgtEl>
                                          <p:spTgt spid="12318"/>
                                        </p:tgtEl>
                                        <p:attrNameLst>
                                          <p:attrName>style.visibility</p:attrName>
                                        </p:attrNameLst>
                                      </p:cBhvr>
                                      <p:to>
                                        <p:strVal val="visible"/>
                                      </p:to>
                                    </p:set>
                                    <p:animEffect transition="in" filter="fade">
                                      <p:cBhvr>
                                        <p:cTn id="52" dur="770" decel="100000"/>
                                        <p:tgtEl>
                                          <p:spTgt spid="12318"/>
                                        </p:tgtEl>
                                      </p:cBhvr>
                                    </p:animEffect>
                                    <p:animScale>
                                      <p:cBhvr>
                                        <p:cTn id="53" dur="770" decel="100000"/>
                                        <p:tgtEl>
                                          <p:spTgt spid="12318"/>
                                        </p:tgtEl>
                                      </p:cBhvr>
                                      <p:from x="10000" y="10000"/>
                                      <p:to x="200000" y="450000"/>
                                    </p:animScale>
                                    <p:animScale>
                                      <p:cBhvr>
                                        <p:cTn id="54" dur="1230" accel="100000" fill="hold">
                                          <p:stCondLst>
                                            <p:cond delay="770"/>
                                          </p:stCondLst>
                                        </p:cTn>
                                        <p:tgtEl>
                                          <p:spTgt spid="12318"/>
                                        </p:tgtEl>
                                      </p:cBhvr>
                                      <p:from x="200000" y="450000"/>
                                      <p:to x="100000" y="100000"/>
                                    </p:animScale>
                                    <p:set>
                                      <p:cBhvr>
                                        <p:cTn id="55" dur="770" fill="hold"/>
                                        <p:tgtEl>
                                          <p:spTgt spid="12318"/>
                                        </p:tgtEl>
                                        <p:attrNameLst>
                                          <p:attrName>ppt_x</p:attrName>
                                        </p:attrNameLst>
                                      </p:cBhvr>
                                      <p:to>
                                        <p:strVal val="(0.5)"/>
                                      </p:to>
                                    </p:set>
                                    <p:anim from="(0.5)" to="(#ppt_x)" calcmode="lin" valueType="num">
                                      <p:cBhvr>
                                        <p:cTn id="56" dur="1230" accel="100000" fill="hold">
                                          <p:stCondLst>
                                            <p:cond delay="770"/>
                                          </p:stCondLst>
                                        </p:cTn>
                                        <p:tgtEl>
                                          <p:spTgt spid="12318"/>
                                        </p:tgtEl>
                                        <p:attrNameLst>
                                          <p:attrName>ppt_x</p:attrName>
                                        </p:attrNameLst>
                                      </p:cBhvr>
                                    </p:anim>
                                    <p:set>
                                      <p:cBhvr>
                                        <p:cTn id="57" dur="770" fill="hold"/>
                                        <p:tgtEl>
                                          <p:spTgt spid="12318"/>
                                        </p:tgtEl>
                                        <p:attrNameLst>
                                          <p:attrName>ppt_y</p:attrName>
                                        </p:attrNameLst>
                                      </p:cBhvr>
                                      <p:to>
                                        <p:strVal val="(#ppt_y+0.4)"/>
                                      </p:to>
                                    </p:set>
                                    <p:anim from="(#ppt_y+0.4)" to="(#ppt_y)" calcmode="lin" valueType="num">
                                      <p:cBhvr>
                                        <p:cTn id="58" dur="1230" accel="100000" fill="hold">
                                          <p:stCondLst>
                                            <p:cond delay="770"/>
                                          </p:stCondLst>
                                        </p:cTn>
                                        <p:tgtEl>
                                          <p:spTgt spid="12318"/>
                                        </p:tgtEl>
                                        <p:attrNameLst>
                                          <p:attrName>ppt_y</p:attrName>
                                        </p:attrNameLst>
                                      </p:cBhvr>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1" presetClass="entr" presetSubtype="0" fill="hold" grpId="0" nodeType="clickEffect">
                                  <p:stCondLst>
                                    <p:cond delay="0"/>
                                  </p:stCondLst>
                                  <p:iterate type="lt">
                                    <p:tmPct val="10000"/>
                                  </p:iterate>
                                  <p:childTnLst>
                                    <p:set>
                                      <p:cBhvr>
                                        <p:cTn id="62" dur="1" fill="hold">
                                          <p:stCondLst>
                                            <p:cond delay="0"/>
                                          </p:stCondLst>
                                        </p:cTn>
                                        <p:tgtEl>
                                          <p:spTgt spid="12319"/>
                                        </p:tgtEl>
                                        <p:attrNameLst>
                                          <p:attrName>style.visibility</p:attrName>
                                        </p:attrNameLst>
                                      </p:cBhvr>
                                      <p:to>
                                        <p:strVal val="visible"/>
                                      </p:to>
                                    </p:set>
                                    <p:anim calcmode="lin" valueType="num">
                                      <p:cBhvr>
                                        <p:cTn id="63" dur="500" fill="hold"/>
                                        <p:tgtEl>
                                          <p:spTgt spid="12319"/>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12319"/>
                                        </p:tgtEl>
                                        <p:attrNameLst>
                                          <p:attrName>ppt_y</p:attrName>
                                        </p:attrNameLst>
                                      </p:cBhvr>
                                      <p:tavLst>
                                        <p:tav tm="0">
                                          <p:val>
                                            <p:strVal val="#ppt_y"/>
                                          </p:val>
                                        </p:tav>
                                        <p:tav tm="100000">
                                          <p:val>
                                            <p:strVal val="#ppt_y"/>
                                          </p:val>
                                        </p:tav>
                                      </p:tavLst>
                                    </p:anim>
                                    <p:anim calcmode="lin" valueType="num">
                                      <p:cBhvr>
                                        <p:cTn id="65" dur="500" fill="hold"/>
                                        <p:tgtEl>
                                          <p:spTgt spid="12319"/>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12319"/>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123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1" presetClass="entr" presetSubtype="0" fill="hold" nodeType="clickEffect">
                                  <p:stCondLst>
                                    <p:cond delay="0"/>
                                  </p:stCondLst>
                                  <p:childTnLst>
                                    <p:set>
                                      <p:cBhvr>
                                        <p:cTn id="71" dur="1" fill="hold">
                                          <p:stCondLst>
                                            <p:cond delay="0"/>
                                          </p:stCondLst>
                                        </p:cTn>
                                        <p:tgtEl>
                                          <p:spTgt spid="12320"/>
                                        </p:tgtEl>
                                        <p:attrNameLst>
                                          <p:attrName>style.visibility</p:attrName>
                                        </p:attrNameLst>
                                      </p:cBhvr>
                                      <p:to>
                                        <p:strVal val="visible"/>
                                      </p:to>
                                    </p:set>
                                    <p:animEffect transition="in" filter="fade">
                                      <p:cBhvr>
                                        <p:cTn id="72" dur="770" decel="100000"/>
                                        <p:tgtEl>
                                          <p:spTgt spid="12320"/>
                                        </p:tgtEl>
                                      </p:cBhvr>
                                    </p:animEffect>
                                    <p:animScale>
                                      <p:cBhvr>
                                        <p:cTn id="73" dur="770" decel="100000"/>
                                        <p:tgtEl>
                                          <p:spTgt spid="12320"/>
                                        </p:tgtEl>
                                      </p:cBhvr>
                                      <p:from x="10000" y="10000"/>
                                      <p:to x="200000" y="450000"/>
                                    </p:animScale>
                                    <p:animScale>
                                      <p:cBhvr>
                                        <p:cTn id="74" dur="1230" accel="100000" fill="hold">
                                          <p:stCondLst>
                                            <p:cond delay="770"/>
                                          </p:stCondLst>
                                        </p:cTn>
                                        <p:tgtEl>
                                          <p:spTgt spid="12320"/>
                                        </p:tgtEl>
                                      </p:cBhvr>
                                      <p:from x="200000" y="450000"/>
                                      <p:to x="100000" y="100000"/>
                                    </p:animScale>
                                    <p:set>
                                      <p:cBhvr>
                                        <p:cTn id="75" dur="770" fill="hold"/>
                                        <p:tgtEl>
                                          <p:spTgt spid="12320"/>
                                        </p:tgtEl>
                                        <p:attrNameLst>
                                          <p:attrName>ppt_x</p:attrName>
                                        </p:attrNameLst>
                                      </p:cBhvr>
                                      <p:to>
                                        <p:strVal val="(0.5)"/>
                                      </p:to>
                                    </p:set>
                                    <p:anim from="(0.5)" to="(#ppt_x)" calcmode="lin" valueType="num">
                                      <p:cBhvr>
                                        <p:cTn id="76" dur="1230" accel="100000" fill="hold">
                                          <p:stCondLst>
                                            <p:cond delay="770"/>
                                          </p:stCondLst>
                                        </p:cTn>
                                        <p:tgtEl>
                                          <p:spTgt spid="12320"/>
                                        </p:tgtEl>
                                        <p:attrNameLst>
                                          <p:attrName>ppt_x</p:attrName>
                                        </p:attrNameLst>
                                      </p:cBhvr>
                                    </p:anim>
                                    <p:set>
                                      <p:cBhvr>
                                        <p:cTn id="77" dur="770" fill="hold"/>
                                        <p:tgtEl>
                                          <p:spTgt spid="12320"/>
                                        </p:tgtEl>
                                        <p:attrNameLst>
                                          <p:attrName>ppt_y</p:attrName>
                                        </p:attrNameLst>
                                      </p:cBhvr>
                                      <p:to>
                                        <p:strVal val="(#ppt_y+0.4)"/>
                                      </p:to>
                                    </p:set>
                                    <p:anim from="(#ppt_y+0.4)" to="(#ppt_y)" calcmode="lin" valueType="num">
                                      <p:cBhvr>
                                        <p:cTn id="78" dur="1230" accel="100000" fill="hold">
                                          <p:stCondLst>
                                            <p:cond delay="770"/>
                                          </p:stCondLst>
                                        </p:cTn>
                                        <p:tgtEl>
                                          <p:spTgt spid="12320"/>
                                        </p:tgtEl>
                                        <p:attrNameLst>
                                          <p:attrName>ppt_y</p:attrName>
                                        </p:attrNameLst>
                                      </p:cBhvr>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56" presetClass="entr" presetSubtype="0" fill="hold" grpId="0" nodeType="clickEffect">
                                  <p:stCondLst>
                                    <p:cond delay="0"/>
                                  </p:stCondLst>
                                  <p:iterate type="lt">
                                    <p:tmPct val="10000"/>
                                  </p:iterate>
                                  <p:childTnLst>
                                    <p:set>
                                      <p:cBhvr>
                                        <p:cTn id="82" dur="1" fill="hold">
                                          <p:stCondLst>
                                            <p:cond delay="0"/>
                                          </p:stCondLst>
                                        </p:cTn>
                                        <p:tgtEl>
                                          <p:spTgt spid="12321"/>
                                        </p:tgtEl>
                                        <p:attrNameLst>
                                          <p:attrName>style.visibility</p:attrName>
                                        </p:attrNameLst>
                                      </p:cBhvr>
                                      <p:to>
                                        <p:strVal val="visible"/>
                                      </p:to>
                                    </p:set>
                                    <p:anim by="(-#ppt_w*2)" calcmode="lin" valueType="num">
                                      <p:cBhvr rctx="PPT">
                                        <p:cTn id="83" dur="500" autoRev="1" fill="hold">
                                          <p:stCondLst>
                                            <p:cond delay="0"/>
                                          </p:stCondLst>
                                        </p:cTn>
                                        <p:tgtEl>
                                          <p:spTgt spid="12321"/>
                                        </p:tgtEl>
                                        <p:attrNameLst>
                                          <p:attrName>ppt_w</p:attrName>
                                        </p:attrNameLst>
                                      </p:cBhvr>
                                    </p:anim>
                                    <p:anim by="(#ppt_w*0.50)" calcmode="lin" valueType="num">
                                      <p:cBhvr>
                                        <p:cTn id="84" dur="500" decel="50000" autoRev="1" fill="hold">
                                          <p:stCondLst>
                                            <p:cond delay="0"/>
                                          </p:stCondLst>
                                        </p:cTn>
                                        <p:tgtEl>
                                          <p:spTgt spid="12321"/>
                                        </p:tgtEl>
                                        <p:attrNameLst>
                                          <p:attrName>ppt_x</p:attrName>
                                        </p:attrNameLst>
                                      </p:cBhvr>
                                    </p:anim>
                                    <p:anim from="(-#ppt_h/2)" to="(#ppt_y)" calcmode="lin" valueType="num">
                                      <p:cBhvr>
                                        <p:cTn id="85" dur="1000" fill="hold">
                                          <p:stCondLst>
                                            <p:cond delay="0"/>
                                          </p:stCondLst>
                                        </p:cTn>
                                        <p:tgtEl>
                                          <p:spTgt spid="12321"/>
                                        </p:tgtEl>
                                        <p:attrNameLst>
                                          <p:attrName>ppt_y</p:attrName>
                                        </p:attrNameLst>
                                      </p:cBhvr>
                                    </p:anim>
                                    <p:animRot by="21600000">
                                      <p:cBhvr>
                                        <p:cTn id="86" dur="1000" fill="hold">
                                          <p:stCondLst>
                                            <p:cond delay="0"/>
                                          </p:stCondLst>
                                        </p:cTn>
                                        <p:tgtEl>
                                          <p:spTgt spid="12321"/>
                                        </p:tgtEl>
                                        <p:attrNameLst>
                                          <p:attrName>r</p:attrName>
                                        </p:attrNameLst>
                                      </p:cBhvr>
                                    </p:animRo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additive="base">
                                        <p:cTn id="91" dur="500" fill="hold"/>
                                        <p:tgtEl>
                                          <p:spTgt spid="36"/>
                                        </p:tgtEl>
                                        <p:attrNameLst>
                                          <p:attrName>ppt_x</p:attrName>
                                        </p:attrNameLst>
                                      </p:cBhvr>
                                      <p:tavLst>
                                        <p:tav tm="0">
                                          <p:val>
                                            <p:strVal val="0-#ppt_w/2"/>
                                          </p:val>
                                        </p:tav>
                                        <p:tav tm="100000">
                                          <p:val>
                                            <p:strVal val="#ppt_x"/>
                                          </p:val>
                                        </p:tav>
                                      </p:tavLst>
                                    </p:anim>
                                    <p:anim calcmode="lin" valueType="num">
                                      <p:cBhvr additive="base">
                                        <p:cTn id="9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cBhvr additive="base">
                                        <p:cTn id="97" dur="500" fill="hold"/>
                                        <p:tgtEl>
                                          <p:spTgt spid="37"/>
                                        </p:tgtEl>
                                        <p:attrNameLst>
                                          <p:attrName>ppt_x</p:attrName>
                                        </p:attrNameLst>
                                      </p:cBhvr>
                                      <p:tavLst>
                                        <p:tav tm="0">
                                          <p:val>
                                            <p:strVal val="0-#ppt_w/2"/>
                                          </p:val>
                                        </p:tav>
                                        <p:tav tm="100000">
                                          <p:val>
                                            <p:strVal val="#ppt_x"/>
                                          </p:val>
                                        </p:tav>
                                      </p:tavLst>
                                    </p:anim>
                                    <p:anim calcmode="lin" valueType="num">
                                      <p:cBhvr additive="base">
                                        <p:cTn id="9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1" fill="hold" nodeType="clickEffect">
                                  <p:stCondLst>
                                    <p:cond delay="0"/>
                                  </p:stCondLst>
                                  <p:childTnLst>
                                    <p:set>
                                      <p:cBhvr>
                                        <p:cTn id="102" dur="1" fill="hold">
                                          <p:stCondLst>
                                            <p:cond delay="0"/>
                                          </p:stCondLst>
                                        </p:cTn>
                                        <p:tgtEl>
                                          <p:spTgt spid="38"/>
                                        </p:tgtEl>
                                        <p:attrNameLst>
                                          <p:attrName>style.visibility</p:attrName>
                                        </p:attrNameLst>
                                      </p:cBhvr>
                                      <p:to>
                                        <p:strVal val="visible"/>
                                      </p:to>
                                    </p:set>
                                    <p:anim calcmode="lin" valueType="num">
                                      <p:cBhvr additive="base">
                                        <p:cTn id="103" dur="500" fill="hold"/>
                                        <p:tgtEl>
                                          <p:spTgt spid="38"/>
                                        </p:tgtEl>
                                        <p:attrNameLst>
                                          <p:attrName>ppt_x</p:attrName>
                                        </p:attrNameLst>
                                      </p:cBhvr>
                                      <p:tavLst>
                                        <p:tav tm="0">
                                          <p:val>
                                            <p:strVal val="#ppt_x"/>
                                          </p:val>
                                        </p:tav>
                                        <p:tav tm="100000">
                                          <p:val>
                                            <p:strVal val="#ppt_x"/>
                                          </p:val>
                                        </p:tav>
                                      </p:tavLst>
                                    </p:anim>
                                    <p:anim calcmode="lin" valueType="num">
                                      <p:cBhvr additive="base">
                                        <p:cTn id="104" dur="500" fill="hold"/>
                                        <p:tgtEl>
                                          <p:spTgt spid="38"/>
                                        </p:tgtEl>
                                        <p:attrNameLst>
                                          <p:attrName>ppt_y</p:attrName>
                                        </p:attrNameLst>
                                      </p:cBhvr>
                                      <p:tavLst>
                                        <p:tav tm="0">
                                          <p:val>
                                            <p:strVal val="0-#ppt_h/2"/>
                                          </p:val>
                                        </p:tav>
                                        <p:tav tm="100000">
                                          <p:val>
                                            <p:strVal val="#ppt_y"/>
                                          </p:val>
                                        </p:tav>
                                      </p:tavLst>
                                    </p:anim>
                                  </p:childTnLst>
                                </p:cTn>
                              </p:par>
                            </p:childTnLst>
                          </p:cTn>
                        </p:par>
                        <p:par>
                          <p:cTn id="105" fill="hold">
                            <p:stCondLst>
                              <p:cond delay="500"/>
                            </p:stCondLst>
                            <p:childTnLst>
                              <p:par>
                                <p:cTn id="106" presetID="3" presetClass="entr" presetSubtype="10" fill="hold" nodeType="afterEffect">
                                  <p:stCondLst>
                                    <p:cond delay="2000"/>
                                  </p:stCondLst>
                                  <p:childTnLst>
                                    <p:set>
                                      <p:cBhvr>
                                        <p:cTn id="107" dur="1" fill="hold">
                                          <p:stCondLst>
                                            <p:cond delay="0"/>
                                          </p:stCondLst>
                                        </p:cTn>
                                        <p:tgtEl>
                                          <p:spTgt spid="40"/>
                                        </p:tgtEl>
                                        <p:attrNameLst>
                                          <p:attrName>style.visibility</p:attrName>
                                        </p:attrNameLst>
                                      </p:cBhvr>
                                      <p:to>
                                        <p:strVal val="visible"/>
                                      </p:to>
                                    </p:set>
                                    <p:animEffect transition="in" filter="blinds(horizontal)">
                                      <p:cBhvr>
                                        <p:cTn id="108" dur="500"/>
                                        <p:tgtEl>
                                          <p:spTgt spid="40"/>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blinds(horizontal)">
                                      <p:cBhvr>
                                        <p:cTn id="113" dur="500"/>
                                        <p:tgtEl>
                                          <p:spTgt spid="41"/>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blinds(horizontal)">
                                      <p:cBhvr>
                                        <p:cTn id="118" dur="500"/>
                                        <p:tgtEl>
                                          <p:spTgt spid="39"/>
                                        </p:tgtEl>
                                      </p:cBhvr>
                                    </p:animEffect>
                                  </p:childTnLst>
                                </p:cTn>
                              </p:par>
                            </p:childTnLst>
                          </p:cTn>
                        </p:par>
                      </p:childTnLst>
                    </p:cTn>
                  </p:par>
                  <p:par>
                    <p:cTn id="119" fill="hold">
                      <p:stCondLst>
                        <p:cond delay="indefinite"/>
                      </p:stCondLst>
                      <p:childTnLst>
                        <p:par>
                          <p:cTn id="120" fill="hold">
                            <p:stCondLst>
                              <p:cond delay="0"/>
                            </p:stCondLst>
                            <p:childTnLst>
                              <p:par>
                                <p:cTn id="121" presetID="23" presetClass="entr" presetSubtype="16" fill="hold" grpId="0" nodeType="clickEffect">
                                  <p:stCondLst>
                                    <p:cond delay="0"/>
                                  </p:stCondLst>
                                  <p:childTnLst>
                                    <p:set>
                                      <p:cBhvr>
                                        <p:cTn id="122" dur="1" fill="hold">
                                          <p:stCondLst>
                                            <p:cond delay="0"/>
                                          </p:stCondLst>
                                        </p:cTn>
                                        <p:tgtEl>
                                          <p:spTgt spid="35"/>
                                        </p:tgtEl>
                                        <p:attrNameLst>
                                          <p:attrName>style.visibility</p:attrName>
                                        </p:attrNameLst>
                                      </p:cBhvr>
                                      <p:to>
                                        <p:strVal val="visible"/>
                                      </p:to>
                                    </p:set>
                                    <p:anim calcmode="lin" valueType="num">
                                      <p:cBhvr>
                                        <p:cTn id="123" dur="500" fill="hold"/>
                                        <p:tgtEl>
                                          <p:spTgt spid="35"/>
                                        </p:tgtEl>
                                        <p:attrNameLst>
                                          <p:attrName>ppt_w</p:attrName>
                                        </p:attrNameLst>
                                      </p:cBhvr>
                                      <p:tavLst>
                                        <p:tav tm="0">
                                          <p:val>
                                            <p:fltVal val="0"/>
                                          </p:val>
                                        </p:tav>
                                        <p:tav tm="100000">
                                          <p:val>
                                            <p:strVal val="#ppt_w"/>
                                          </p:val>
                                        </p:tav>
                                      </p:tavLst>
                                    </p:anim>
                                    <p:anim calcmode="lin" valueType="num">
                                      <p:cBhvr>
                                        <p:cTn id="124" dur="500" fill="hold"/>
                                        <p:tgtEl>
                                          <p:spTgt spid="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5" grpId="0"/>
      <p:bldP spid="12306" grpId="0"/>
      <p:bldP spid="12307" grpId="0" animBg="1"/>
      <p:bldP spid="12308" grpId="0"/>
      <p:bldP spid="12319" grpId="0"/>
      <p:bldP spid="12321" grpId="0" animBg="1"/>
      <p:bldP spid="35" grpId="0" autoUpdateAnimBg="0"/>
      <p:bldP spid="3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407987" y="817562"/>
            <a:ext cx="482441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3600" b="1" dirty="0">
                <a:solidFill>
                  <a:srgbClr val="FF0000"/>
                </a:solidFill>
                <a:latin typeface="Book Antiqua" pitchFamily="18" charset="0"/>
              </a:rPr>
              <a:t>P</a:t>
            </a:r>
            <a:r>
              <a:rPr lang="pt-BR" altLang="pt-BR" sz="3600" b="1" baseline="-25000" dirty="0">
                <a:solidFill>
                  <a:srgbClr val="FF0000"/>
                </a:solidFill>
                <a:latin typeface="Book Antiqua" pitchFamily="18" charset="0"/>
              </a:rPr>
              <a:t>5</a:t>
            </a:r>
            <a:r>
              <a:rPr lang="pt-BR" altLang="pt-BR" sz="3600" b="1" dirty="0">
                <a:solidFill>
                  <a:srgbClr val="FF0000"/>
                </a:solidFill>
                <a:latin typeface="Book Antiqua" pitchFamily="18" charset="0"/>
              </a:rPr>
              <a:t>. Matriz Triangular</a:t>
            </a:r>
          </a:p>
        </p:txBody>
      </p:sp>
      <p:sp>
        <p:nvSpPr>
          <p:cNvPr id="13318" name="Text Box 6"/>
          <p:cNvSpPr txBox="1">
            <a:spLocks noChangeArrowheads="1"/>
          </p:cNvSpPr>
          <p:nvPr/>
        </p:nvSpPr>
        <p:spPr bwMode="auto">
          <a:xfrm>
            <a:off x="395286" y="1513440"/>
            <a:ext cx="8569325"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800" dirty="0">
                <a:latin typeface="Book Antiqua" pitchFamily="18" charset="0"/>
              </a:rPr>
              <a:t>O determinante de uma matriz triangular é igual ao produto dos elementos da diagonal principal.</a:t>
            </a:r>
          </a:p>
        </p:txBody>
      </p:sp>
      <p:sp>
        <p:nvSpPr>
          <p:cNvPr id="13319" name="Text Box 7"/>
          <p:cNvSpPr txBox="1">
            <a:spLocks noChangeArrowheads="1"/>
          </p:cNvSpPr>
          <p:nvPr/>
        </p:nvSpPr>
        <p:spPr bwMode="auto">
          <a:xfrm>
            <a:off x="407987" y="2544712"/>
            <a:ext cx="5762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dirty="0">
                <a:solidFill>
                  <a:srgbClr val="0000CC"/>
                </a:solidFill>
                <a:latin typeface="Book Antiqua" pitchFamily="18" charset="0"/>
              </a:rPr>
              <a:t>Ex.:</a:t>
            </a:r>
          </a:p>
        </p:txBody>
      </p:sp>
      <p:graphicFrame>
        <p:nvGraphicFramePr>
          <p:cNvPr id="13320" name="Object 8"/>
          <p:cNvGraphicFramePr>
            <a:graphicFrameLocks noChangeAspect="1"/>
          </p:cNvGraphicFramePr>
          <p:nvPr>
            <p:extLst>
              <p:ext uri="{D42A27DB-BD31-4B8C-83A1-F6EECF244321}">
                <p14:modId xmlns:p14="http://schemas.microsoft.com/office/powerpoint/2010/main" xmlns="" val="1807772526"/>
              </p:ext>
            </p:extLst>
          </p:nvPr>
        </p:nvGraphicFramePr>
        <p:xfrm>
          <a:off x="977112" y="2515724"/>
          <a:ext cx="1843081" cy="1806847"/>
        </p:xfrm>
        <a:graphic>
          <a:graphicData uri="http://schemas.openxmlformats.org/presentationml/2006/ole">
            <p:oleObj spid="_x0000_s21520" name="Equation" r:id="rId3" imgW="609600" imgH="596900" progId="Equation.3">
              <p:embed/>
            </p:oleObj>
          </a:graphicData>
        </a:graphic>
      </p:graphicFrame>
      <p:sp>
        <p:nvSpPr>
          <p:cNvPr id="13321" name="Text Box 9"/>
          <p:cNvSpPr txBox="1">
            <a:spLocks noChangeArrowheads="1"/>
          </p:cNvSpPr>
          <p:nvPr/>
        </p:nvSpPr>
        <p:spPr bwMode="auto">
          <a:xfrm>
            <a:off x="2952748" y="3081143"/>
            <a:ext cx="2555356" cy="523220"/>
          </a:xfrm>
          <a:prstGeom prst="rect">
            <a:avLst/>
          </a:prstGeom>
          <a:solidFill>
            <a:srgbClr val="FFFF66"/>
          </a:solidFill>
          <a:ln w="57150" cmpd="thinThick">
            <a:solidFill>
              <a:schemeClr val="tx1"/>
            </a:solidFill>
            <a:miter lim="800000"/>
            <a:headEnd/>
            <a:tailEnd/>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800" dirty="0">
                <a:latin typeface="Book Antiqua" pitchFamily="18" charset="0"/>
              </a:rPr>
              <a:t>= 5 .1 .8 = 40</a:t>
            </a:r>
          </a:p>
        </p:txBody>
      </p:sp>
      <p:sp>
        <p:nvSpPr>
          <p:cNvPr id="13" name="CaixaDeTexto 12"/>
          <p:cNvSpPr txBox="1">
            <a:spLocks noChangeArrowheads="1"/>
          </p:cNvSpPr>
          <p:nvPr/>
        </p:nvSpPr>
        <p:spPr bwMode="auto">
          <a:xfrm>
            <a:off x="174808"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Tree>
    <p:extLst>
      <p:ext uri="{BB962C8B-B14F-4D97-AF65-F5344CB8AC3E}">
        <p14:creationId xmlns:p14="http://schemas.microsoft.com/office/powerpoint/2010/main" xmlns="" val="4094618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800" decel="100000"/>
                                        <p:tgtEl>
                                          <p:spTgt spid="13316"/>
                                        </p:tgtEl>
                                      </p:cBhvr>
                                    </p:animEffect>
                                    <p:anim calcmode="lin" valueType="num">
                                      <p:cBhvr>
                                        <p:cTn id="8" dur="800" decel="100000" fill="hold"/>
                                        <p:tgtEl>
                                          <p:spTgt spid="13316"/>
                                        </p:tgtEl>
                                        <p:attrNameLst>
                                          <p:attrName>style.rotation</p:attrName>
                                        </p:attrNameLst>
                                      </p:cBhvr>
                                      <p:tavLst>
                                        <p:tav tm="0">
                                          <p:val>
                                            <p:fltVal val="-90"/>
                                          </p:val>
                                        </p:tav>
                                        <p:tav tm="100000">
                                          <p:val>
                                            <p:fltVal val="0"/>
                                          </p:val>
                                        </p:tav>
                                      </p:tavLst>
                                    </p:anim>
                                    <p:anim calcmode="lin" valueType="num">
                                      <p:cBhvr>
                                        <p:cTn id="9" dur="800" decel="100000" fill="hold"/>
                                        <p:tgtEl>
                                          <p:spTgt spid="13316"/>
                                        </p:tgtEl>
                                        <p:attrNameLst>
                                          <p:attrName>ppt_x</p:attrName>
                                        </p:attrNameLst>
                                      </p:cBhvr>
                                      <p:tavLst>
                                        <p:tav tm="0">
                                          <p:val>
                                            <p:strVal val="#ppt_x+0.4"/>
                                          </p:val>
                                        </p:tav>
                                        <p:tav tm="100000">
                                          <p:val>
                                            <p:strVal val="#ppt_x-0.05"/>
                                          </p:val>
                                        </p:tav>
                                      </p:tavLst>
                                    </p:anim>
                                    <p:anim calcmode="lin" valueType="num">
                                      <p:cBhvr>
                                        <p:cTn id="10" dur="800" decel="100000" fill="hold"/>
                                        <p:tgtEl>
                                          <p:spTgt spid="1331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331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3316"/>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3318"/>
                                        </p:tgtEl>
                                        <p:attrNameLst>
                                          <p:attrName>style.visibility</p:attrName>
                                        </p:attrNameLst>
                                      </p:cBhvr>
                                      <p:to>
                                        <p:strVal val="visible"/>
                                      </p:to>
                                    </p:set>
                                    <p:anim calcmode="lin" valueType="num">
                                      <p:cBhvr>
                                        <p:cTn id="17" dur="500" fill="hold"/>
                                        <p:tgtEl>
                                          <p:spTgt spid="1331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3318"/>
                                        </p:tgtEl>
                                        <p:attrNameLst>
                                          <p:attrName>ppt_y</p:attrName>
                                        </p:attrNameLst>
                                      </p:cBhvr>
                                      <p:tavLst>
                                        <p:tav tm="0">
                                          <p:val>
                                            <p:strVal val="#ppt_y"/>
                                          </p:val>
                                        </p:tav>
                                        <p:tav tm="100000">
                                          <p:val>
                                            <p:strVal val="#ppt_y"/>
                                          </p:val>
                                        </p:tav>
                                      </p:tavLst>
                                    </p:anim>
                                    <p:anim calcmode="lin" valueType="num">
                                      <p:cBhvr>
                                        <p:cTn id="19" dur="500" fill="hold"/>
                                        <p:tgtEl>
                                          <p:spTgt spid="1331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331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33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6" presetClass="entr" presetSubtype="0" fill="hold" grpId="0" nodeType="clickEffect">
                                  <p:stCondLst>
                                    <p:cond delay="0"/>
                                  </p:stCondLst>
                                  <p:childTnLst>
                                    <p:set>
                                      <p:cBhvr>
                                        <p:cTn id="25" dur="1" fill="hold">
                                          <p:stCondLst>
                                            <p:cond delay="0"/>
                                          </p:stCondLst>
                                        </p:cTn>
                                        <p:tgtEl>
                                          <p:spTgt spid="13319"/>
                                        </p:tgtEl>
                                        <p:attrNameLst>
                                          <p:attrName>style.visibility</p:attrName>
                                        </p:attrNameLst>
                                      </p:cBhvr>
                                      <p:to>
                                        <p:strVal val="visible"/>
                                      </p:to>
                                    </p:set>
                                    <p:animEffect transition="in" filter="wipe(down)">
                                      <p:cBhvr>
                                        <p:cTn id="26" dur="580">
                                          <p:stCondLst>
                                            <p:cond delay="0"/>
                                          </p:stCondLst>
                                        </p:cTn>
                                        <p:tgtEl>
                                          <p:spTgt spid="13319"/>
                                        </p:tgtEl>
                                      </p:cBhvr>
                                    </p:animEffect>
                                    <p:anim calcmode="lin" valueType="num">
                                      <p:cBhvr>
                                        <p:cTn id="27" dur="1822" tmFilter="0,0; 0.14,0.36; 0.43,0.73; 0.71,0.91; 1.0,1.0">
                                          <p:stCondLst>
                                            <p:cond delay="0"/>
                                          </p:stCondLst>
                                        </p:cTn>
                                        <p:tgtEl>
                                          <p:spTgt spid="13319"/>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13319"/>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13319"/>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13319"/>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13319"/>
                                        </p:tgtEl>
                                        <p:attrNameLst>
                                          <p:attrName>ppt_y</p:attrName>
                                        </p:attrNameLst>
                                      </p:cBhvr>
                                      <p:tavLst>
                                        <p:tav tm="0" fmla="#ppt_y-sin(pi*$)/81">
                                          <p:val>
                                            <p:fltVal val="0"/>
                                          </p:val>
                                        </p:tav>
                                        <p:tav tm="100000">
                                          <p:val>
                                            <p:fltVal val="1"/>
                                          </p:val>
                                        </p:tav>
                                      </p:tavLst>
                                    </p:anim>
                                    <p:animScale>
                                      <p:cBhvr>
                                        <p:cTn id="32" dur="26">
                                          <p:stCondLst>
                                            <p:cond delay="650"/>
                                          </p:stCondLst>
                                        </p:cTn>
                                        <p:tgtEl>
                                          <p:spTgt spid="13319"/>
                                        </p:tgtEl>
                                      </p:cBhvr>
                                      <p:to x="100000" y="60000"/>
                                    </p:animScale>
                                    <p:animScale>
                                      <p:cBhvr>
                                        <p:cTn id="33" dur="166" decel="50000">
                                          <p:stCondLst>
                                            <p:cond delay="676"/>
                                          </p:stCondLst>
                                        </p:cTn>
                                        <p:tgtEl>
                                          <p:spTgt spid="13319"/>
                                        </p:tgtEl>
                                      </p:cBhvr>
                                      <p:to x="100000" y="100000"/>
                                    </p:animScale>
                                    <p:animScale>
                                      <p:cBhvr>
                                        <p:cTn id="34" dur="26">
                                          <p:stCondLst>
                                            <p:cond delay="1312"/>
                                          </p:stCondLst>
                                        </p:cTn>
                                        <p:tgtEl>
                                          <p:spTgt spid="13319"/>
                                        </p:tgtEl>
                                      </p:cBhvr>
                                      <p:to x="100000" y="80000"/>
                                    </p:animScale>
                                    <p:animScale>
                                      <p:cBhvr>
                                        <p:cTn id="35" dur="166" decel="50000">
                                          <p:stCondLst>
                                            <p:cond delay="1338"/>
                                          </p:stCondLst>
                                        </p:cTn>
                                        <p:tgtEl>
                                          <p:spTgt spid="13319"/>
                                        </p:tgtEl>
                                      </p:cBhvr>
                                      <p:to x="100000" y="100000"/>
                                    </p:animScale>
                                    <p:animScale>
                                      <p:cBhvr>
                                        <p:cTn id="36" dur="26">
                                          <p:stCondLst>
                                            <p:cond delay="1642"/>
                                          </p:stCondLst>
                                        </p:cTn>
                                        <p:tgtEl>
                                          <p:spTgt spid="13319"/>
                                        </p:tgtEl>
                                      </p:cBhvr>
                                      <p:to x="100000" y="90000"/>
                                    </p:animScale>
                                    <p:animScale>
                                      <p:cBhvr>
                                        <p:cTn id="37" dur="166" decel="50000">
                                          <p:stCondLst>
                                            <p:cond delay="1668"/>
                                          </p:stCondLst>
                                        </p:cTn>
                                        <p:tgtEl>
                                          <p:spTgt spid="13319"/>
                                        </p:tgtEl>
                                      </p:cBhvr>
                                      <p:to x="100000" y="100000"/>
                                    </p:animScale>
                                    <p:animScale>
                                      <p:cBhvr>
                                        <p:cTn id="38" dur="26">
                                          <p:stCondLst>
                                            <p:cond delay="1808"/>
                                          </p:stCondLst>
                                        </p:cTn>
                                        <p:tgtEl>
                                          <p:spTgt spid="13319"/>
                                        </p:tgtEl>
                                      </p:cBhvr>
                                      <p:to x="100000" y="95000"/>
                                    </p:animScale>
                                    <p:animScale>
                                      <p:cBhvr>
                                        <p:cTn id="39" dur="166" decel="50000">
                                          <p:stCondLst>
                                            <p:cond delay="1834"/>
                                          </p:stCondLst>
                                        </p:cTn>
                                        <p:tgtEl>
                                          <p:spTgt spid="13319"/>
                                        </p:tgtEl>
                                      </p:cBhvr>
                                      <p:to x="100000" y="100000"/>
                                    </p:animScale>
                                  </p:childTnLst>
                                </p:cTn>
                              </p:par>
                            </p:childTnLst>
                          </p:cTn>
                        </p:par>
                      </p:childTnLst>
                    </p:cTn>
                  </p:par>
                  <p:par>
                    <p:cTn id="40" fill="hold" nodeType="clickPar">
                      <p:stCondLst>
                        <p:cond delay="indefinite"/>
                      </p:stCondLst>
                      <p:childTnLst>
                        <p:par>
                          <p:cTn id="41" fill="hold" nodeType="withGroup">
                            <p:stCondLst>
                              <p:cond delay="0"/>
                            </p:stCondLst>
                            <p:childTnLst>
                              <p:par>
                                <p:cTn id="42" presetID="51" presetClass="entr" presetSubtype="0" fill="hold" nodeType="clickEffect">
                                  <p:stCondLst>
                                    <p:cond delay="0"/>
                                  </p:stCondLst>
                                  <p:childTnLst>
                                    <p:set>
                                      <p:cBhvr>
                                        <p:cTn id="43" dur="1" fill="hold">
                                          <p:stCondLst>
                                            <p:cond delay="0"/>
                                          </p:stCondLst>
                                        </p:cTn>
                                        <p:tgtEl>
                                          <p:spTgt spid="13320"/>
                                        </p:tgtEl>
                                        <p:attrNameLst>
                                          <p:attrName>style.visibility</p:attrName>
                                        </p:attrNameLst>
                                      </p:cBhvr>
                                      <p:to>
                                        <p:strVal val="visible"/>
                                      </p:to>
                                    </p:set>
                                    <p:animEffect transition="in" filter="fade">
                                      <p:cBhvr>
                                        <p:cTn id="44" dur="770" decel="100000"/>
                                        <p:tgtEl>
                                          <p:spTgt spid="13320"/>
                                        </p:tgtEl>
                                      </p:cBhvr>
                                    </p:animEffect>
                                    <p:animScale>
                                      <p:cBhvr>
                                        <p:cTn id="45" dur="770" decel="100000"/>
                                        <p:tgtEl>
                                          <p:spTgt spid="13320"/>
                                        </p:tgtEl>
                                      </p:cBhvr>
                                      <p:from x="10000" y="10000"/>
                                      <p:to x="200000" y="450000"/>
                                    </p:animScale>
                                    <p:animScale>
                                      <p:cBhvr>
                                        <p:cTn id="46" dur="1230" accel="100000" fill="hold">
                                          <p:stCondLst>
                                            <p:cond delay="770"/>
                                          </p:stCondLst>
                                        </p:cTn>
                                        <p:tgtEl>
                                          <p:spTgt spid="13320"/>
                                        </p:tgtEl>
                                      </p:cBhvr>
                                      <p:from x="200000" y="450000"/>
                                      <p:to x="100000" y="100000"/>
                                    </p:animScale>
                                    <p:set>
                                      <p:cBhvr>
                                        <p:cTn id="47" dur="770" fill="hold"/>
                                        <p:tgtEl>
                                          <p:spTgt spid="13320"/>
                                        </p:tgtEl>
                                        <p:attrNameLst>
                                          <p:attrName>ppt_x</p:attrName>
                                        </p:attrNameLst>
                                      </p:cBhvr>
                                      <p:to>
                                        <p:strVal val="(0.5)"/>
                                      </p:to>
                                    </p:set>
                                    <p:anim from="(0.5)" to="(#ppt_x)" calcmode="lin" valueType="num">
                                      <p:cBhvr>
                                        <p:cTn id="48" dur="1230" accel="100000" fill="hold">
                                          <p:stCondLst>
                                            <p:cond delay="770"/>
                                          </p:stCondLst>
                                        </p:cTn>
                                        <p:tgtEl>
                                          <p:spTgt spid="13320"/>
                                        </p:tgtEl>
                                        <p:attrNameLst>
                                          <p:attrName>ppt_x</p:attrName>
                                        </p:attrNameLst>
                                      </p:cBhvr>
                                    </p:anim>
                                    <p:set>
                                      <p:cBhvr>
                                        <p:cTn id="49" dur="770" fill="hold"/>
                                        <p:tgtEl>
                                          <p:spTgt spid="13320"/>
                                        </p:tgtEl>
                                        <p:attrNameLst>
                                          <p:attrName>ppt_y</p:attrName>
                                        </p:attrNameLst>
                                      </p:cBhvr>
                                      <p:to>
                                        <p:strVal val="(#ppt_y+0.4)"/>
                                      </p:to>
                                    </p:set>
                                    <p:anim from="(#ppt_y+0.4)" to="(#ppt_y)" calcmode="lin" valueType="num">
                                      <p:cBhvr>
                                        <p:cTn id="50" dur="1230" accel="100000" fill="hold">
                                          <p:stCondLst>
                                            <p:cond delay="770"/>
                                          </p:stCondLst>
                                        </p:cTn>
                                        <p:tgtEl>
                                          <p:spTgt spid="13320"/>
                                        </p:tgtEl>
                                        <p:attrNameLst>
                                          <p:attrName>ppt_y</p:attrName>
                                        </p:attrNameLst>
                                      </p:cBhvr>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56" presetClass="entr" presetSubtype="0" fill="hold" grpId="0" nodeType="clickEffect">
                                  <p:stCondLst>
                                    <p:cond delay="0"/>
                                  </p:stCondLst>
                                  <p:iterate type="lt">
                                    <p:tmPct val="10000"/>
                                  </p:iterate>
                                  <p:childTnLst>
                                    <p:set>
                                      <p:cBhvr>
                                        <p:cTn id="54" dur="1" fill="hold">
                                          <p:stCondLst>
                                            <p:cond delay="0"/>
                                          </p:stCondLst>
                                        </p:cTn>
                                        <p:tgtEl>
                                          <p:spTgt spid="13321"/>
                                        </p:tgtEl>
                                        <p:attrNameLst>
                                          <p:attrName>style.visibility</p:attrName>
                                        </p:attrNameLst>
                                      </p:cBhvr>
                                      <p:to>
                                        <p:strVal val="visible"/>
                                      </p:to>
                                    </p:set>
                                    <p:anim by="(-#ppt_w*2)" calcmode="lin" valueType="num">
                                      <p:cBhvr rctx="PPT">
                                        <p:cTn id="55" dur="500" autoRev="1" fill="hold">
                                          <p:stCondLst>
                                            <p:cond delay="0"/>
                                          </p:stCondLst>
                                        </p:cTn>
                                        <p:tgtEl>
                                          <p:spTgt spid="13321"/>
                                        </p:tgtEl>
                                        <p:attrNameLst>
                                          <p:attrName>ppt_w</p:attrName>
                                        </p:attrNameLst>
                                      </p:cBhvr>
                                    </p:anim>
                                    <p:anim by="(#ppt_w*0.50)" calcmode="lin" valueType="num">
                                      <p:cBhvr>
                                        <p:cTn id="56" dur="500" decel="50000" autoRev="1" fill="hold">
                                          <p:stCondLst>
                                            <p:cond delay="0"/>
                                          </p:stCondLst>
                                        </p:cTn>
                                        <p:tgtEl>
                                          <p:spTgt spid="13321"/>
                                        </p:tgtEl>
                                        <p:attrNameLst>
                                          <p:attrName>ppt_x</p:attrName>
                                        </p:attrNameLst>
                                      </p:cBhvr>
                                    </p:anim>
                                    <p:anim from="(-#ppt_h/2)" to="(#ppt_y)" calcmode="lin" valueType="num">
                                      <p:cBhvr>
                                        <p:cTn id="57" dur="1000" fill="hold">
                                          <p:stCondLst>
                                            <p:cond delay="0"/>
                                          </p:stCondLst>
                                        </p:cTn>
                                        <p:tgtEl>
                                          <p:spTgt spid="13321"/>
                                        </p:tgtEl>
                                        <p:attrNameLst>
                                          <p:attrName>ppt_y</p:attrName>
                                        </p:attrNameLst>
                                      </p:cBhvr>
                                    </p:anim>
                                    <p:animRot by="21600000">
                                      <p:cBhvr>
                                        <p:cTn id="58" dur="1000" fill="hold">
                                          <p:stCondLst>
                                            <p:cond delay="0"/>
                                          </p:stCondLst>
                                        </p:cTn>
                                        <p:tgtEl>
                                          <p:spTgt spid="133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8" grpId="0"/>
      <p:bldP spid="13319" grpId="0"/>
      <p:bldP spid="133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rot="2693580">
            <a:off x="1600200" y="4038600"/>
            <a:ext cx="2171700" cy="3810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5" name="Rectangle 3"/>
          <p:cNvSpPr>
            <a:spLocks noChangeArrowheads="1"/>
          </p:cNvSpPr>
          <p:nvPr/>
        </p:nvSpPr>
        <p:spPr bwMode="auto">
          <a:xfrm rot="2881046">
            <a:off x="2089150" y="1757363"/>
            <a:ext cx="1627188" cy="322262"/>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6" name="Text Box 4"/>
          <p:cNvSpPr txBox="1">
            <a:spLocks noChangeArrowheads="1"/>
          </p:cNvSpPr>
          <p:nvPr/>
        </p:nvSpPr>
        <p:spPr bwMode="auto">
          <a:xfrm>
            <a:off x="1295400" y="1524000"/>
            <a:ext cx="1371600" cy="457200"/>
          </a:xfrm>
          <a:prstGeom prst="rect">
            <a:avLst/>
          </a:prstGeom>
          <a:noFill/>
          <a:ln w="9525">
            <a:noFill/>
            <a:miter lim="800000"/>
            <a:headEnd/>
            <a:tailEnd/>
          </a:ln>
        </p:spPr>
        <p:txBody>
          <a:bodyPr>
            <a:spAutoFit/>
          </a:bodyPr>
          <a:lstStyle/>
          <a:p>
            <a:r>
              <a:rPr lang="pt-BR" altLang="pt-BR" sz="2400">
                <a:latin typeface="Times New Roman" pitchFamily="18" charset="0"/>
              </a:rPr>
              <a:t>1)</a:t>
            </a:r>
          </a:p>
        </p:txBody>
      </p:sp>
      <p:sp>
        <p:nvSpPr>
          <p:cNvPr id="7" name="Text Box 5"/>
          <p:cNvSpPr txBox="1">
            <a:spLocks noChangeArrowheads="1"/>
          </p:cNvSpPr>
          <p:nvPr/>
        </p:nvSpPr>
        <p:spPr bwMode="auto">
          <a:xfrm>
            <a:off x="1357290" y="3500438"/>
            <a:ext cx="1371600" cy="457200"/>
          </a:xfrm>
          <a:prstGeom prst="rect">
            <a:avLst/>
          </a:prstGeom>
          <a:noFill/>
          <a:ln w="9525">
            <a:noFill/>
            <a:miter lim="800000"/>
            <a:headEnd/>
            <a:tailEnd/>
          </a:ln>
        </p:spPr>
        <p:txBody>
          <a:bodyPr>
            <a:spAutoFit/>
          </a:bodyPr>
          <a:lstStyle/>
          <a:p>
            <a:r>
              <a:rPr lang="pt-BR" altLang="pt-BR" sz="2400" dirty="0">
                <a:latin typeface="Times New Roman" pitchFamily="18" charset="0"/>
              </a:rPr>
              <a:t>2)</a:t>
            </a:r>
          </a:p>
        </p:txBody>
      </p:sp>
      <p:sp>
        <p:nvSpPr>
          <p:cNvPr id="8" name="Text Box 6"/>
          <p:cNvSpPr txBox="1">
            <a:spLocks noChangeArrowheads="1"/>
          </p:cNvSpPr>
          <p:nvPr/>
        </p:nvSpPr>
        <p:spPr bwMode="auto">
          <a:xfrm>
            <a:off x="533400" y="1524000"/>
            <a:ext cx="762000" cy="457200"/>
          </a:xfrm>
          <a:prstGeom prst="rect">
            <a:avLst/>
          </a:prstGeom>
          <a:noFill/>
          <a:ln w="9525">
            <a:noFill/>
            <a:miter lim="800000"/>
            <a:headEnd/>
            <a:tailEnd/>
          </a:ln>
        </p:spPr>
        <p:txBody>
          <a:bodyPr>
            <a:spAutoFit/>
          </a:bodyPr>
          <a:lstStyle/>
          <a:p>
            <a:r>
              <a:rPr lang="pt-BR" altLang="pt-BR" sz="2400">
                <a:latin typeface="Lucida Console" pitchFamily="49" charset="0"/>
              </a:rPr>
              <a:t>Ex: </a:t>
            </a:r>
          </a:p>
        </p:txBody>
      </p:sp>
      <p:sp>
        <p:nvSpPr>
          <p:cNvPr id="8203" name="Oval 7"/>
          <p:cNvSpPr>
            <a:spLocks noChangeArrowheads="1"/>
          </p:cNvSpPr>
          <p:nvPr/>
        </p:nvSpPr>
        <p:spPr bwMode="auto">
          <a:xfrm>
            <a:off x="484312" y="5214950"/>
            <a:ext cx="8373968" cy="1143000"/>
          </a:xfrm>
          <a:prstGeom prst="ellipse">
            <a:avLst/>
          </a:prstGeom>
          <a:solidFill>
            <a:srgbClr val="92D050"/>
          </a:solidFill>
          <a:ln w="9525">
            <a:solidFill>
              <a:schemeClr val="tx1"/>
            </a:solidFill>
            <a:round/>
            <a:headEnd/>
            <a:tailEnd/>
          </a:ln>
        </p:spPr>
        <p:txBody>
          <a:bodyPr wrap="none" anchor="ctr"/>
          <a:lstStyle/>
          <a:p>
            <a:endParaRPr lang="pt-BR" altLang="pt-BR"/>
          </a:p>
        </p:txBody>
      </p:sp>
      <p:sp>
        <p:nvSpPr>
          <p:cNvPr id="10" name="Rectangle 8"/>
          <p:cNvSpPr>
            <a:spLocks noChangeArrowheads="1"/>
          </p:cNvSpPr>
          <p:nvPr/>
        </p:nvSpPr>
        <p:spPr bwMode="auto">
          <a:xfrm>
            <a:off x="381000" y="5223638"/>
            <a:ext cx="7772400" cy="1143000"/>
          </a:xfrm>
          <a:prstGeom prst="rect">
            <a:avLst/>
          </a:prstGeom>
          <a:noFill/>
          <a:ln w="9525">
            <a:noFill/>
            <a:miter lim="800000"/>
            <a:headEnd/>
            <a:tailEnd/>
          </a:ln>
        </p:spPr>
        <p:txBody>
          <a:bodyPr anchor="ctr"/>
          <a:lstStyle/>
          <a:p>
            <a:pPr algn="ctr"/>
            <a:r>
              <a:rPr lang="pt-BR" altLang="pt-BR" dirty="0">
                <a:solidFill>
                  <a:srgbClr val="FF0066"/>
                </a:solidFill>
              </a:rPr>
              <a:t>•   O determinante de uma matriz triangular é igual ao produto dos elementos da diagonal principal</a:t>
            </a:r>
          </a:p>
        </p:txBody>
      </p:sp>
      <p:graphicFrame>
        <p:nvGraphicFramePr>
          <p:cNvPr id="11" name="Object 2"/>
          <p:cNvGraphicFramePr>
            <a:graphicFrameLocks noChangeAspect="1"/>
          </p:cNvGraphicFramePr>
          <p:nvPr/>
        </p:nvGraphicFramePr>
        <p:xfrm>
          <a:off x="2284413" y="1219200"/>
          <a:ext cx="1417637" cy="1360488"/>
        </p:xfrm>
        <a:graphic>
          <a:graphicData uri="http://schemas.openxmlformats.org/presentationml/2006/ole">
            <p:oleObj spid="_x0000_s8234" name="Equation" r:id="rId3" imgW="622300" imgH="596900" progId="Equation.3">
              <p:embed/>
            </p:oleObj>
          </a:graphicData>
        </a:graphic>
      </p:graphicFrame>
      <p:graphicFrame>
        <p:nvGraphicFramePr>
          <p:cNvPr id="12" name="Object 3"/>
          <p:cNvGraphicFramePr>
            <a:graphicFrameLocks noChangeAspect="1"/>
          </p:cNvGraphicFramePr>
          <p:nvPr/>
        </p:nvGraphicFramePr>
        <p:xfrm>
          <a:off x="3733800" y="1752600"/>
          <a:ext cx="1274763" cy="347663"/>
        </p:xfrm>
        <a:graphic>
          <a:graphicData uri="http://schemas.openxmlformats.org/presentationml/2006/ole">
            <p:oleObj spid="_x0000_s8235" name="Equation" r:id="rId4" imgW="558558" imgH="152334" progId="Equation.3">
              <p:embed/>
            </p:oleObj>
          </a:graphicData>
        </a:graphic>
      </p:graphicFrame>
      <p:graphicFrame>
        <p:nvGraphicFramePr>
          <p:cNvPr id="13" name="Object 4"/>
          <p:cNvGraphicFramePr>
            <a:graphicFrameLocks noChangeAspect="1"/>
          </p:cNvGraphicFramePr>
          <p:nvPr/>
        </p:nvGraphicFramePr>
        <p:xfrm>
          <a:off x="1714480" y="3000372"/>
          <a:ext cx="1992313" cy="1735138"/>
        </p:xfrm>
        <a:graphic>
          <a:graphicData uri="http://schemas.openxmlformats.org/presentationml/2006/ole">
            <p:oleObj spid="_x0000_s8236" name="Equation" r:id="rId5" imgW="888614" imgH="774364" progId="Equation.3">
              <p:embed/>
            </p:oleObj>
          </a:graphicData>
        </a:graphic>
      </p:graphicFrame>
      <p:graphicFrame>
        <p:nvGraphicFramePr>
          <p:cNvPr id="14" name="Object 5"/>
          <p:cNvGraphicFramePr>
            <a:graphicFrameLocks noChangeAspect="1"/>
          </p:cNvGraphicFramePr>
          <p:nvPr/>
        </p:nvGraphicFramePr>
        <p:xfrm>
          <a:off x="3786182" y="3714752"/>
          <a:ext cx="1792288" cy="341313"/>
        </p:xfrm>
        <a:graphic>
          <a:graphicData uri="http://schemas.openxmlformats.org/presentationml/2006/ole">
            <p:oleObj spid="_x0000_s8237" name="Equation" r:id="rId6" imgW="799753" imgH="152334" progId="Equation.3">
              <p:embed/>
            </p:oleObj>
          </a:graphicData>
        </a:graphic>
      </p:graphicFrame>
      <p:sp>
        <p:nvSpPr>
          <p:cNvPr id="8206" name="Rectangle 15"/>
          <p:cNvSpPr>
            <a:spLocks noChangeArrowheads="1"/>
          </p:cNvSpPr>
          <p:nvPr/>
        </p:nvSpPr>
        <p:spPr bwMode="auto">
          <a:xfrm>
            <a:off x="0" y="0"/>
            <a:ext cx="4572000" cy="641350"/>
          </a:xfrm>
          <a:prstGeom prst="rect">
            <a:avLst/>
          </a:prstGeom>
          <a:noFill/>
          <a:ln w="9525">
            <a:noFill/>
            <a:miter lim="800000"/>
            <a:headEnd/>
            <a:tailEnd/>
          </a:ln>
        </p:spPr>
        <p:txBody>
          <a:bodyPr>
            <a:spAutoFit/>
          </a:bodyPr>
          <a:lstStyle/>
          <a:p>
            <a:r>
              <a:rPr lang="pt-BR" altLang="pt-BR" b="1">
                <a:solidFill>
                  <a:schemeClr val="bg1"/>
                </a:solidFill>
                <a:latin typeface="Calibri" pitchFamily="34" charset="0"/>
              </a:rPr>
              <a:t>MATEMÁTICA, Série </a:t>
            </a:r>
            <a:r>
              <a:rPr lang="pt-BR" altLang="pt-BR">
                <a:solidFill>
                  <a:schemeClr val="bg1"/>
                </a:solidFill>
                <a:latin typeface="Calibri" pitchFamily="34" charset="0"/>
              </a:rPr>
              <a:t>2ª </a:t>
            </a:r>
          </a:p>
          <a:p>
            <a:r>
              <a:rPr lang="pt-BR" altLang="pt-BR">
                <a:solidFill>
                  <a:schemeClr val="bg1"/>
                </a:solidFill>
                <a:latin typeface="Calibri" pitchFamily="34" charset="0"/>
              </a:rPr>
              <a:t>Matrizes - Determinantes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0-#ppt_w/2"/>
                                          </p:val>
                                        </p:tav>
                                        <p:tav tm="100000">
                                          <p:val>
                                            <p:strVal val="#ppt_x"/>
                                          </p:val>
                                        </p:tav>
                                      </p:tavLst>
                                    </p:anim>
                                    <p:anim calcmode="lin" valueType="num">
                                      <p:cBhvr additive="base">
                                        <p:cTn id="3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1+#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1+#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utoUpdateAnimBg="0"/>
      <p:bldP spid="7" grpId="0" autoUpdateAnimBg="0"/>
      <p:bldP spid="8" grpId="0" autoUpdateAnimBg="0"/>
      <p:bldP spid="1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3"/>
          <p:cNvSpPr>
            <a:spLocks noChangeArrowheads="1"/>
          </p:cNvSpPr>
          <p:nvPr/>
        </p:nvSpPr>
        <p:spPr bwMode="auto">
          <a:xfrm>
            <a:off x="666800" y="3678807"/>
            <a:ext cx="1673119" cy="3048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3" name="Text Box 5"/>
          <p:cNvSpPr txBox="1">
            <a:spLocks noChangeArrowheads="1"/>
          </p:cNvSpPr>
          <p:nvPr/>
        </p:nvSpPr>
        <p:spPr bwMode="auto">
          <a:xfrm>
            <a:off x="251520" y="728662"/>
            <a:ext cx="482441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800" b="1" dirty="0">
                <a:solidFill>
                  <a:srgbClr val="FF0000"/>
                </a:solidFill>
                <a:latin typeface="Book Antiqua" pitchFamily="18" charset="0"/>
              </a:rPr>
              <a:t>P</a:t>
            </a:r>
            <a:r>
              <a:rPr lang="pt-BR" altLang="pt-BR" sz="2800" b="1" baseline="-25000" dirty="0">
                <a:solidFill>
                  <a:srgbClr val="FF0000"/>
                </a:solidFill>
                <a:latin typeface="Book Antiqua" pitchFamily="18" charset="0"/>
              </a:rPr>
              <a:t>6</a:t>
            </a:r>
            <a:r>
              <a:rPr lang="pt-BR" altLang="pt-BR" sz="2800" b="1" dirty="0">
                <a:solidFill>
                  <a:srgbClr val="FF0000"/>
                </a:solidFill>
                <a:latin typeface="Book Antiqua" pitchFamily="18" charset="0"/>
              </a:rPr>
              <a:t>. Troca de Filas Paralelas</a:t>
            </a:r>
          </a:p>
        </p:txBody>
      </p:sp>
      <p:sp>
        <p:nvSpPr>
          <p:cNvPr id="4" name="Text Box 10"/>
          <p:cNvSpPr txBox="1">
            <a:spLocks noChangeArrowheads="1"/>
          </p:cNvSpPr>
          <p:nvPr/>
        </p:nvSpPr>
        <p:spPr bwMode="auto">
          <a:xfrm>
            <a:off x="238820" y="1240415"/>
            <a:ext cx="85693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Se trocarmos de posição duas filas paralelas de uma matriz M, obteremos uma outra matriz M´, tal que:</a:t>
            </a:r>
          </a:p>
        </p:txBody>
      </p:sp>
      <p:sp>
        <p:nvSpPr>
          <p:cNvPr id="5" name="Text Box 11"/>
          <p:cNvSpPr txBox="1">
            <a:spLocks noChangeArrowheads="1"/>
          </p:cNvSpPr>
          <p:nvPr/>
        </p:nvSpPr>
        <p:spPr bwMode="auto">
          <a:xfrm>
            <a:off x="340420" y="1881765"/>
            <a:ext cx="1987550" cy="423862"/>
          </a:xfrm>
          <a:prstGeom prst="rect">
            <a:avLst/>
          </a:prstGeom>
          <a:solidFill>
            <a:srgbClr val="FFFF66"/>
          </a:solidFill>
          <a:ln w="57150" cmpd="thinThick">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det M´ = - det M</a:t>
            </a:r>
          </a:p>
        </p:txBody>
      </p:sp>
      <p:sp>
        <p:nvSpPr>
          <p:cNvPr id="6" name="Text Box 12"/>
          <p:cNvSpPr txBox="1">
            <a:spLocks noChangeArrowheads="1"/>
          </p:cNvSpPr>
          <p:nvPr/>
        </p:nvSpPr>
        <p:spPr bwMode="auto">
          <a:xfrm>
            <a:off x="286445" y="2810452"/>
            <a:ext cx="5762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Ex.:</a:t>
            </a:r>
          </a:p>
        </p:txBody>
      </p:sp>
      <p:graphicFrame>
        <p:nvGraphicFramePr>
          <p:cNvPr id="7" name="Object 13"/>
          <p:cNvGraphicFramePr>
            <a:graphicFrameLocks noChangeAspect="1"/>
          </p:cNvGraphicFramePr>
          <p:nvPr>
            <p:extLst>
              <p:ext uri="{D42A27DB-BD31-4B8C-83A1-F6EECF244321}">
                <p14:modId xmlns:p14="http://schemas.microsoft.com/office/powerpoint/2010/main" xmlns="" val="4280875548"/>
              </p:ext>
            </p:extLst>
          </p:nvPr>
        </p:nvGraphicFramePr>
        <p:xfrm>
          <a:off x="743645" y="2659640"/>
          <a:ext cx="2195512" cy="782637"/>
        </p:xfrm>
        <a:graphic>
          <a:graphicData uri="http://schemas.openxmlformats.org/presentationml/2006/ole">
            <p:oleObj spid="_x0000_s35902" name="Equation" r:id="rId3" imgW="1104900" imgH="393700" progId="Equation.3">
              <p:embed/>
            </p:oleObj>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xmlns="" val="1545927865"/>
              </p:ext>
            </p:extLst>
          </p:nvPr>
        </p:nvGraphicFramePr>
        <p:xfrm>
          <a:off x="3642420" y="2673927"/>
          <a:ext cx="2068512" cy="782638"/>
        </p:xfrm>
        <a:graphic>
          <a:graphicData uri="http://schemas.openxmlformats.org/presentationml/2006/ole">
            <p:oleObj spid="_x0000_s35903" name="Equation" r:id="rId4" imgW="1040948" imgH="393529" progId="Equation.3">
              <p:embed/>
            </p:oleObj>
          </a:graphicData>
        </a:graphic>
      </p:graphicFrame>
      <p:sp>
        <p:nvSpPr>
          <p:cNvPr id="9" name="CaixaDeTexto 8"/>
          <p:cNvSpPr txBox="1">
            <a:spLocks noChangeArrowheads="1"/>
          </p:cNvSpPr>
          <p:nvPr/>
        </p:nvSpPr>
        <p:spPr bwMode="auto">
          <a:xfrm>
            <a:off x="174808"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
        <p:nvSpPr>
          <p:cNvPr id="10" name="AutoShape 21"/>
          <p:cNvSpPr>
            <a:spLocks noChangeArrowheads="1"/>
          </p:cNvSpPr>
          <p:nvPr/>
        </p:nvSpPr>
        <p:spPr bwMode="auto">
          <a:xfrm>
            <a:off x="6863929" y="3983607"/>
            <a:ext cx="1596503" cy="1050771"/>
          </a:xfrm>
          <a:prstGeom prst="leftArrow">
            <a:avLst>
              <a:gd name="adj1" fmla="val 50000"/>
              <a:gd name="adj2" fmla="val 42857"/>
            </a:avLst>
          </a:prstGeom>
          <a:solidFill>
            <a:schemeClr val="accent1"/>
          </a:solidFill>
          <a:ln w="9525">
            <a:solidFill>
              <a:schemeClr val="tx1"/>
            </a:solidFill>
            <a:miter lim="800000"/>
            <a:headEnd/>
            <a:tailEnd/>
          </a:ln>
        </p:spPr>
        <p:txBody>
          <a:bodyPr wrap="none" anchor="ctr"/>
          <a:lstStyle/>
          <a:p>
            <a:endParaRPr lang="pt-BR" altLang="pt-BR"/>
          </a:p>
        </p:txBody>
      </p:sp>
      <p:sp>
        <p:nvSpPr>
          <p:cNvPr id="11" name="AutoShape 19"/>
          <p:cNvSpPr>
            <a:spLocks noChangeArrowheads="1"/>
          </p:cNvSpPr>
          <p:nvPr/>
        </p:nvSpPr>
        <p:spPr bwMode="auto">
          <a:xfrm>
            <a:off x="2694964" y="4135694"/>
            <a:ext cx="1527448" cy="647195"/>
          </a:xfrm>
          <a:prstGeom prst="leftArrow">
            <a:avLst>
              <a:gd name="adj1" fmla="val 50000"/>
              <a:gd name="adj2" fmla="val 42857"/>
            </a:avLst>
          </a:prstGeom>
          <a:solidFill>
            <a:schemeClr val="accent1"/>
          </a:solidFill>
          <a:ln w="9525">
            <a:solidFill>
              <a:schemeClr val="tx1"/>
            </a:solidFill>
            <a:miter lim="800000"/>
            <a:headEnd/>
            <a:tailEnd/>
          </a:ln>
        </p:spPr>
        <p:txBody>
          <a:bodyPr wrap="none" anchor="ctr"/>
          <a:lstStyle/>
          <a:p>
            <a:endParaRPr lang="pt-BR" altLang="pt-BR"/>
          </a:p>
        </p:txBody>
      </p:sp>
      <p:sp>
        <p:nvSpPr>
          <p:cNvPr id="13" name="Rectangle 13"/>
          <p:cNvSpPr>
            <a:spLocks noChangeArrowheads="1"/>
          </p:cNvSpPr>
          <p:nvPr/>
        </p:nvSpPr>
        <p:spPr bwMode="auto">
          <a:xfrm>
            <a:off x="644685" y="4443520"/>
            <a:ext cx="1673119" cy="3048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14" name="Rectangle 11"/>
          <p:cNvSpPr>
            <a:spLocks noChangeArrowheads="1"/>
          </p:cNvSpPr>
          <p:nvPr/>
        </p:nvSpPr>
        <p:spPr bwMode="auto">
          <a:xfrm>
            <a:off x="5985891" y="3934747"/>
            <a:ext cx="381000" cy="12954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15" name="Rectangle 9"/>
          <p:cNvSpPr>
            <a:spLocks noChangeArrowheads="1"/>
          </p:cNvSpPr>
          <p:nvPr/>
        </p:nvSpPr>
        <p:spPr bwMode="auto">
          <a:xfrm>
            <a:off x="5171354" y="3975873"/>
            <a:ext cx="381000" cy="12954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16" name="Text Box 3"/>
          <p:cNvSpPr txBox="1">
            <a:spLocks noChangeArrowheads="1"/>
          </p:cNvSpPr>
          <p:nvPr/>
        </p:nvSpPr>
        <p:spPr bwMode="auto">
          <a:xfrm>
            <a:off x="174808" y="3798941"/>
            <a:ext cx="526775" cy="369332"/>
          </a:xfrm>
          <a:prstGeom prst="rect">
            <a:avLst/>
          </a:prstGeom>
          <a:noFill/>
          <a:ln w="9525">
            <a:noFill/>
            <a:miter lim="800000"/>
            <a:headEnd/>
            <a:tailEnd/>
          </a:ln>
        </p:spPr>
        <p:txBody>
          <a:bodyPr wrap="square">
            <a:spAutoFit/>
          </a:bodyPr>
          <a:lstStyle/>
          <a:p>
            <a:r>
              <a:rPr lang="pt-BR" altLang="pt-BR" dirty="0" err="1" smtClean="0">
                <a:latin typeface="Times New Roman" pitchFamily="18" charset="0"/>
              </a:rPr>
              <a:t>Ex</a:t>
            </a:r>
            <a:r>
              <a:rPr lang="pt-BR" altLang="pt-BR" dirty="0" smtClean="0">
                <a:latin typeface="Times New Roman" pitchFamily="18" charset="0"/>
              </a:rPr>
              <a:t>:</a:t>
            </a:r>
            <a:endParaRPr lang="pt-BR" altLang="pt-BR" dirty="0">
              <a:latin typeface="Times New Roman" pitchFamily="18" charset="0"/>
            </a:endParaRPr>
          </a:p>
        </p:txBody>
      </p:sp>
      <p:graphicFrame>
        <p:nvGraphicFramePr>
          <p:cNvPr id="17" name="Object 2"/>
          <p:cNvGraphicFramePr>
            <a:graphicFrameLocks noChangeAspect="1"/>
          </p:cNvGraphicFramePr>
          <p:nvPr>
            <p:extLst>
              <p:ext uri="{D42A27DB-BD31-4B8C-83A1-F6EECF244321}">
                <p14:modId xmlns:p14="http://schemas.microsoft.com/office/powerpoint/2010/main" xmlns="" val="3122169872"/>
              </p:ext>
            </p:extLst>
          </p:nvPr>
        </p:nvGraphicFramePr>
        <p:xfrm>
          <a:off x="579093" y="3670952"/>
          <a:ext cx="2084633" cy="1531105"/>
        </p:xfrm>
        <a:graphic>
          <a:graphicData uri="http://schemas.openxmlformats.org/presentationml/2006/ole">
            <p:oleObj spid="_x0000_s35904" name="Equation" r:id="rId5" imgW="1143000" imgH="774700" progId="Equation.3">
              <p:embed/>
            </p:oleObj>
          </a:graphicData>
        </a:graphic>
      </p:graphicFrame>
      <p:graphicFrame>
        <p:nvGraphicFramePr>
          <p:cNvPr id="19" name="Object 3"/>
          <p:cNvGraphicFramePr>
            <a:graphicFrameLocks noChangeAspect="1"/>
          </p:cNvGraphicFramePr>
          <p:nvPr>
            <p:extLst>
              <p:ext uri="{D42A27DB-BD31-4B8C-83A1-F6EECF244321}">
                <p14:modId xmlns:p14="http://schemas.microsoft.com/office/powerpoint/2010/main" xmlns="" val="1989160770"/>
              </p:ext>
            </p:extLst>
          </p:nvPr>
        </p:nvGraphicFramePr>
        <p:xfrm>
          <a:off x="5049787" y="3924742"/>
          <a:ext cx="1822649" cy="1260103"/>
        </p:xfrm>
        <a:graphic>
          <a:graphicData uri="http://schemas.openxmlformats.org/presentationml/2006/ole">
            <p:oleObj spid="_x0000_s35905" name="Equation" r:id="rId6" imgW="863225" imgH="596641" progId="Equation.3">
              <p:embed/>
            </p:oleObj>
          </a:graphicData>
        </a:graphic>
      </p:graphicFrame>
      <p:graphicFrame>
        <p:nvGraphicFramePr>
          <p:cNvPr id="20" name="Object 4"/>
          <p:cNvGraphicFramePr>
            <a:graphicFrameLocks noChangeAspect="1"/>
          </p:cNvGraphicFramePr>
          <p:nvPr>
            <p:extLst>
              <p:ext uri="{D42A27DB-BD31-4B8C-83A1-F6EECF244321}">
                <p14:modId xmlns:p14="http://schemas.microsoft.com/office/powerpoint/2010/main" xmlns="" val="3725690665"/>
              </p:ext>
            </p:extLst>
          </p:nvPr>
        </p:nvGraphicFramePr>
        <p:xfrm>
          <a:off x="3050997" y="4282424"/>
          <a:ext cx="1088745" cy="369026"/>
        </p:xfrm>
        <a:graphic>
          <a:graphicData uri="http://schemas.openxmlformats.org/presentationml/2006/ole">
            <p:oleObj spid="_x0000_s35906" name="Equation" r:id="rId7" imgW="457200" imgH="190500" progId="Equation.3">
              <p:embed/>
            </p:oleObj>
          </a:graphicData>
        </a:graphic>
      </p:graphicFrame>
      <p:graphicFrame>
        <p:nvGraphicFramePr>
          <p:cNvPr id="21" name="Object 5"/>
          <p:cNvGraphicFramePr>
            <a:graphicFrameLocks noChangeAspect="1"/>
          </p:cNvGraphicFramePr>
          <p:nvPr>
            <p:extLst>
              <p:ext uri="{D42A27DB-BD31-4B8C-83A1-F6EECF244321}">
                <p14:modId xmlns:p14="http://schemas.microsoft.com/office/powerpoint/2010/main" xmlns="" val="1516703014"/>
              </p:ext>
            </p:extLst>
          </p:nvPr>
        </p:nvGraphicFramePr>
        <p:xfrm>
          <a:off x="7250570" y="4315200"/>
          <a:ext cx="1209862" cy="387584"/>
        </p:xfrm>
        <a:graphic>
          <a:graphicData uri="http://schemas.openxmlformats.org/presentationml/2006/ole">
            <p:oleObj spid="_x0000_s35907" name="Equation" r:id="rId8" imgW="558800" imgH="190500" progId="Equation.3">
              <p:embed/>
            </p:oleObj>
          </a:graphicData>
        </a:graphic>
      </p:graphicFrame>
      <p:sp>
        <p:nvSpPr>
          <p:cNvPr id="22" name="Oval 22"/>
          <p:cNvSpPr>
            <a:spLocks noChangeArrowheads="1"/>
          </p:cNvSpPr>
          <p:nvPr/>
        </p:nvSpPr>
        <p:spPr bwMode="auto">
          <a:xfrm>
            <a:off x="762000" y="5357826"/>
            <a:ext cx="8382000" cy="846657"/>
          </a:xfrm>
          <a:prstGeom prst="ellipse">
            <a:avLst/>
          </a:prstGeom>
          <a:solidFill>
            <a:srgbClr val="92D050"/>
          </a:solidFill>
          <a:ln w="9525">
            <a:solidFill>
              <a:schemeClr val="tx1"/>
            </a:solidFill>
            <a:round/>
            <a:headEnd/>
            <a:tailEnd/>
          </a:ln>
        </p:spPr>
        <p:txBody>
          <a:bodyPr wrap="none" anchor="ctr"/>
          <a:lstStyle/>
          <a:p>
            <a:endParaRPr lang="pt-BR" altLang="pt-BR"/>
          </a:p>
        </p:txBody>
      </p:sp>
      <p:sp>
        <p:nvSpPr>
          <p:cNvPr id="24" name="Retângulo 23"/>
          <p:cNvSpPr/>
          <p:nvPr/>
        </p:nvSpPr>
        <p:spPr>
          <a:xfrm>
            <a:off x="1285852" y="5483954"/>
            <a:ext cx="6838205" cy="646331"/>
          </a:xfrm>
          <a:prstGeom prst="rect">
            <a:avLst/>
          </a:prstGeom>
        </p:spPr>
        <p:txBody>
          <a:bodyPr wrap="square">
            <a:spAutoFit/>
          </a:bodyPr>
          <a:lstStyle/>
          <a:p>
            <a:pPr algn="ctr"/>
            <a:r>
              <a:rPr lang="pt-BR" altLang="pt-BR" dirty="0">
                <a:solidFill>
                  <a:srgbClr val="FF0066"/>
                </a:solidFill>
              </a:rPr>
              <a:t>• Quando uma das filas é a combinação linear de outras filas paralelas.</a:t>
            </a:r>
            <a:endParaRPr lang="pt-BR" dirty="0"/>
          </a:p>
        </p:txBody>
      </p:sp>
      <p:sp>
        <p:nvSpPr>
          <p:cNvPr id="25" name="Text Box 3"/>
          <p:cNvSpPr txBox="1">
            <a:spLocks noChangeArrowheads="1"/>
          </p:cNvSpPr>
          <p:nvPr/>
        </p:nvSpPr>
        <p:spPr bwMode="auto">
          <a:xfrm>
            <a:off x="4595331" y="3565415"/>
            <a:ext cx="526775" cy="369332"/>
          </a:xfrm>
          <a:prstGeom prst="rect">
            <a:avLst/>
          </a:prstGeom>
          <a:noFill/>
          <a:ln w="9525">
            <a:noFill/>
            <a:miter lim="800000"/>
            <a:headEnd/>
            <a:tailEnd/>
          </a:ln>
        </p:spPr>
        <p:txBody>
          <a:bodyPr wrap="square">
            <a:spAutoFit/>
          </a:bodyPr>
          <a:lstStyle/>
          <a:p>
            <a:r>
              <a:rPr lang="pt-BR" altLang="pt-BR" dirty="0" err="1" smtClean="0">
                <a:latin typeface="Times New Roman" pitchFamily="18" charset="0"/>
              </a:rPr>
              <a:t>Ex</a:t>
            </a:r>
            <a:r>
              <a:rPr lang="pt-BR" altLang="pt-BR" dirty="0" smtClean="0">
                <a:latin typeface="Times New Roman" pitchFamily="18" charset="0"/>
              </a:rPr>
              <a:t>:</a:t>
            </a:r>
            <a:endParaRPr lang="pt-BR" altLang="pt-BR" dirty="0">
              <a:latin typeface="Times New Roman" pitchFamily="18" charset="0"/>
            </a:endParaRPr>
          </a:p>
        </p:txBody>
      </p:sp>
    </p:spTree>
    <p:extLst>
      <p:ext uri="{BB962C8B-B14F-4D97-AF65-F5344CB8AC3E}">
        <p14:creationId xmlns:p14="http://schemas.microsoft.com/office/powerpoint/2010/main" xmlns="" val="428295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800" decel="100000"/>
                                        <p:tgtEl>
                                          <p:spTgt spid="3"/>
                                        </p:tgtEl>
                                      </p:cBhvr>
                                    </p:animEffect>
                                    <p:anim calcmode="lin" valueType="num">
                                      <p:cBhvr>
                                        <p:cTn id="8" dur="800" decel="100000" fill="hold"/>
                                        <p:tgtEl>
                                          <p:spTgt spid="3"/>
                                        </p:tgtEl>
                                        <p:attrNameLst>
                                          <p:attrName>style.rotation</p:attrName>
                                        </p:attrNameLst>
                                      </p:cBhvr>
                                      <p:tavLst>
                                        <p:tav tm="0">
                                          <p:val>
                                            <p:fltVal val="-90"/>
                                          </p:val>
                                        </p:tav>
                                        <p:tav tm="100000">
                                          <p:val>
                                            <p:fltVal val="0"/>
                                          </p:val>
                                        </p:tav>
                                      </p:tavLst>
                                    </p:anim>
                                    <p:anim calcmode="lin" valueType="num">
                                      <p:cBhvr>
                                        <p:cTn id="9" dur="800" decel="100000" fill="hold"/>
                                        <p:tgtEl>
                                          <p:spTgt spid="3"/>
                                        </p:tgtEl>
                                        <p:attrNameLst>
                                          <p:attrName>ppt_x</p:attrName>
                                        </p:attrNameLst>
                                      </p:cBhvr>
                                      <p:tavLst>
                                        <p:tav tm="0">
                                          <p:val>
                                            <p:strVal val="#ppt_x+0.4"/>
                                          </p:val>
                                        </p:tav>
                                        <p:tav tm="100000">
                                          <p:val>
                                            <p:strVal val="#ppt_x-0.05"/>
                                          </p:val>
                                        </p:tav>
                                      </p:tavLst>
                                    </p:anim>
                                    <p:anim calcmode="lin" valueType="num">
                                      <p:cBhvr>
                                        <p:cTn id="10" dur="800" decel="100000" fill="hold"/>
                                        <p:tgtEl>
                                          <p:spTgt spid="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anim calcmode="lin" valueType="num">
                                      <p:cBhvr>
                                        <p:cTn id="1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6" presetClass="entr" presetSubtype="0" fill="hold" grpId="0" nodeType="clickEffect">
                                  <p:stCondLst>
                                    <p:cond delay="0"/>
                                  </p:stCondLst>
                                  <p:iterate type="lt">
                                    <p:tmPct val="10000"/>
                                  </p:iterate>
                                  <p:childTnLst>
                                    <p:set>
                                      <p:cBhvr>
                                        <p:cTn id="25" dur="1" fill="hold">
                                          <p:stCondLst>
                                            <p:cond delay="0"/>
                                          </p:stCondLst>
                                        </p:cTn>
                                        <p:tgtEl>
                                          <p:spTgt spid="5"/>
                                        </p:tgtEl>
                                        <p:attrNameLst>
                                          <p:attrName>style.visibility</p:attrName>
                                        </p:attrNameLst>
                                      </p:cBhvr>
                                      <p:to>
                                        <p:strVal val="visible"/>
                                      </p:to>
                                    </p:set>
                                    <p:anim by="(-#ppt_w*2)" calcmode="lin" valueType="num">
                                      <p:cBhvr rctx="PPT">
                                        <p:cTn id="26" dur="500" autoRev="1" fill="hold">
                                          <p:stCondLst>
                                            <p:cond delay="0"/>
                                          </p:stCondLst>
                                        </p:cTn>
                                        <p:tgtEl>
                                          <p:spTgt spid="5"/>
                                        </p:tgtEl>
                                        <p:attrNameLst>
                                          <p:attrName>ppt_w</p:attrName>
                                        </p:attrNameLst>
                                      </p:cBhvr>
                                    </p:anim>
                                    <p:anim by="(#ppt_w*0.50)" calcmode="lin" valueType="num">
                                      <p:cBhvr>
                                        <p:cTn id="27" dur="500" decel="50000" autoRev="1" fill="hold">
                                          <p:stCondLst>
                                            <p:cond delay="0"/>
                                          </p:stCondLst>
                                        </p:cTn>
                                        <p:tgtEl>
                                          <p:spTgt spid="5"/>
                                        </p:tgtEl>
                                        <p:attrNameLst>
                                          <p:attrName>ppt_x</p:attrName>
                                        </p:attrNameLst>
                                      </p:cBhvr>
                                    </p:anim>
                                    <p:anim from="(-#ppt_h/2)" to="(#ppt_y)" calcmode="lin" valueType="num">
                                      <p:cBhvr>
                                        <p:cTn id="28" dur="1000" fill="hold">
                                          <p:stCondLst>
                                            <p:cond delay="0"/>
                                          </p:stCondLst>
                                        </p:cTn>
                                        <p:tgtEl>
                                          <p:spTgt spid="5"/>
                                        </p:tgtEl>
                                        <p:attrNameLst>
                                          <p:attrName>ppt_y</p:attrName>
                                        </p:attrNameLst>
                                      </p:cBhvr>
                                    </p:anim>
                                    <p:animRot by="21600000">
                                      <p:cBhvr>
                                        <p:cTn id="29" dur="1000" fill="hold">
                                          <p:stCondLst>
                                            <p:cond delay="0"/>
                                          </p:stCondLst>
                                        </p:cTn>
                                        <p:tgtEl>
                                          <p:spTgt spid="5"/>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80">
                                          <p:stCondLst>
                                            <p:cond delay="0"/>
                                          </p:stCondLst>
                                        </p:cTn>
                                        <p:tgtEl>
                                          <p:spTgt spid="6"/>
                                        </p:tgtEl>
                                      </p:cBhvr>
                                    </p:animEffect>
                                    <p:anim calcmode="lin" valueType="num">
                                      <p:cBhvr>
                                        <p:cTn id="3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0" dur="26">
                                          <p:stCondLst>
                                            <p:cond delay="650"/>
                                          </p:stCondLst>
                                        </p:cTn>
                                        <p:tgtEl>
                                          <p:spTgt spid="6"/>
                                        </p:tgtEl>
                                      </p:cBhvr>
                                      <p:to x="100000" y="60000"/>
                                    </p:animScale>
                                    <p:animScale>
                                      <p:cBhvr>
                                        <p:cTn id="41" dur="166" decel="50000">
                                          <p:stCondLst>
                                            <p:cond delay="676"/>
                                          </p:stCondLst>
                                        </p:cTn>
                                        <p:tgtEl>
                                          <p:spTgt spid="6"/>
                                        </p:tgtEl>
                                      </p:cBhvr>
                                      <p:to x="100000" y="100000"/>
                                    </p:animScale>
                                    <p:animScale>
                                      <p:cBhvr>
                                        <p:cTn id="42" dur="26">
                                          <p:stCondLst>
                                            <p:cond delay="1312"/>
                                          </p:stCondLst>
                                        </p:cTn>
                                        <p:tgtEl>
                                          <p:spTgt spid="6"/>
                                        </p:tgtEl>
                                      </p:cBhvr>
                                      <p:to x="100000" y="80000"/>
                                    </p:animScale>
                                    <p:animScale>
                                      <p:cBhvr>
                                        <p:cTn id="43" dur="166" decel="50000">
                                          <p:stCondLst>
                                            <p:cond delay="1338"/>
                                          </p:stCondLst>
                                        </p:cTn>
                                        <p:tgtEl>
                                          <p:spTgt spid="6"/>
                                        </p:tgtEl>
                                      </p:cBhvr>
                                      <p:to x="100000" y="100000"/>
                                    </p:animScale>
                                    <p:animScale>
                                      <p:cBhvr>
                                        <p:cTn id="44" dur="26">
                                          <p:stCondLst>
                                            <p:cond delay="1642"/>
                                          </p:stCondLst>
                                        </p:cTn>
                                        <p:tgtEl>
                                          <p:spTgt spid="6"/>
                                        </p:tgtEl>
                                      </p:cBhvr>
                                      <p:to x="100000" y="90000"/>
                                    </p:animScale>
                                    <p:animScale>
                                      <p:cBhvr>
                                        <p:cTn id="45" dur="166" decel="50000">
                                          <p:stCondLst>
                                            <p:cond delay="1668"/>
                                          </p:stCondLst>
                                        </p:cTn>
                                        <p:tgtEl>
                                          <p:spTgt spid="6"/>
                                        </p:tgtEl>
                                      </p:cBhvr>
                                      <p:to x="100000" y="100000"/>
                                    </p:animScale>
                                    <p:animScale>
                                      <p:cBhvr>
                                        <p:cTn id="46" dur="26">
                                          <p:stCondLst>
                                            <p:cond delay="1808"/>
                                          </p:stCondLst>
                                        </p:cTn>
                                        <p:tgtEl>
                                          <p:spTgt spid="6"/>
                                        </p:tgtEl>
                                      </p:cBhvr>
                                      <p:to x="100000" y="95000"/>
                                    </p:animScale>
                                    <p:animScale>
                                      <p:cBhvr>
                                        <p:cTn id="47" dur="166" decel="50000">
                                          <p:stCondLst>
                                            <p:cond delay="1834"/>
                                          </p:stCondLst>
                                        </p:cTn>
                                        <p:tgtEl>
                                          <p:spTgt spid="6"/>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51"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770" decel="100000"/>
                                        <p:tgtEl>
                                          <p:spTgt spid="7"/>
                                        </p:tgtEl>
                                      </p:cBhvr>
                                    </p:animEffect>
                                    <p:animScale>
                                      <p:cBhvr>
                                        <p:cTn id="53" dur="770" decel="100000"/>
                                        <p:tgtEl>
                                          <p:spTgt spid="7"/>
                                        </p:tgtEl>
                                      </p:cBhvr>
                                      <p:from x="10000" y="10000"/>
                                      <p:to x="200000" y="450000"/>
                                    </p:animScale>
                                    <p:animScale>
                                      <p:cBhvr>
                                        <p:cTn id="54" dur="1230" accel="100000" fill="hold">
                                          <p:stCondLst>
                                            <p:cond delay="770"/>
                                          </p:stCondLst>
                                        </p:cTn>
                                        <p:tgtEl>
                                          <p:spTgt spid="7"/>
                                        </p:tgtEl>
                                      </p:cBhvr>
                                      <p:from x="200000" y="450000"/>
                                      <p:to x="100000" y="100000"/>
                                    </p:animScale>
                                    <p:set>
                                      <p:cBhvr>
                                        <p:cTn id="55" dur="770" fill="hold"/>
                                        <p:tgtEl>
                                          <p:spTgt spid="7"/>
                                        </p:tgtEl>
                                        <p:attrNameLst>
                                          <p:attrName>ppt_x</p:attrName>
                                        </p:attrNameLst>
                                      </p:cBhvr>
                                      <p:to>
                                        <p:strVal val="(0.5)"/>
                                      </p:to>
                                    </p:set>
                                    <p:anim from="(0.5)" to="(#ppt_x)" calcmode="lin" valueType="num">
                                      <p:cBhvr>
                                        <p:cTn id="56" dur="1230" accel="100000" fill="hold">
                                          <p:stCondLst>
                                            <p:cond delay="770"/>
                                          </p:stCondLst>
                                        </p:cTn>
                                        <p:tgtEl>
                                          <p:spTgt spid="7"/>
                                        </p:tgtEl>
                                        <p:attrNameLst>
                                          <p:attrName>ppt_x</p:attrName>
                                        </p:attrNameLst>
                                      </p:cBhvr>
                                    </p:anim>
                                    <p:set>
                                      <p:cBhvr>
                                        <p:cTn id="57" dur="770" fill="hold"/>
                                        <p:tgtEl>
                                          <p:spTgt spid="7"/>
                                        </p:tgtEl>
                                        <p:attrNameLst>
                                          <p:attrName>ppt_y</p:attrName>
                                        </p:attrNameLst>
                                      </p:cBhvr>
                                      <p:to>
                                        <p:strVal val="(#ppt_y+0.4)"/>
                                      </p:to>
                                    </p:set>
                                    <p:anim from="(#ppt_y+0.4)" to="(#ppt_y)" calcmode="lin" valueType="num">
                                      <p:cBhvr>
                                        <p:cTn id="58" dur="1230" accel="100000" fill="hold">
                                          <p:stCondLst>
                                            <p:cond delay="770"/>
                                          </p:stCondLst>
                                        </p:cTn>
                                        <p:tgtEl>
                                          <p:spTgt spid="7"/>
                                        </p:tgtEl>
                                        <p:attrNameLst>
                                          <p:attrName>ppt_y</p:attrName>
                                        </p:attrNameLst>
                                      </p:cBhvr>
                                    </p:anim>
                                  </p:childTnLst>
                                </p:cTn>
                              </p:par>
                            </p:childTnLst>
                          </p:cTn>
                        </p:par>
                      </p:childTnLst>
                    </p:cTn>
                  </p:par>
                  <p:par>
                    <p:cTn id="59" fill="hold">
                      <p:stCondLst>
                        <p:cond delay="indefinite"/>
                      </p:stCondLst>
                      <p:childTnLst>
                        <p:par>
                          <p:cTn id="60" fill="hold">
                            <p:stCondLst>
                              <p:cond delay="0"/>
                            </p:stCondLst>
                            <p:childTnLst>
                              <p:par>
                                <p:cTn id="61" presetID="5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770" decel="100000"/>
                                        <p:tgtEl>
                                          <p:spTgt spid="8"/>
                                        </p:tgtEl>
                                      </p:cBhvr>
                                    </p:animEffect>
                                    <p:animScale>
                                      <p:cBhvr>
                                        <p:cTn id="64" dur="770" decel="100000"/>
                                        <p:tgtEl>
                                          <p:spTgt spid="8"/>
                                        </p:tgtEl>
                                      </p:cBhvr>
                                      <p:from x="10000" y="10000"/>
                                      <p:to x="200000" y="450000"/>
                                    </p:animScale>
                                    <p:animScale>
                                      <p:cBhvr>
                                        <p:cTn id="65" dur="1230" accel="100000" fill="hold">
                                          <p:stCondLst>
                                            <p:cond delay="770"/>
                                          </p:stCondLst>
                                        </p:cTn>
                                        <p:tgtEl>
                                          <p:spTgt spid="8"/>
                                        </p:tgtEl>
                                      </p:cBhvr>
                                      <p:from x="200000" y="450000"/>
                                      <p:to x="100000" y="100000"/>
                                    </p:animScale>
                                    <p:set>
                                      <p:cBhvr>
                                        <p:cTn id="66" dur="770" fill="hold"/>
                                        <p:tgtEl>
                                          <p:spTgt spid="8"/>
                                        </p:tgtEl>
                                        <p:attrNameLst>
                                          <p:attrName>ppt_x</p:attrName>
                                        </p:attrNameLst>
                                      </p:cBhvr>
                                      <p:to>
                                        <p:strVal val="(0.5)"/>
                                      </p:to>
                                    </p:set>
                                    <p:anim from="(0.5)" to="(#ppt_x)" calcmode="lin" valueType="num">
                                      <p:cBhvr>
                                        <p:cTn id="67" dur="1230" accel="100000" fill="hold">
                                          <p:stCondLst>
                                            <p:cond delay="770"/>
                                          </p:stCondLst>
                                        </p:cTn>
                                        <p:tgtEl>
                                          <p:spTgt spid="8"/>
                                        </p:tgtEl>
                                        <p:attrNameLst>
                                          <p:attrName>ppt_x</p:attrName>
                                        </p:attrNameLst>
                                      </p:cBhvr>
                                    </p:anim>
                                    <p:set>
                                      <p:cBhvr>
                                        <p:cTn id="68" dur="770" fill="hold"/>
                                        <p:tgtEl>
                                          <p:spTgt spid="8"/>
                                        </p:tgtEl>
                                        <p:attrNameLst>
                                          <p:attrName>ppt_y</p:attrName>
                                        </p:attrNameLst>
                                      </p:cBhvr>
                                      <p:to>
                                        <p:strVal val="(#ppt_y+0.4)"/>
                                      </p:to>
                                    </p:set>
                                    <p:anim from="(#ppt_y+0.4)" to="(#ppt_y)" calcmode="lin" valueType="num">
                                      <p:cBhvr>
                                        <p:cTn id="69" dur="1230" accel="100000" fill="hold">
                                          <p:stCondLst>
                                            <p:cond delay="770"/>
                                          </p:stCondLst>
                                        </p:cTn>
                                        <p:tgtEl>
                                          <p:spTgt spid="8"/>
                                        </p:tgtEl>
                                        <p:attrNameLst>
                                          <p:attrName>ppt_y</p:attrName>
                                        </p:attrNameLst>
                                      </p:cBhvr>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0-#ppt_w/2"/>
                                          </p:val>
                                        </p:tav>
                                        <p:tav tm="100000">
                                          <p:val>
                                            <p:strVal val="#ppt_x"/>
                                          </p:val>
                                        </p:tav>
                                      </p:tavLst>
                                    </p:anim>
                                    <p:anim calcmode="lin" valueType="num">
                                      <p:cBhvr additive="base">
                                        <p:cTn id="75"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3" presetClass="entr" presetSubtype="32" fill="hold"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p:cTn id="80" dur="500" fill="hold"/>
                                        <p:tgtEl>
                                          <p:spTgt spid="17"/>
                                        </p:tgtEl>
                                        <p:attrNameLst>
                                          <p:attrName>ppt_w</p:attrName>
                                        </p:attrNameLst>
                                      </p:cBhvr>
                                      <p:tavLst>
                                        <p:tav tm="0">
                                          <p:val>
                                            <p:strVal val="4*#ppt_w"/>
                                          </p:val>
                                        </p:tav>
                                        <p:tav tm="100000">
                                          <p:val>
                                            <p:strVal val="#ppt_w"/>
                                          </p:val>
                                        </p:tav>
                                      </p:tavLst>
                                    </p:anim>
                                    <p:anim calcmode="lin" valueType="num">
                                      <p:cBhvr>
                                        <p:cTn id="81" dur="500" fill="hold"/>
                                        <p:tgtEl>
                                          <p:spTgt spid="17"/>
                                        </p:tgtEl>
                                        <p:attrNameLst>
                                          <p:attrName>ppt_h</p:attrName>
                                        </p:attrNameLst>
                                      </p:cBhvr>
                                      <p:tavLst>
                                        <p:tav tm="0">
                                          <p:val>
                                            <p:strVal val="4*#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23" presetClass="entr" presetSubtype="32" fill="hold" nodeType="clickEffect">
                                  <p:stCondLst>
                                    <p:cond delay="0"/>
                                  </p:stCondLst>
                                  <p:childTnLst>
                                    <p:set>
                                      <p:cBhvr>
                                        <p:cTn id="85" dur="1" fill="hold">
                                          <p:stCondLst>
                                            <p:cond delay="0"/>
                                          </p:stCondLst>
                                        </p:cTn>
                                        <p:tgtEl>
                                          <p:spTgt spid="19"/>
                                        </p:tgtEl>
                                        <p:attrNameLst>
                                          <p:attrName>style.visibility</p:attrName>
                                        </p:attrNameLst>
                                      </p:cBhvr>
                                      <p:to>
                                        <p:strVal val="visible"/>
                                      </p:to>
                                    </p:set>
                                    <p:anim calcmode="lin" valueType="num">
                                      <p:cBhvr>
                                        <p:cTn id="86" dur="500" fill="hold"/>
                                        <p:tgtEl>
                                          <p:spTgt spid="19"/>
                                        </p:tgtEl>
                                        <p:attrNameLst>
                                          <p:attrName>ppt_w</p:attrName>
                                        </p:attrNameLst>
                                      </p:cBhvr>
                                      <p:tavLst>
                                        <p:tav tm="0">
                                          <p:val>
                                            <p:strVal val="4*#ppt_w"/>
                                          </p:val>
                                        </p:tav>
                                        <p:tav tm="100000">
                                          <p:val>
                                            <p:strVal val="#ppt_w"/>
                                          </p:val>
                                        </p:tav>
                                      </p:tavLst>
                                    </p:anim>
                                    <p:anim calcmode="lin" valueType="num">
                                      <p:cBhvr>
                                        <p:cTn id="87" dur="500" fill="hold"/>
                                        <p:tgtEl>
                                          <p:spTgt spid="19"/>
                                        </p:tgtEl>
                                        <p:attrNameLst>
                                          <p:attrName>ppt_h</p:attrName>
                                        </p:attrNameLst>
                                      </p:cBhvr>
                                      <p:tavLst>
                                        <p:tav tm="0">
                                          <p:val>
                                            <p:strVal val="4*#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additive="base">
                                        <p:cTn id="92" dur="500" fill="hold"/>
                                        <p:tgtEl>
                                          <p:spTgt spid="13"/>
                                        </p:tgtEl>
                                        <p:attrNameLst>
                                          <p:attrName>ppt_x</p:attrName>
                                        </p:attrNameLst>
                                      </p:cBhvr>
                                      <p:tavLst>
                                        <p:tav tm="0">
                                          <p:val>
                                            <p:strVal val="0-#ppt_w/2"/>
                                          </p:val>
                                        </p:tav>
                                        <p:tav tm="100000">
                                          <p:val>
                                            <p:strVal val="#ppt_x"/>
                                          </p:val>
                                        </p:tav>
                                      </p:tavLst>
                                    </p:anim>
                                    <p:anim calcmode="lin" valueType="num">
                                      <p:cBhvr additive="base">
                                        <p:cTn id="9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2" fill="hold" grpId="0" nodeType="click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additive="base">
                                        <p:cTn id="98" dur="500" fill="hold"/>
                                        <p:tgtEl>
                                          <p:spTgt spid="11"/>
                                        </p:tgtEl>
                                        <p:attrNameLst>
                                          <p:attrName>ppt_x</p:attrName>
                                        </p:attrNameLst>
                                      </p:cBhvr>
                                      <p:tavLst>
                                        <p:tav tm="0">
                                          <p:val>
                                            <p:strVal val="1+#ppt_w/2"/>
                                          </p:val>
                                        </p:tav>
                                        <p:tav tm="100000">
                                          <p:val>
                                            <p:strVal val="#ppt_x"/>
                                          </p:val>
                                        </p:tav>
                                      </p:tavLst>
                                    </p:anim>
                                    <p:anim calcmode="lin" valueType="num">
                                      <p:cBhvr additive="base">
                                        <p:cTn id="9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8" presetClass="entr" presetSubtype="3" fill="hold" nodeType="click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strips(upRight)">
                                      <p:cBhvr>
                                        <p:cTn id="104" dur="500"/>
                                        <p:tgtEl>
                                          <p:spTgt spid="20"/>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grpId="0"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1" fill="hold" grpId="0"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0"/>
                                        </p:tgtEl>
                                        <p:attrNameLst>
                                          <p:attrName>style.visibility</p:attrName>
                                        </p:attrNameLst>
                                      </p:cBhvr>
                                      <p:to>
                                        <p:strVal val="visible"/>
                                      </p:to>
                                    </p:set>
                                    <p:anim calcmode="lin" valueType="num">
                                      <p:cBhvr additive="base">
                                        <p:cTn id="121" dur="500" fill="hold"/>
                                        <p:tgtEl>
                                          <p:spTgt spid="10"/>
                                        </p:tgtEl>
                                        <p:attrNameLst>
                                          <p:attrName>ppt_x</p:attrName>
                                        </p:attrNameLst>
                                      </p:cBhvr>
                                      <p:tavLst>
                                        <p:tav tm="0">
                                          <p:val>
                                            <p:strVal val="1+#ppt_w/2"/>
                                          </p:val>
                                        </p:tav>
                                        <p:tav tm="100000">
                                          <p:val>
                                            <p:strVal val="#ppt_x"/>
                                          </p:val>
                                        </p:tav>
                                      </p:tavLst>
                                    </p:anim>
                                    <p:anim calcmode="lin" valueType="num">
                                      <p:cBhvr additive="base">
                                        <p:cTn id="1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Effect transition="in" filter="strips(downLeft)">
                                      <p:cBhvr>
                                        <p:cTn id="127" dur="500"/>
                                        <p:tgtEl>
                                          <p:spTgt spid="21"/>
                                        </p:tgtEl>
                                      </p:cBhvr>
                                    </p:animEffect>
                                  </p:childTnLst>
                                </p:cTn>
                              </p:par>
                            </p:childTnLst>
                          </p:cTn>
                        </p:par>
                      </p:childTnLst>
                    </p:cTn>
                  </p:par>
                  <p:par>
                    <p:cTn id="128" fill="hold">
                      <p:stCondLst>
                        <p:cond delay="indefinite"/>
                      </p:stCondLst>
                      <p:childTnLst>
                        <p:par>
                          <p:cTn id="129" fill="hold">
                            <p:stCondLst>
                              <p:cond delay="0"/>
                            </p:stCondLst>
                            <p:childTnLst>
                              <p:par>
                                <p:cTn id="130" presetID="2" presetClass="entr" presetSubtype="8" fill="hold" grpId="0" nodeType="clickEffect">
                                  <p:stCondLst>
                                    <p:cond delay="0"/>
                                  </p:stCondLst>
                                  <p:childTnLst>
                                    <p:set>
                                      <p:cBhvr>
                                        <p:cTn id="131" dur="1" fill="hold">
                                          <p:stCondLst>
                                            <p:cond delay="0"/>
                                          </p:stCondLst>
                                        </p:cTn>
                                        <p:tgtEl>
                                          <p:spTgt spid="23"/>
                                        </p:tgtEl>
                                        <p:attrNameLst>
                                          <p:attrName>style.visibility</p:attrName>
                                        </p:attrNameLst>
                                      </p:cBhvr>
                                      <p:to>
                                        <p:strVal val="visible"/>
                                      </p:to>
                                    </p:set>
                                    <p:anim calcmode="lin" valueType="num">
                                      <p:cBhvr additive="base">
                                        <p:cTn id="132" dur="500" fill="hold"/>
                                        <p:tgtEl>
                                          <p:spTgt spid="23"/>
                                        </p:tgtEl>
                                        <p:attrNameLst>
                                          <p:attrName>ppt_x</p:attrName>
                                        </p:attrNameLst>
                                      </p:cBhvr>
                                      <p:tavLst>
                                        <p:tav tm="0">
                                          <p:val>
                                            <p:strVal val="0-#ppt_w/2"/>
                                          </p:val>
                                        </p:tav>
                                        <p:tav tm="100000">
                                          <p:val>
                                            <p:strVal val="#ppt_x"/>
                                          </p:val>
                                        </p:tav>
                                      </p:tavLst>
                                    </p:anim>
                                    <p:anim calcmode="lin" valueType="num">
                                      <p:cBhvr additive="base">
                                        <p:cTn id="13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8" fill="hold" grpId="0" nodeType="clickEffect">
                                  <p:stCondLst>
                                    <p:cond delay="0"/>
                                  </p:stCondLst>
                                  <p:childTnLst>
                                    <p:set>
                                      <p:cBhvr>
                                        <p:cTn id="137" dur="1" fill="hold">
                                          <p:stCondLst>
                                            <p:cond delay="0"/>
                                          </p:stCondLst>
                                        </p:cTn>
                                        <p:tgtEl>
                                          <p:spTgt spid="25"/>
                                        </p:tgtEl>
                                        <p:attrNameLst>
                                          <p:attrName>style.visibility</p:attrName>
                                        </p:attrNameLst>
                                      </p:cBhvr>
                                      <p:to>
                                        <p:strVal val="visible"/>
                                      </p:to>
                                    </p:set>
                                    <p:anim calcmode="lin" valueType="num">
                                      <p:cBhvr additive="base">
                                        <p:cTn id="138" dur="500" fill="hold"/>
                                        <p:tgtEl>
                                          <p:spTgt spid="25"/>
                                        </p:tgtEl>
                                        <p:attrNameLst>
                                          <p:attrName>ppt_x</p:attrName>
                                        </p:attrNameLst>
                                      </p:cBhvr>
                                      <p:tavLst>
                                        <p:tav tm="0">
                                          <p:val>
                                            <p:strVal val="0-#ppt_w/2"/>
                                          </p:val>
                                        </p:tav>
                                        <p:tav tm="100000">
                                          <p:val>
                                            <p:strVal val="#ppt_x"/>
                                          </p:val>
                                        </p:tav>
                                      </p:tavLst>
                                    </p:anim>
                                    <p:anim calcmode="lin" valueType="num">
                                      <p:cBhvr additive="base">
                                        <p:cTn id="139"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p:bldP spid="4" grpId="0"/>
      <p:bldP spid="5" grpId="0" animBg="1"/>
      <p:bldP spid="6" grpId="0"/>
      <p:bldP spid="10" grpId="0" animBg="1"/>
      <p:bldP spid="11" grpId="0" animBg="1"/>
      <p:bldP spid="13" grpId="0" animBg="1"/>
      <p:bldP spid="14" grpId="0" animBg="1"/>
      <p:bldP spid="15" grpId="0" animBg="1"/>
      <p:bldP spid="16" grpId="0" autoUpdateAnimBg="0"/>
      <p:bldP spid="2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BEBA8EAE-BF5A-486C-A8C5-ECC9F3942E4B}">
                <a14:imgProps xmlns:a14="http://schemas.microsoft.com/office/drawing/2010/main" xmlns="">
                  <a14:imgLayer r:embed="rId3">
                    <a14:imgEffect>
                      <a14:colorTemperature colorTemp="4700"/>
                    </a14:imgEffect>
                  </a14:imgLayer>
                </a14:imgProps>
              </a:ext>
              <a:ext uri="{28A0092B-C50C-407E-A947-70E740481C1C}">
                <a14:useLocalDpi xmlns:a14="http://schemas.microsoft.com/office/drawing/2010/main" xmlns="" val="0"/>
              </a:ext>
            </a:extLst>
          </a:blip>
          <a:srcRect/>
          <a:stretch>
            <a:fillRect/>
          </a:stretch>
        </p:blipFill>
        <p:spPr bwMode="auto">
          <a:xfrm>
            <a:off x="395536" y="836712"/>
            <a:ext cx="8246671" cy="48965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CaixaDeTexto 4"/>
          <p:cNvSpPr txBox="1">
            <a:spLocks noChangeArrowheads="1"/>
          </p:cNvSpPr>
          <p:nvPr/>
        </p:nvSpPr>
        <p:spPr bwMode="auto">
          <a:xfrm>
            <a:off x="179388"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
        <p:nvSpPr>
          <p:cNvPr id="4" name="Retângulo 3"/>
          <p:cNvSpPr/>
          <p:nvPr/>
        </p:nvSpPr>
        <p:spPr>
          <a:xfrm>
            <a:off x="1547664" y="5921401"/>
            <a:ext cx="5976664" cy="461665"/>
          </a:xfrm>
          <a:prstGeom prst="rect">
            <a:avLst/>
          </a:prstGeom>
        </p:spPr>
        <p:txBody>
          <a:bodyPr wrap="square">
            <a:spAutoFit/>
          </a:bodyPr>
          <a:lstStyle/>
          <a:p>
            <a:pPr algn="ctr"/>
            <a:r>
              <a:rPr lang="pt-BR" sz="1200" dirty="0"/>
              <a:t>Mapa Conceitual construído com o Software </a:t>
            </a:r>
            <a:r>
              <a:rPr lang="pt-BR" sz="1200" dirty="0" err="1"/>
              <a:t>Cmap</a:t>
            </a:r>
            <a:r>
              <a:rPr lang="pt-BR" sz="1200" dirty="0"/>
              <a:t> </a:t>
            </a:r>
            <a:r>
              <a:rPr lang="pt-BR" sz="1200" dirty="0" smtClean="0"/>
              <a:t>Tools, evidenciando Determinantes</a:t>
            </a:r>
            <a:r>
              <a:rPr lang="pt-BR" sz="1200" dirty="0"/>
              <a:t>.</a:t>
            </a:r>
          </a:p>
        </p:txBody>
      </p:sp>
    </p:spTree>
    <p:extLst>
      <p:ext uri="{BB962C8B-B14F-4D97-AF65-F5344CB8AC3E}">
        <p14:creationId xmlns:p14="http://schemas.microsoft.com/office/powerpoint/2010/main" xmlns="" val="26251273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448967" y="1045874"/>
            <a:ext cx="53165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dirty="0">
                <a:solidFill>
                  <a:srgbClr val="FF0000"/>
                </a:solidFill>
                <a:latin typeface="Book Antiqua" pitchFamily="18" charset="0"/>
              </a:rPr>
              <a:t>P</a:t>
            </a:r>
            <a:r>
              <a:rPr lang="pt-BR" altLang="pt-BR" sz="2000" b="1" baseline="-25000" dirty="0">
                <a:solidFill>
                  <a:srgbClr val="FF0000"/>
                </a:solidFill>
                <a:latin typeface="Book Antiqua" pitchFamily="18" charset="0"/>
              </a:rPr>
              <a:t>7</a:t>
            </a:r>
            <a:r>
              <a:rPr lang="pt-BR" altLang="pt-BR" sz="2000" b="1" dirty="0">
                <a:solidFill>
                  <a:srgbClr val="FF0000"/>
                </a:solidFill>
                <a:latin typeface="Book Antiqua" pitchFamily="18" charset="0"/>
              </a:rPr>
              <a:t>. Produto de uma Fila por uma Constante</a:t>
            </a:r>
          </a:p>
        </p:txBody>
      </p:sp>
      <p:sp>
        <p:nvSpPr>
          <p:cNvPr id="19462" name="Text Box 6"/>
          <p:cNvSpPr txBox="1">
            <a:spLocks noChangeArrowheads="1"/>
          </p:cNvSpPr>
          <p:nvPr/>
        </p:nvSpPr>
        <p:spPr bwMode="auto">
          <a:xfrm>
            <a:off x="350694" y="1514706"/>
            <a:ext cx="8569325"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dirty="0">
                <a:latin typeface="Book Antiqua" pitchFamily="18" charset="0"/>
              </a:rPr>
              <a:t>Se todos os elementos de uma fila, de uma matriz, forem multiplicados por um mesmo número real </a:t>
            </a:r>
            <a:r>
              <a:rPr lang="pt-BR" altLang="pt-BR" b="1" dirty="0">
                <a:latin typeface="Book Antiqua" pitchFamily="18" charset="0"/>
              </a:rPr>
              <a:t>k</a:t>
            </a:r>
            <a:r>
              <a:rPr lang="pt-BR" altLang="pt-BR" dirty="0">
                <a:latin typeface="Book Antiqua" pitchFamily="18" charset="0"/>
              </a:rPr>
              <a:t>, o determinante da matriz assim obtida fica multiplicado por </a:t>
            </a:r>
            <a:r>
              <a:rPr lang="pt-BR" altLang="pt-BR" b="1" dirty="0">
                <a:latin typeface="Book Antiqua" pitchFamily="18" charset="0"/>
              </a:rPr>
              <a:t>k</a:t>
            </a:r>
            <a:r>
              <a:rPr lang="pt-BR" altLang="pt-BR" dirty="0">
                <a:latin typeface="Book Antiqua" pitchFamily="18" charset="0"/>
              </a:rPr>
              <a:t>.</a:t>
            </a:r>
          </a:p>
        </p:txBody>
      </p:sp>
      <p:sp>
        <p:nvSpPr>
          <p:cNvPr id="19464" name="Text Box 8"/>
          <p:cNvSpPr txBox="1">
            <a:spLocks noChangeArrowheads="1"/>
          </p:cNvSpPr>
          <p:nvPr/>
        </p:nvSpPr>
        <p:spPr bwMode="auto">
          <a:xfrm>
            <a:off x="328469" y="2816968"/>
            <a:ext cx="5762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Ex.:</a:t>
            </a:r>
          </a:p>
        </p:txBody>
      </p:sp>
      <p:graphicFrame>
        <p:nvGraphicFramePr>
          <p:cNvPr id="19465" name="Object 9"/>
          <p:cNvGraphicFramePr>
            <a:graphicFrameLocks noChangeAspect="1"/>
          </p:cNvGraphicFramePr>
          <p:nvPr>
            <p:extLst>
              <p:ext uri="{D42A27DB-BD31-4B8C-83A1-F6EECF244321}">
                <p14:modId xmlns:p14="http://schemas.microsoft.com/office/powerpoint/2010/main" xmlns="" val="4220121642"/>
              </p:ext>
            </p:extLst>
          </p:nvPr>
        </p:nvGraphicFramePr>
        <p:xfrm>
          <a:off x="871394" y="2493118"/>
          <a:ext cx="2397125" cy="1187450"/>
        </p:xfrm>
        <a:graphic>
          <a:graphicData uri="http://schemas.openxmlformats.org/presentationml/2006/ole">
            <p:oleObj spid="_x0000_s22570" name="Equation" r:id="rId3" imgW="1206500" imgH="596900" progId="Equation.3">
              <p:embed/>
            </p:oleObj>
          </a:graphicData>
        </a:graphic>
      </p:graphicFrame>
      <p:graphicFrame>
        <p:nvGraphicFramePr>
          <p:cNvPr id="19466" name="Object 10"/>
          <p:cNvGraphicFramePr>
            <a:graphicFrameLocks noChangeAspect="1"/>
          </p:cNvGraphicFramePr>
          <p:nvPr>
            <p:extLst>
              <p:ext uri="{D42A27DB-BD31-4B8C-83A1-F6EECF244321}">
                <p14:modId xmlns:p14="http://schemas.microsoft.com/office/powerpoint/2010/main" xmlns="" val="242906899"/>
              </p:ext>
            </p:extLst>
          </p:nvPr>
        </p:nvGraphicFramePr>
        <p:xfrm>
          <a:off x="2214419" y="2515343"/>
          <a:ext cx="933450" cy="1136650"/>
        </p:xfrm>
        <a:graphic>
          <a:graphicData uri="http://schemas.openxmlformats.org/presentationml/2006/ole">
            <p:oleObj spid="_x0000_s22571" name="Equation" r:id="rId4" imgW="469696" imgH="571252" progId="Equation.3">
              <p:embed/>
            </p:oleObj>
          </a:graphicData>
        </a:graphic>
      </p:graphicFrame>
      <p:sp>
        <p:nvSpPr>
          <p:cNvPr id="19467" name="Text Box 11"/>
          <p:cNvSpPr txBox="1">
            <a:spLocks noChangeArrowheads="1"/>
          </p:cNvSpPr>
          <p:nvPr/>
        </p:nvSpPr>
        <p:spPr bwMode="auto">
          <a:xfrm>
            <a:off x="3246294" y="2826493"/>
            <a:ext cx="3419475" cy="454025"/>
          </a:xfrm>
          <a:prstGeom prst="rect">
            <a:avLst/>
          </a:prstGeom>
          <a:solidFill>
            <a:srgbClr val="FFFF66"/>
          </a:solidFill>
          <a:ln w="57150" cmpd="thinThick">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a:latin typeface="Book Antiqua" pitchFamily="18" charset="0"/>
              </a:rPr>
              <a:t>= 15 – 36 + 0 + 6 + 4 - 0 = -11</a:t>
            </a:r>
          </a:p>
        </p:txBody>
      </p:sp>
      <p:sp>
        <p:nvSpPr>
          <p:cNvPr id="19468" name="Text Box 12"/>
          <p:cNvSpPr txBox="1">
            <a:spLocks noChangeArrowheads="1"/>
          </p:cNvSpPr>
          <p:nvPr/>
        </p:nvSpPr>
        <p:spPr bwMode="auto">
          <a:xfrm>
            <a:off x="448967" y="3863924"/>
            <a:ext cx="85693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dirty="0">
                <a:latin typeface="Book Antiqua" pitchFamily="18" charset="0"/>
              </a:rPr>
              <a:t>Multiplicando a 2ª coluna de A por (-3), temos:</a:t>
            </a:r>
          </a:p>
        </p:txBody>
      </p:sp>
      <p:graphicFrame>
        <p:nvGraphicFramePr>
          <p:cNvPr id="19469" name="Object 13"/>
          <p:cNvGraphicFramePr>
            <a:graphicFrameLocks noChangeAspect="1"/>
          </p:cNvGraphicFramePr>
          <p:nvPr>
            <p:extLst>
              <p:ext uri="{D42A27DB-BD31-4B8C-83A1-F6EECF244321}">
                <p14:modId xmlns:p14="http://schemas.microsoft.com/office/powerpoint/2010/main" xmlns="" val="3820756205"/>
              </p:ext>
            </p:extLst>
          </p:nvPr>
        </p:nvGraphicFramePr>
        <p:xfrm>
          <a:off x="711056" y="4397166"/>
          <a:ext cx="2524125" cy="1187450"/>
        </p:xfrm>
        <a:graphic>
          <a:graphicData uri="http://schemas.openxmlformats.org/presentationml/2006/ole">
            <p:oleObj spid="_x0000_s22572" name="Equation" r:id="rId5" imgW="1270000" imgH="596900" progId="Equation.3">
              <p:embed/>
            </p:oleObj>
          </a:graphicData>
        </a:graphic>
      </p:graphicFrame>
      <p:graphicFrame>
        <p:nvGraphicFramePr>
          <p:cNvPr id="19470" name="Object 14"/>
          <p:cNvGraphicFramePr>
            <a:graphicFrameLocks noChangeAspect="1"/>
          </p:cNvGraphicFramePr>
          <p:nvPr>
            <p:extLst>
              <p:ext uri="{D42A27DB-BD31-4B8C-83A1-F6EECF244321}">
                <p14:modId xmlns:p14="http://schemas.microsoft.com/office/powerpoint/2010/main" xmlns="" val="117739394"/>
              </p:ext>
            </p:extLst>
          </p:nvPr>
        </p:nvGraphicFramePr>
        <p:xfrm>
          <a:off x="2195369" y="4419391"/>
          <a:ext cx="1033462" cy="1136650"/>
        </p:xfrm>
        <a:graphic>
          <a:graphicData uri="http://schemas.openxmlformats.org/presentationml/2006/ole">
            <p:oleObj spid="_x0000_s22573" name="Equation" r:id="rId6" imgW="520474" imgH="571252" progId="Equation.3">
              <p:embed/>
            </p:oleObj>
          </a:graphicData>
        </a:graphic>
      </p:graphicFrame>
      <p:sp>
        <p:nvSpPr>
          <p:cNvPr id="19471" name="Text Box 15"/>
          <p:cNvSpPr txBox="1">
            <a:spLocks noChangeArrowheads="1"/>
          </p:cNvSpPr>
          <p:nvPr/>
        </p:nvSpPr>
        <p:spPr bwMode="auto">
          <a:xfrm>
            <a:off x="3411394" y="4719428"/>
            <a:ext cx="3924300" cy="454025"/>
          </a:xfrm>
          <a:prstGeom prst="rect">
            <a:avLst/>
          </a:prstGeom>
          <a:solidFill>
            <a:srgbClr val="FFFF66"/>
          </a:solidFill>
          <a:ln w="57150" cmpd="thinThick">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a:latin typeface="Book Antiqua" pitchFamily="18" charset="0"/>
              </a:rPr>
              <a:t>= -45 + 108 + 0 – 18 – 12 + 0 = 33</a:t>
            </a:r>
          </a:p>
        </p:txBody>
      </p:sp>
      <p:sp>
        <p:nvSpPr>
          <p:cNvPr id="19475" name="Line 19"/>
          <p:cNvSpPr>
            <a:spLocks noChangeShapeType="1"/>
          </p:cNvSpPr>
          <p:nvPr/>
        </p:nvSpPr>
        <p:spPr bwMode="auto">
          <a:xfrm rot="-300000">
            <a:off x="1082531" y="2543918"/>
            <a:ext cx="1079500" cy="10255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9476" name="Line 20"/>
          <p:cNvSpPr>
            <a:spLocks noChangeShapeType="1"/>
          </p:cNvSpPr>
          <p:nvPr/>
        </p:nvSpPr>
        <p:spPr bwMode="auto">
          <a:xfrm rot="-300000">
            <a:off x="1531794" y="2561380"/>
            <a:ext cx="1079500" cy="10255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9477" name="Line 21"/>
          <p:cNvSpPr>
            <a:spLocks noChangeShapeType="1"/>
          </p:cNvSpPr>
          <p:nvPr/>
        </p:nvSpPr>
        <p:spPr bwMode="auto">
          <a:xfrm rot="-300000">
            <a:off x="1988994" y="2531218"/>
            <a:ext cx="1079500" cy="10255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9478" name="Line 22"/>
          <p:cNvSpPr>
            <a:spLocks noChangeShapeType="1"/>
          </p:cNvSpPr>
          <p:nvPr/>
        </p:nvSpPr>
        <p:spPr bwMode="auto">
          <a:xfrm rot="5700000">
            <a:off x="1144444" y="2512167"/>
            <a:ext cx="1079500" cy="1025525"/>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9479" name="Line 23"/>
          <p:cNvSpPr>
            <a:spLocks noChangeShapeType="1"/>
          </p:cNvSpPr>
          <p:nvPr/>
        </p:nvSpPr>
        <p:spPr bwMode="auto">
          <a:xfrm rot="5700000">
            <a:off x="1555607" y="2529630"/>
            <a:ext cx="1079500" cy="1025525"/>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9480" name="Line 24"/>
          <p:cNvSpPr>
            <a:spLocks noChangeShapeType="1"/>
          </p:cNvSpPr>
          <p:nvPr/>
        </p:nvSpPr>
        <p:spPr bwMode="auto">
          <a:xfrm rot="5700000">
            <a:off x="1987407" y="2499467"/>
            <a:ext cx="1079500" cy="1025525"/>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9481" name="Line 25"/>
          <p:cNvSpPr>
            <a:spLocks noChangeShapeType="1"/>
          </p:cNvSpPr>
          <p:nvPr/>
        </p:nvSpPr>
        <p:spPr bwMode="auto">
          <a:xfrm rot="-300000">
            <a:off x="1003156" y="4460666"/>
            <a:ext cx="1079500" cy="10255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9482" name="Line 26"/>
          <p:cNvSpPr>
            <a:spLocks noChangeShapeType="1"/>
          </p:cNvSpPr>
          <p:nvPr/>
        </p:nvSpPr>
        <p:spPr bwMode="auto">
          <a:xfrm rot="-300000">
            <a:off x="1452419" y="4478128"/>
            <a:ext cx="1079500" cy="10255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9483" name="Line 27"/>
          <p:cNvSpPr>
            <a:spLocks noChangeShapeType="1"/>
          </p:cNvSpPr>
          <p:nvPr/>
        </p:nvSpPr>
        <p:spPr bwMode="auto">
          <a:xfrm rot="-300000">
            <a:off x="1909619" y="4447966"/>
            <a:ext cx="1079500" cy="10255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9484" name="Line 28"/>
          <p:cNvSpPr>
            <a:spLocks noChangeShapeType="1"/>
          </p:cNvSpPr>
          <p:nvPr/>
        </p:nvSpPr>
        <p:spPr bwMode="auto">
          <a:xfrm rot="5700000">
            <a:off x="1039669" y="4428915"/>
            <a:ext cx="1079500" cy="1025525"/>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9485" name="Line 29"/>
          <p:cNvSpPr>
            <a:spLocks noChangeShapeType="1"/>
          </p:cNvSpPr>
          <p:nvPr/>
        </p:nvSpPr>
        <p:spPr bwMode="auto">
          <a:xfrm rot="5700000">
            <a:off x="1476232" y="4446378"/>
            <a:ext cx="1079500" cy="1025525"/>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9486" name="Line 30"/>
          <p:cNvSpPr>
            <a:spLocks noChangeShapeType="1"/>
          </p:cNvSpPr>
          <p:nvPr/>
        </p:nvSpPr>
        <p:spPr bwMode="auto">
          <a:xfrm rot="5700000">
            <a:off x="1984232" y="4416215"/>
            <a:ext cx="1079500" cy="1025525"/>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28" name="CaixaDeTexto 27"/>
          <p:cNvSpPr txBox="1">
            <a:spLocks noChangeArrowheads="1"/>
          </p:cNvSpPr>
          <p:nvPr/>
        </p:nvSpPr>
        <p:spPr bwMode="auto">
          <a:xfrm>
            <a:off x="174808"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Tree>
    <p:extLst>
      <p:ext uri="{BB962C8B-B14F-4D97-AF65-F5344CB8AC3E}">
        <p14:creationId xmlns:p14="http://schemas.microsoft.com/office/powerpoint/2010/main" xmlns="" val="1951908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fade">
                                      <p:cBhvr>
                                        <p:cTn id="7" dur="800" decel="100000"/>
                                        <p:tgtEl>
                                          <p:spTgt spid="19460"/>
                                        </p:tgtEl>
                                      </p:cBhvr>
                                    </p:animEffect>
                                    <p:anim calcmode="lin" valueType="num">
                                      <p:cBhvr>
                                        <p:cTn id="8" dur="800" decel="100000" fill="hold"/>
                                        <p:tgtEl>
                                          <p:spTgt spid="19460"/>
                                        </p:tgtEl>
                                        <p:attrNameLst>
                                          <p:attrName>style.rotation</p:attrName>
                                        </p:attrNameLst>
                                      </p:cBhvr>
                                      <p:tavLst>
                                        <p:tav tm="0">
                                          <p:val>
                                            <p:fltVal val="-90"/>
                                          </p:val>
                                        </p:tav>
                                        <p:tav tm="100000">
                                          <p:val>
                                            <p:fltVal val="0"/>
                                          </p:val>
                                        </p:tav>
                                      </p:tavLst>
                                    </p:anim>
                                    <p:anim calcmode="lin" valueType="num">
                                      <p:cBhvr>
                                        <p:cTn id="9" dur="800" decel="100000" fill="hold"/>
                                        <p:tgtEl>
                                          <p:spTgt spid="19460"/>
                                        </p:tgtEl>
                                        <p:attrNameLst>
                                          <p:attrName>ppt_x</p:attrName>
                                        </p:attrNameLst>
                                      </p:cBhvr>
                                      <p:tavLst>
                                        <p:tav tm="0">
                                          <p:val>
                                            <p:strVal val="#ppt_x+0.4"/>
                                          </p:val>
                                        </p:tav>
                                        <p:tav tm="100000">
                                          <p:val>
                                            <p:strVal val="#ppt_x-0.05"/>
                                          </p:val>
                                        </p:tav>
                                      </p:tavLst>
                                    </p:anim>
                                    <p:anim calcmode="lin" valueType="num">
                                      <p:cBhvr>
                                        <p:cTn id="10" dur="800" decel="100000" fill="hold"/>
                                        <p:tgtEl>
                                          <p:spTgt spid="1946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946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9460"/>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462"/>
                                        </p:tgtEl>
                                        <p:attrNameLst>
                                          <p:attrName>style.visibility</p:attrName>
                                        </p:attrNameLst>
                                      </p:cBhvr>
                                      <p:to>
                                        <p:strVal val="visible"/>
                                      </p:to>
                                    </p:set>
                                    <p:anim calcmode="lin" valueType="num">
                                      <p:cBhvr additive="base">
                                        <p:cTn id="17" dur="500" fill="hold"/>
                                        <p:tgtEl>
                                          <p:spTgt spid="19462"/>
                                        </p:tgtEl>
                                        <p:attrNameLst>
                                          <p:attrName>ppt_x</p:attrName>
                                        </p:attrNameLst>
                                      </p:cBhvr>
                                      <p:tavLst>
                                        <p:tav tm="0">
                                          <p:val>
                                            <p:strVal val="#ppt_x"/>
                                          </p:val>
                                        </p:tav>
                                        <p:tav tm="100000">
                                          <p:val>
                                            <p:strVal val="#ppt_x"/>
                                          </p:val>
                                        </p:tav>
                                      </p:tavLst>
                                    </p:anim>
                                    <p:anim calcmode="lin" valueType="num">
                                      <p:cBhvr additive="base">
                                        <p:cTn id="18"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19464"/>
                                        </p:tgtEl>
                                        <p:attrNameLst>
                                          <p:attrName>style.visibility</p:attrName>
                                        </p:attrNameLst>
                                      </p:cBhvr>
                                      <p:to>
                                        <p:strVal val="visible"/>
                                      </p:to>
                                    </p:set>
                                    <p:animEffect transition="in" filter="wipe(down)">
                                      <p:cBhvr>
                                        <p:cTn id="23" dur="580">
                                          <p:stCondLst>
                                            <p:cond delay="0"/>
                                          </p:stCondLst>
                                        </p:cTn>
                                        <p:tgtEl>
                                          <p:spTgt spid="19464"/>
                                        </p:tgtEl>
                                      </p:cBhvr>
                                    </p:animEffect>
                                    <p:anim calcmode="lin" valueType="num">
                                      <p:cBhvr>
                                        <p:cTn id="24" dur="1822" tmFilter="0,0; 0.14,0.36; 0.43,0.73; 0.71,0.91; 1.0,1.0">
                                          <p:stCondLst>
                                            <p:cond delay="0"/>
                                          </p:stCondLst>
                                        </p:cTn>
                                        <p:tgtEl>
                                          <p:spTgt spid="1946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946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946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946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9464"/>
                                        </p:tgtEl>
                                        <p:attrNameLst>
                                          <p:attrName>ppt_y</p:attrName>
                                        </p:attrNameLst>
                                      </p:cBhvr>
                                      <p:tavLst>
                                        <p:tav tm="0" fmla="#ppt_y-sin(pi*$)/81">
                                          <p:val>
                                            <p:fltVal val="0"/>
                                          </p:val>
                                        </p:tav>
                                        <p:tav tm="100000">
                                          <p:val>
                                            <p:fltVal val="1"/>
                                          </p:val>
                                        </p:tav>
                                      </p:tavLst>
                                    </p:anim>
                                    <p:animScale>
                                      <p:cBhvr>
                                        <p:cTn id="29" dur="26">
                                          <p:stCondLst>
                                            <p:cond delay="650"/>
                                          </p:stCondLst>
                                        </p:cTn>
                                        <p:tgtEl>
                                          <p:spTgt spid="19464"/>
                                        </p:tgtEl>
                                      </p:cBhvr>
                                      <p:to x="100000" y="60000"/>
                                    </p:animScale>
                                    <p:animScale>
                                      <p:cBhvr>
                                        <p:cTn id="30" dur="166" decel="50000">
                                          <p:stCondLst>
                                            <p:cond delay="676"/>
                                          </p:stCondLst>
                                        </p:cTn>
                                        <p:tgtEl>
                                          <p:spTgt spid="19464"/>
                                        </p:tgtEl>
                                      </p:cBhvr>
                                      <p:to x="100000" y="100000"/>
                                    </p:animScale>
                                    <p:animScale>
                                      <p:cBhvr>
                                        <p:cTn id="31" dur="26">
                                          <p:stCondLst>
                                            <p:cond delay="1312"/>
                                          </p:stCondLst>
                                        </p:cTn>
                                        <p:tgtEl>
                                          <p:spTgt spid="19464"/>
                                        </p:tgtEl>
                                      </p:cBhvr>
                                      <p:to x="100000" y="80000"/>
                                    </p:animScale>
                                    <p:animScale>
                                      <p:cBhvr>
                                        <p:cTn id="32" dur="166" decel="50000">
                                          <p:stCondLst>
                                            <p:cond delay="1338"/>
                                          </p:stCondLst>
                                        </p:cTn>
                                        <p:tgtEl>
                                          <p:spTgt spid="19464"/>
                                        </p:tgtEl>
                                      </p:cBhvr>
                                      <p:to x="100000" y="100000"/>
                                    </p:animScale>
                                    <p:animScale>
                                      <p:cBhvr>
                                        <p:cTn id="33" dur="26">
                                          <p:stCondLst>
                                            <p:cond delay="1642"/>
                                          </p:stCondLst>
                                        </p:cTn>
                                        <p:tgtEl>
                                          <p:spTgt spid="19464"/>
                                        </p:tgtEl>
                                      </p:cBhvr>
                                      <p:to x="100000" y="90000"/>
                                    </p:animScale>
                                    <p:animScale>
                                      <p:cBhvr>
                                        <p:cTn id="34" dur="166" decel="50000">
                                          <p:stCondLst>
                                            <p:cond delay="1668"/>
                                          </p:stCondLst>
                                        </p:cTn>
                                        <p:tgtEl>
                                          <p:spTgt spid="19464"/>
                                        </p:tgtEl>
                                      </p:cBhvr>
                                      <p:to x="100000" y="100000"/>
                                    </p:animScale>
                                    <p:animScale>
                                      <p:cBhvr>
                                        <p:cTn id="35" dur="26">
                                          <p:stCondLst>
                                            <p:cond delay="1808"/>
                                          </p:stCondLst>
                                        </p:cTn>
                                        <p:tgtEl>
                                          <p:spTgt spid="19464"/>
                                        </p:tgtEl>
                                      </p:cBhvr>
                                      <p:to x="100000" y="95000"/>
                                    </p:animScale>
                                    <p:animScale>
                                      <p:cBhvr>
                                        <p:cTn id="36" dur="166" decel="50000">
                                          <p:stCondLst>
                                            <p:cond delay="1834"/>
                                          </p:stCondLst>
                                        </p:cTn>
                                        <p:tgtEl>
                                          <p:spTgt spid="19464"/>
                                        </p:tgtEl>
                                      </p:cBhvr>
                                      <p:to x="100000" y="100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51" presetClass="entr" presetSubtype="0" fill="hold" nodeType="clickEffect">
                                  <p:stCondLst>
                                    <p:cond delay="0"/>
                                  </p:stCondLst>
                                  <p:childTnLst>
                                    <p:set>
                                      <p:cBhvr>
                                        <p:cTn id="40" dur="1" fill="hold">
                                          <p:stCondLst>
                                            <p:cond delay="0"/>
                                          </p:stCondLst>
                                        </p:cTn>
                                        <p:tgtEl>
                                          <p:spTgt spid="19465"/>
                                        </p:tgtEl>
                                        <p:attrNameLst>
                                          <p:attrName>style.visibility</p:attrName>
                                        </p:attrNameLst>
                                      </p:cBhvr>
                                      <p:to>
                                        <p:strVal val="visible"/>
                                      </p:to>
                                    </p:set>
                                    <p:animEffect transition="in" filter="fade">
                                      <p:cBhvr>
                                        <p:cTn id="41" dur="770" decel="100000"/>
                                        <p:tgtEl>
                                          <p:spTgt spid="19465"/>
                                        </p:tgtEl>
                                      </p:cBhvr>
                                    </p:animEffect>
                                    <p:animScale>
                                      <p:cBhvr>
                                        <p:cTn id="42" dur="770" decel="100000"/>
                                        <p:tgtEl>
                                          <p:spTgt spid="19465"/>
                                        </p:tgtEl>
                                      </p:cBhvr>
                                      <p:from x="10000" y="10000"/>
                                      <p:to x="200000" y="450000"/>
                                    </p:animScale>
                                    <p:animScale>
                                      <p:cBhvr>
                                        <p:cTn id="43" dur="1230" accel="100000" fill="hold">
                                          <p:stCondLst>
                                            <p:cond delay="770"/>
                                          </p:stCondLst>
                                        </p:cTn>
                                        <p:tgtEl>
                                          <p:spTgt spid="19465"/>
                                        </p:tgtEl>
                                      </p:cBhvr>
                                      <p:from x="200000" y="450000"/>
                                      <p:to x="100000" y="100000"/>
                                    </p:animScale>
                                    <p:set>
                                      <p:cBhvr>
                                        <p:cTn id="44" dur="770" fill="hold"/>
                                        <p:tgtEl>
                                          <p:spTgt spid="19465"/>
                                        </p:tgtEl>
                                        <p:attrNameLst>
                                          <p:attrName>ppt_x</p:attrName>
                                        </p:attrNameLst>
                                      </p:cBhvr>
                                      <p:to>
                                        <p:strVal val="(0.5)"/>
                                      </p:to>
                                    </p:set>
                                    <p:anim from="(0.5)" to="(#ppt_x)" calcmode="lin" valueType="num">
                                      <p:cBhvr>
                                        <p:cTn id="45" dur="1230" accel="100000" fill="hold">
                                          <p:stCondLst>
                                            <p:cond delay="770"/>
                                          </p:stCondLst>
                                        </p:cTn>
                                        <p:tgtEl>
                                          <p:spTgt spid="19465"/>
                                        </p:tgtEl>
                                        <p:attrNameLst>
                                          <p:attrName>ppt_x</p:attrName>
                                        </p:attrNameLst>
                                      </p:cBhvr>
                                    </p:anim>
                                    <p:set>
                                      <p:cBhvr>
                                        <p:cTn id="46" dur="770" fill="hold"/>
                                        <p:tgtEl>
                                          <p:spTgt spid="19465"/>
                                        </p:tgtEl>
                                        <p:attrNameLst>
                                          <p:attrName>ppt_y</p:attrName>
                                        </p:attrNameLst>
                                      </p:cBhvr>
                                      <p:to>
                                        <p:strVal val="(#ppt_y+0.4)"/>
                                      </p:to>
                                    </p:set>
                                    <p:anim from="(#ppt_y+0.4)" to="(#ppt_y)" calcmode="lin" valueType="num">
                                      <p:cBhvr>
                                        <p:cTn id="47" dur="1230" accel="100000" fill="hold">
                                          <p:stCondLst>
                                            <p:cond delay="770"/>
                                          </p:stCondLst>
                                        </p:cTn>
                                        <p:tgtEl>
                                          <p:spTgt spid="19465"/>
                                        </p:tgtEl>
                                        <p:attrNameLst>
                                          <p:attrName>ppt_y</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6" presetClass="entr" presetSubtype="0" fill="hold" nodeType="clickEffect">
                                  <p:stCondLst>
                                    <p:cond delay="0"/>
                                  </p:stCondLst>
                                  <p:childTnLst>
                                    <p:set>
                                      <p:cBhvr>
                                        <p:cTn id="51" dur="1" fill="hold">
                                          <p:stCondLst>
                                            <p:cond delay="0"/>
                                          </p:stCondLst>
                                        </p:cTn>
                                        <p:tgtEl>
                                          <p:spTgt spid="19466"/>
                                        </p:tgtEl>
                                        <p:attrNameLst>
                                          <p:attrName>style.visibility</p:attrName>
                                        </p:attrNameLst>
                                      </p:cBhvr>
                                      <p:to>
                                        <p:strVal val="visible"/>
                                      </p:to>
                                    </p:set>
                                    <p:animEffect transition="in" filter="wipe(down)">
                                      <p:cBhvr>
                                        <p:cTn id="52" dur="580">
                                          <p:stCondLst>
                                            <p:cond delay="0"/>
                                          </p:stCondLst>
                                        </p:cTn>
                                        <p:tgtEl>
                                          <p:spTgt spid="19466"/>
                                        </p:tgtEl>
                                      </p:cBhvr>
                                    </p:animEffect>
                                    <p:anim calcmode="lin" valueType="num">
                                      <p:cBhvr>
                                        <p:cTn id="53" dur="1822" tmFilter="0,0; 0.14,0.36; 0.43,0.73; 0.71,0.91; 1.0,1.0">
                                          <p:stCondLst>
                                            <p:cond delay="0"/>
                                          </p:stCondLst>
                                        </p:cTn>
                                        <p:tgtEl>
                                          <p:spTgt spid="19466"/>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19466"/>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19466"/>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19466"/>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19466"/>
                                        </p:tgtEl>
                                        <p:attrNameLst>
                                          <p:attrName>ppt_y</p:attrName>
                                        </p:attrNameLst>
                                      </p:cBhvr>
                                      <p:tavLst>
                                        <p:tav tm="0" fmla="#ppt_y-sin(pi*$)/81">
                                          <p:val>
                                            <p:fltVal val="0"/>
                                          </p:val>
                                        </p:tav>
                                        <p:tav tm="100000">
                                          <p:val>
                                            <p:fltVal val="1"/>
                                          </p:val>
                                        </p:tav>
                                      </p:tavLst>
                                    </p:anim>
                                    <p:animScale>
                                      <p:cBhvr>
                                        <p:cTn id="58" dur="26">
                                          <p:stCondLst>
                                            <p:cond delay="650"/>
                                          </p:stCondLst>
                                        </p:cTn>
                                        <p:tgtEl>
                                          <p:spTgt spid="19466"/>
                                        </p:tgtEl>
                                      </p:cBhvr>
                                      <p:to x="100000" y="60000"/>
                                    </p:animScale>
                                    <p:animScale>
                                      <p:cBhvr>
                                        <p:cTn id="59" dur="166" decel="50000">
                                          <p:stCondLst>
                                            <p:cond delay="676"/>
                                          </p:stCondLst>
                                        </p:cTn>
                                        <p:tgtEl>
                                          <p:spTgt spid="19466"/>
                                        </p:tgtEl>
                                      </p:cBhvr>
                                      <p:to x="100000" y="100000"/>
                                    </p:animScale>
                                    <p:animScale>
                                      <p:cBhvr>
                                        <p:cTn id="60" dur="26">
                                          <p:stCondLst>
                                            <p:cond delay="1312"/>
                                          </p:stCondLst>
                                        </p:cTn>
                                        <p:tgtEl>
                                          <p:spTgt spid="19466"/>
                                        </p:tgtEl>
                                      </p:cBhvr>
                                      <p:to x="100000" y="80000"/>
                                    </p:animScale>
                                    <p:animScale>
                                      <p:cBhvr>
                                        <p:cTn id="61" dur="166" decel="50000">
                                          <p:stCondLst>
                                            <p:cond delay="1338"/>
                                          </p:stCondLst>
                                        </p:cTn>
                                        <p:tgtEl>
                                          <p:spTgt spid="19466"/>
                                        </p:tgtEl>
                                      </p:cBhvr>
                                      <p:to x="100000" y="100000"/>
                                    </p:animScale>
                                    <p:animScale>
                                      <p:cBhvr>
                                        <p:cTn id="62" dur="26">
                                          <p:stCondLst>
                                            <p:cond delay="1642"/>
                                          </p:stCondLst>
                                        </p:cTn>
                                        <p:tgtEl>
                                          <p:spTgt spid="19466"/>
                                        </p:tgtEl>
                                      </p:cBhvr>
                                      <p:to x="100000" y="90000"/>
                                    </p:animScale>
                                    <p:animScale>
                                      <p:cBhvr>
                                        <p:cTn id="63" dur="166" decel="50000">
                                          <p:stCondLst>
                                            <p:cond delay="1668"/>
                                          </p:stCondLst>
                                        </p:cTn>
                                        <p:tgtEl>
                                          <p:spTgt spid="19466"/>
                                        </p:tgtEl>
                                      </p:cBhvr>
                                      <p:to x="100000" y="100000"/>
                                    </p:animScale>
                                    <p:animScale>
                                      <p:cBhvr>
                                        <p:cTn id="64" dur="26">
                                          <p:stCondLst>
                                            <p:cond delay="1808"/>
                                          </p:stCondLst>
                                        </p:cTn>
                                        <p:tgtEl>
                                          <p:spTgt spid="19466"/>
                                        </p:tgtEl>
                                      </p:cBhvr>
                                      <p:to x="100000" y="95000"/>
                                    </p:animScale>
                                    <p:animScale>
                                      <p:cBhvr>
                                        <p:cTn id="65" dur="166" decel="50000">
                                          <p:stCondLst>
                                            <p:cond delay="1834"/>
                                          </p:stCondLst>
                                        </p:cTn>
                                        <p:tgtEl>
                                          <p:spTgt spid="19466"/>
                                        </p:tgtEl>
                                      </p:cBhvr>
                                      <p:to x="100000" y="100000"/>
                                    </p:animScale>
                                  </p:childTnLst>
                                </p:cTn>
                              </p:par>
                            </p:childTnLst>
                          </p:cTn>
                        </p:par>
                      </p:childTnLst>
                    </p:cTn>
                  </p:par>
                  <p:par>
                    <p:cTn id="66" fill="hold" nodeType="clickPar">
                      <p:stCondLst>
                        <p:cond delay="indefinite"/>
                      </p:stCondLst>
                      <p:childTnLst>
                        <p:par>
                          <p:cTn id="67" fill="hold" nodeType="withGroup">
                            <p:stCondLst>
                              <p:cond delay="0"/>
                            </p:stCondLst>
                            <p:childTnLst>
                              <p:par>
                                <p:cTn id="68" presetID="34" presetClass="entr" presetSubtype="0" fill="hold" grpId="0" nodeType="clickEffect">
                                  <p:stCondLst>
                                    <p:cond delay="0"/>
                                  </p:stCondLst>
                                  <p:childTnLst>
                                    <p:set>
                                      <p:cBhvr>
                                        <p:cTn id="69" dur="1" fill="hold">
                                          <p:stCondLst>
                                            <p:cond delay="0"/>
                                          </p:stCondLst>
                                        </p:cTn>
                                        <p:tgtEl>
                                          <p:spTgt spid="19475"/>
                                        </p:tgtEl>
                                        <p:attrNameLst>
                                          <p:attrName>style.visibility</p:attrName>
                                        </p:attrNameLst>
                                      </p:cBhvr>
                                      <p:to>
                                        <p:strVal val="visible"/>
                                      </p:to>
                                    </p:set>
                                    <p:anim from="(-#ppt_w/2)" to="(#ppt_x)" calcmode="lin" valueType="num">
                                      <p:cBhvr>
                                        <p:cTn id="70" dur="600" fill="hold">
                                          <p:stCondLst>
                                            <p:cond delay="0"/>
                                          </p:stCondLst>
                                        </p:cTn>
                                        <p:tgtEl>
                                          <p:spTgt spid="19475"/>
                                        </p:tgtEl>
                                        <p:attrNameLst>
                                          <p:attrName>ppt_x</p:attrName>
                                        </p:attrNameLst>
                                      </p:cBhvr>
                                    </p:anim>
                                    <p:anim from="0" to="-1.0" calcmode="lin" valueType="num">
                                      <p:cBhvr>
                                        <p:cTn id="71" dur="200" decel="50000" autoRev="1" fill="hold">
                                          <p:stCondLst>
                                            <p:cond delay="600"/>
                                          </p:stCondLst>
                                        </p:cTn>
                                        <p:tgtEl>
                                          <p:spTgt spid="19475"/>
                                        </p:tgtEl>
                                        <p:attrNameLst>
                                          <p:attrName>xshear</p:attrName>
                                        </p:attrNameLst>
                                      </p:cBhvr>
                                    </p:anim>
                                    <p:animScale>
                                      <p:cBhvr>
                                        <p:cTn id="72" dur="200" decel="100000" autoRev="1" fill="hold">
                                          <p:stCondLst>
                                            <p:cond delay="600"/>
                                          </p:stCondLst>
                                        </p:cTn>
                                        <p:tgtEl>
                                          <p:spTgt spid="19475"/>
                                        </p:tgtEl>
                                      </p:cBhvr>
                                      <p:from x="100000" y="100000"/>
                                      <p:to x="80000" y="100000"/>
                                    </p:animScale>
                                    <p:anim by="(#ppt_h/3+#ppt_w*0.1)" calcmode="lin" valueType="num">
                                      <p:cBhvr additive="sum">
                                        <p:cTn id="73" dur="200" decel="100000" autoRev="1" fill="hold">
                                          <p:stCondLst>
                                            <p:cond delay="600"/>
                                          </p:stCondLst>
                                        </p:cTn>
                                        <p:tgtEl>
                                          <p:spTgt spid="19475"/>
                                        </p:tgtEl>
                                        <p:attrNameLst>
                                          <p:attrName>ppt_x</p:attrName>
                                        </p:attrNameLst>
                                      </p:cBhvr>
                                    </p:anim>
                                  </p:childTnLst>
                                </p:cTn>
                              </p:par>
                              <p:par>
                                <p:cTn id="74" presetID="34" presetClass="entr" presetSubtype="0" fill="hold" grpId="0" nodeType="withEffect">
                                  <p:stCondLst>
                                    <p:cond delay="0"/>
                                  </p:stCondLst>
                                  <p:childTnLst>
                                    <p:set>
                                      <p:cBhvr>
                                        <p:cTn id="75" dur="1" fill="hold">
                                          <p:stCondLst>
                                            <p:cond delay="0"/>
                                          </p:stCondLst>
                                        </p:cTn>
                                        <p:tgtEl>
                                          <p:spTgt spid="19476"/>
                                        </p:tgtEl>
                                        <p:attrNameLst>
                                          <p:attrName>style.visibility</p:attrName>
                                        </p:attrNameLst>
                                      </p:cBhvr>
                                      <p:to>
                                        <p:strVal val="visible"/>
                                      </p:to>
                                    </p:set>
                                    <p:anim from="(-#ppt_w/2)" to="(#ppt_x)" calcmode="lin" valueType="num">
                                      <p:cBhvr>
                                        <p:cTn id="76" dur="600" fill="hold">
                                          <p:stCondLst>
                                            <p:cond delay="0"/>
                                          </p:stCondLst>
                                        </p:cTn>
                                        <p:tgtEl>
                                          <p:spTgt spid="19476"/>
                                        </p:tgtEl>
                                        <p:attrNameLst>
                                          <p:attrName>ppt_x</p:attrName>
                                        </p:attrNameLst>
                                      </p:cBhvr>
                                    </p:anim>
                                    <p:anim from="0" to="-1.0" calcmode="lin" valueType="num">
                                      <p:cBhvr>
                                        <p:cTn id="77" dur="200" decel="50000" autoRev="1" fill="hold">
                                          <p:stCondLst>
                                            <p:cond delay="600"/>
                                          </p:stCondLst>
                                        </p:cTn>
                                        <p:tgtEl>
                                          <p:spTgt spid="19476"/>
                                        </p:tgtEl>
                                        <p:attrNameLst>
                                          <p:attrName>xshear</p:attrName>
                                        </p:attrNameLst>
                                      </p:cBhvr>
                                    </p:anim>
                                    <p:animScale>
                                      <p:cBhvr>
                                        <p:cTn id="78" dur="200" decel="100000" autoRev="1" fill="hold">
                                          <p:stCondLst>
                                            <p:cond delay="600"/>
                                          </p:stCondLst>
                                        </p:cTn>
                                        <p:tgtEl>
                                          <p:spTgt spid="19476"/>
                                        </p:tgtEl>
                                      </p:cBhvr>
                                      <p:from x="100000" y="100000"/>
                                      <p:to x="80000" y="100000"/>
                                    </p:animScale>
                                    <p:anim by="(#ppt_h/3+#ppt_w*0.1)" calcmode="lin" valueType="num">
                                      <p:cBhvr additive="sum">
                                        <p:cTn id="79" dur="200" decel="100000" autoRev="1" fill="hold">
                                          <p:stCondLst>
                                            <p:cond delay="600"/>
                                          </p:stCondLst>
                                        </p:cTn>
                                        <p:tgtEl>
                                          <p:spTgt spid="19476"/>
                                        </p:tgtEl>
                                        <p:attrNameLst>
                                          <p:attrName>ppt_x</p:attrName>
                                        </p:attrNameLst>
                                      </p:cBhvr>
                                    </p:anim>
                                  </p:childTnLst>
                                </p:cTn>
                              </p:par>
                              <p:par>
                                <p:cTn id="80" presetID="34" presetClass="entr" presetSubtype="0" fill="hold" grpId="0" nodeType="withEffect">
                                  <p:stCondLst>
                                    <p:cond delay="0"/>
                                  </p:stCondLst>
                                  <p:childTnLst>
                                    <p:set>
                                      <p:cBhvr>
                                        <p:cTn id="81" dur="1" fill="hold">
                                          <p:stCondLst>
                                            <p:cond delay="0"/>
                                          </p:stCondLst>
                                        </p:cTn>
                                        <p:tgtEl>
                                          <p:spTgt spid="19477"/>
                                        </p:tgtEl>
                                        <p:attrNameLst>
                                          <p:attrName>style.visibility</p:attrName>
                                        </p:attrNameLst>
                                      </p:cBhvr>
                                      <p:to>
                                        <p:strVal val="visible"/>
                                      </p:to>
                                    </p:set>
                                    <p:anim from="(-#ppt_w/2)" to="(#ppt_x)" calcmode="lin" valueType="num">
                                      <p:cBhvr>
                                        <p:cTn id="82" dur="600" fill="hold">
                                          <p:stCondLst>
                                            <p:cond delay="0"/>
                                          </p:stCondLst>
                                        </p:cTn>
                                        <p:tgtEl>
                                          <p:spTgt spid="19477"/>
                                        </p:tgtEl>
                                        <p:attrNameLst>
                                          <p:attrName>ppt_x</p:attrName>
                                        </p:attrNameLst>
                                      </p:cBhvr>
                                    </p:anim>
                                    <p:anim from="0" to="-1.0" calcmode="lin" valueType="num">
                                      <p:cBhvr>
                                        <p:cTn id="83" dur="200" decel="50000" autoRev="1" fill="hold">
                                          <p:stCondLst>
                                            <p:cond delay="600"/>
                                          </p:stCondLst>
                                        </p:cTn>
                                        <p:tgtEl>
                                          <p:spTgt spid="19477"/>
                                        </p:tgtEl>
                                        <p:attrNameLst>
                                          <p:attrName>xshear</p:attrName>
                                        </p:attrNameLst>
                                      </p:cBhvr>
                                    </p:anim>
                                    <p:animScale>
                                      <p:cBhvr>
                                        <p:cTn id="84" dur="200" decel="100000" autoRev="1" fill="hold">
                                          <p:stCondLst>
                                            <p:cond delay="600"/>
                                          </p:stCondLst>
                                        </p:cTn>
                                        <p:tgtEl>
                                          <p:spTgt spid="19477"/>
                                        </p:tgtEl>
                                      </p:cBhvr>
                                      <p:from x="100000" y="100000"/>
                                      <p:to x="80000" y="100000"/>
                                    </p:animScale>
                                    <p:anim by="(#ppt_h/3+#ppt_w*0.1)" calcmode="lin" valueType="num">
                                      <p:cBhvr additive="sum">
                                        <p:cTn id="85" dur="200" decel="100000" autoRev="1" fill="hold">
                                          <p:stCondLst>
                                            <p:cond delay="600"/>
                                          </p:stCondLst>
                                        </p:cTn>
                                        <p:tgtEl>
                                          <p:spTgt spid="19477"/>
                                        </p:tgtEl>
                                        <p:attrNameLst>
                                          <p:attrName>ppt_x</p:attrName>
                                        </p:attrNameLst>
                                      </p:cBhvr>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34" presetClass="entr" presetSubtype="0" fill="hold" grpId="0" nodeType="clickEffect">
                                  <p:stCondLst>
                                    <p:cond delay="0"/>
                                  </p:stCondLst>
                                  <p:childTnLst>
                                    <p:set>
                                      <p:cBhvr>
                                        <p:cTn id="89" dur="1" fill="hold">
                                          <p:stCondLst>
                                            <p:cond delay="0"/>
                                          </p:stCondLst>
                                        </p:cTn>
                                        <p:tgtEl>
                                          <p:spTgt spid="19478"/>
                                        </p:tgtEl>
                                        <p:attrNameLst>
                                          <p:attrName>style.visibility</p:attrName>
                                        </p:attrNameLst>
                                      </p:cBhvr>
                                      <p:to>
                                        <p:strVal val="visible"/>
                                      </p:to>
                                    </p:set>
                                    <p:anim from="(-#ppt_w/2)" to="(#ppt_x)" calcmode="lin" valueType="num">
                                      <p:cBhvr>
                                        <p:cTn id="90" dur="600" fill="hold">
                                          <p:stCondLst>
                                            <p:cond delay="0"/>
                                          </p:stCondLst>
                                        </p:cTn>
                                        <p:tgtEl>
                                          <p:spTgt spid="19478"/>
                                        </p:tgtEl>
                                        <p:attrNameLst>
                                          <p:attrName>ppt_x</p:attrName>
                                        </p:attrNameLst>
                                      </p:cBhvr>
                                    </p:anim>
                                    <p:anim from="0" to="-1.0" calcmode="lin" valueType="num">
                                      <p:cBhvr>
                                        <p:cTn id="91" dur="200" decel="50000" autoRev="1" fill="hold">
                                          <p:stCondLst>
                                            <p:cond delay="600"/>
                                          </p:stCondLst>
                                        </p:cTn>
                                        <p:tgtEl>
                                          <p:spTgt spid="19478"/>
                                        </p:tgtEl>
                                        <p:attrNameLst>
                                          <p:attrName>xshear</p:attrName>
                                        </p:attrNameLst>
                                      </p:cBhvr>
                                    </p:anim>
                                    <p:animScale>
                                      <p:cBhvr>
                                        <p:cTn id="92" dur="200" decel="100000" autoRev="1" fill="hold">
                                          <p:stCondLst>
                                            <p:cond delay="600"/>
                                          </p:stCondLst>
                                        </p:cTn>
                                        <p:tgtEl>
                                          <p:spTgt spid="19478"/>
                                        </p:tgtEl>
                                      </p:cBhvr>
                                      <p:from x="100000" y="100000"/>
                                      <p:to x="80000" y="100000"/>
                                    </p:animScale>
                                    <p:anim by="(#ppt_h/3+#ppt_w*0.1)" calcmode="lin" valueType="num">
                                      <p:cBhvr additive="sum">
                                        <p:cTn id="93" dur="200" decel="100000" autoRev="1" fill="hold">
                                          <p:stCondLst>
                                            <p:cond delay="600"/>
                                          </p:stCondLst>
                                        </p:cTn>
                                        <p:tgtEl>
                                          <p:spTgt spid="19478"/>
                                        </p:tgtEl>
                                        <p:attrNameLst>
                                          <p:attrName>ppt_x</p:attrName>
                                        </p:attrNameLst>
                                      </p:cBhvr>
                                    </p:anim>
                                  </p:childTnLst>
                                </p:cTn>
                              </p:par>
                              <p:par>
                                <p:cTn id="94" presetID="34" presetClass="entr" presetSubtype="0" fill="hold" grpId="0" nodeType="withEffect">
                                  <p:stCondLst>
                                    <p:cond delay="0"/>
                                  </p:stCondLst>
                                  <p:childTnLst>
                                    <p:set>
                                      <p:cBhvr>
                                        <p:cTn id="95" dur="1" fill="hold">
                                          <p:stCondLst>
                                            <p:cond delay="0"/>
                                          </p:stCondLst>
                                        </p:cTn>
                                        <p:tgtEl>
                                          <p:spTgt spid="19479"/>
                                        </p:tgtEl>
                                        <p:attrNameLst>
                                          <p:attrName>style.visibility</p:attrName>
                                        </p:attrNameLst>
                                      </p:cBhvr>
                                      <p:to>
                                        <p:strVal val="visible"/>
                                      </p:to>
                                    </p:set>
                                    <p:anim from="(-#ppt_w/2)" to="(#ppt_x)" calcmode="lin" valueType="num">
                                      <p:cBhvr>
                                        <p:cTn id="96" dur="600" fill="hold">
                                          <p:stCondLst>
                                            <p:cond delay="0"/>
                                          </p:stCondLst>
                                        </p:cTn>
                                        <p:tgtEl>
                                          <p:spTgt spid="19479"/>
                                        </p:tgtEl>
                                        <p:attrNameLst>
                                          <p:attrName>ppt_x</p:attrName>
                                        </p:attrNameLst>
                                      </p:cBhvr>
                                    </p:anim>
                                    <p:anim from="0" to="-1.0" calcmode="lin" valueType="num">
                                      <p:cBhvr>
                                        <p:cTn id="97" dur="200" decel="50000" autoRev="1" fill="hold">
                                          <p:stCondLst>
                                            <p:cond delay="600"/>
                                          </p:stCondLst>
                                        </p:cTn>
                                        <p:tgtEl>
                                          <p:spTgt spid="19479"/>
                                        </p:tgtEl>
                                        <p:attrNameLst>
                                          <p:attrName>xshear</p:attrName>
                                        </p:attrNameLst>
                                      </p:cBhvr>
                                    </p:anim>
                                    <p:animScale>
                                      <p:cBhvr>
                                        <p:cTn id="98" dur="200" decel="100000" autoRev="1" fill="hold">
                                          <p:stCondLst>
                                            <p:cond delay="600"/>
                                          </p:stCondLst>
                                        </p:cTn>
                                        <p:tgtEl>
                                          <p:spTgt spid="19479"/>
                                        </p:tgtEl>
                                      </p:cBhvr>
                                      <p:from x="100000" y="100000"/>
                                      <p:to x="80000" y="100000"/>
                                    </p:animScale>
                                    <p:anim by="(#ppt_h/3+#ppt_w*0.1)" calcmode="lin" valueType="num">
                                      <p:cBhvr additive="sum">
                                        <p:cTn id="99" dur="200" decel="100000" autoRev="1" fill="hold">
                                          <p:stCondLst>
                                            <p:cond delay="600"/>
                                          </p:stCondLst>
                                        </p:cTn>
                                        <p:tgtEl>
                                          <p:spTgt spid="19479"/>
                                        </p:tgtEl>
                                        <p:attrNameLst>
                                          <p:attrName>ppt_x</p:attrName>
                                        </p:attrNameLst>
                                      </p:cBhvr>
                                    </p:anim>
                                  </p:childTnLst>
                                </p:cTn>
                              </p:par>
                              <p:par>
                                <p:cTn id="100" presetID="34" presetClass="entr" presetSubtype="0" fill="hold" grpId="0" nodeType="withEffect">
                                  <p:stCondLst>
                                    <p:cond delay="0"/>
                                  </p:stCondLst>
                                  <p:childTnLst>
                                    <p:set>
                                      <p:cBhvr>
                                        <p:cTn id="101" dur="1" fill="hold">
                                          <p:stCondLst>
                                            <p:cond delay="0"/>
                                          </p:stCondLst>
                                        </p:cTn>
                                        <p:tgtEl>
                                          <p:spTgt spid="19480"/>
                                        </p:tgtEl>
                                        <p:attrNameLst>
                                          <p:attrName>style.visibility</p:attrName>
                                        </p:attrNameLst>
                                      </p:cBhvr>
                                      <p:to>
                                        <p:strVal val="visible"/>
                                      </p:to>
                                    </p:set>
                                    <p:anim from="(-#ppt_w/2)" to="(#ppt_x)" calcmode="lin" valueType="num">
                                      <p:cBhvr>
                                        <p:cTn id="102" dur="600" fill="hold">
                                          <p:stCondLst>
                                            <p:cond delay="0"/>
                                          </p:stCondLst>
                                        </p:cTn>
                                        <p:tgtEl>
                                          <p:spTgt spid="19480"/>
                                        </p:tgtEl>
                                        <p:attrNameLst>
                                          <p:attrName>ppt_x</p:attrName>
                                        </p:attrNameLst>
                                      </p:cBhvr>
                                    </p:anim>
                                    <p:anim from="0" to="-1.0" calcmode="lin" valueType="num">
                                      <p:cBhvr>
                                        <p:cTn id="103" dur="200" decel="50000" autoRev="1" fill="hold">
                                          <p:stCondLst>
                                            <p:cond delay="600"/>
                                          </p:stCondLst>
                                        </p:cTn>
                                        <p:tgtEl>
                                          <p:spTgt spid="19480"/>
                                        </p:tgtEl>
                                        <p:attrNameLst>
                                          <p:attrName>xshear</p:attrName>
                                        </p:attrNameLst>
                                      </p:cBhvr>
                                    </p:anim>
                                    <p:animScale>
                                      <p:cBhvr>
                                        <p:cTn id="104" dur="200" decel="100000" autoRev="1" fill="hold">
                                          <p:stCondLst>
                                            <p:cond delay="600"/>
                                          </p:stCondLst>
                                        </p:cTn>
                                        <p:tgtEl>
                                          <p:spTgt spid="19480"/>
                                        </p:tgtEl>
                                      </p:cBhvr>
                                      <p:from x="100000" y="100000"/>
                                      <p:to x="80000" y="100000"/>
                                    </p:animScale>
                                    <p:anim by="(#ppt_h/3+#ppt_w*0.1)" calcmode="lin" valueType="num">
                                      <p:cBhvr additive="sum">
                                        <p:cTn id="105" dur="200" decel="100000" autoRev="1" fill="hold">
                                          <p:stCondLst>
                                            <p:cond delay="600"/>
                                          </p:stCondLst>
                                        </p:cTn>
                                        <p:tgtEl>
                                          <p:spTgt spid="19480"/>
                                        </p:tgtEl>
                                        <p:attrNameLst>
                                          <p:attrName>ppt_x</p:attrName>
                                        </p:attrNameLst>
                                      </p:cBhvr>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56" presetClass="entr" presetSubtype="0" fill="hold" grpId="0" nodeType="clickEffect">
                                  <p:stCondLst>
                                    <p:cond delay="0"/>
                                  </p:stCondLst>
                                  <p:iterate type="lt">
                                    <p:tmPct val="10000"/>
                                  </p:iterate>
                                  <p:childTnLst>
                                    <p:set>
                                      <p:cBhvr>
                                        <p:cTn id="109" dur="1" fill="hold">
                                          <p:stCondLst>
                                            <p:cond delay="0"/>
                                          </p:stCondLst>
                                        </p:cTn>
                                        <p:tgtEl>
                                          <p:spTgt spid="19467"/>
                                        </p:tgtEl>
                                        <p:attrNameLst>
                                          <p:attrName>style.visibility</p:attrName>
                                        </p:attrNameLst>
                                      </p:cBhvr>
                                      <p:to>
                                        <p:strVal val="visible"/>
                                      </p:to>
                                    </p:set>
                                    <p:anim by="(-#ppt_w*2)" calcmode="lin" valueType="num">
                                      <p:cBhvr rctx="PPT">
                                        <p:cTn id="110" dur="500" autoRev="1" fill="hold">
                                          <p:stCondLst>
                                            <p:cond delay="0"/>
                                          </p:stCondLst>
                                        </p:cTn>
                                        <p:tgtEl>
                                          <p:spTgt spid="19467"/>
                                        </p:tgtEl>
                                        <p:attrNameLst>
                                          <p:attrName>ppt_w</p:attrName>
                                        </p:attrNameLst>
                                      </p:cBhvr>
                                    </p:anim>
                                    <p:anim by="(#ppt_w*0.50)" calcmode="lin" valueType="num">
                                      <p:cBhvr>
                                        <p:cTn id="111" dur="500" decel="50000" autoRev="1" fill="hold">
                                          <p:stCondLst>
                                            <p:cond delay="0"/>
                                          </p:stCondLst>
                                        </p:cTn>
                                        <p:tgtEl>
                                          <p:spTgt spid="19467"/>
                                        </p:tgtEl>
                                        <p:attrNameLst>
                                          <p:attrName>ppt_x</p:attrName>
                                        </p:attrNameLst>
                                      </p:cBhvr>
                                    </p:anim>
                                    <p:anim from="(-#ppt_h/2)" to="(#ppt_y)" calcmode="lin" valueType="num">
                                      <p:cBhvr>
                                        <p:cTn id="112" dur="1000" fill="hold">
                                          <p:stCondLst>
                                            <p:cond delay="0"/>
                                          </p:stCondLst>
                                        </p:cTn>
                                        <p:tgtEl>
                                          <p:spTgt spid="19467"/>
                                        </p:tgtEl>
                                        <p:attrNameLst>
                                          <p:attrName>ppt_y</p:attrName>
                                        </p:attrNameLst>
                                      </p:cBhvr>
                                    </p:anim>
                                    <p:animRot by="21600000">
                                      <p:cBhvr>
                                        <p:cTn id="113" dur="1000" fill="hold">
                                          <p:stCondLst>
                                            <p:cond delay="0"/>
                                          </p:stCondLst>
                                        </p:cTn>
                                        <p:tgtEl>
                                          <p:spTgt spid="19467"/>
                                        </p:tgtEl>
                                        <p:attrNameLst>
                                          <p:attrName>r</p:attrName>
                                        </p:attrNameLst>
                                      </p:cBhvr>
                                    </p:animRo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1" presetClass="entr" presetSubtype="0" fill="hold" grpId="0" nodeType="clickEffect">
                                  <p:stCondLst>
                                    <p:cond delay="0"/>
                                  </p:stCondLst>
                                  <p:iterate type="lt">
                                    <p:tmPct val="10000"/>
                                  </p:iterate>
                                  <p:childTnLst>
                                    <p:set>
                                      <p:cBhvr>
                                        <p:cTn id="117" dur="1" fill="hold">
                                          <p:stCondLst>
                                            <p:cond delay="0"/>
                                          </p:stCondLst>
                                        </p:cTn>
                                        <p:tgtEl>
                                          <p:spTgt spid="19468"/>
                                        </p:tgtEl>
                                        <p:attrNameLst>
                                          <p:attrName>style.visibility</p:attrName>
                                        </p:attrNameLst>
                                      </p:cBhvr>
                                      <p:to>
                                        <p:strVal val="visible"/>
                                      </p:to>
                                    </p:set>
                                    <p:anim calcmode="lin" valueType="num">
                                      <p:cBhvr>
                                        <p:cTn id="118" dur="500" fill="hold"/>
                                        <p:tgtEl>
                                          <p:spTgt spid="19468"/>
                                        </p:tgtEl>
                                        <p:attrNameLst>
                                          <p:attrName>ppt_x</p:attrName>
                                        </p:attrNameLst>
                                      </p:cBhvr>
                                      <p:tavLst>
                                        <p:tav tm="0">
                                          <p:val>
                                            <p:strVal val="#ppt_x"/>
                                          </p:val>
                                        </p:tav>
                                        <p:tav tm="50000">
                                          <p:val>
                                            <p:strVal val="#ppt_x+.1"/>
                                          </p:val>
                                        </p:tav>
                                        <p:tav tm="100000">
                                          <p:val>
                                            <p:strVal val="#ppt_x"/>
                                          </p:val>
                                        </p:tav>
                                      </p:tavLst>
                                    </p:anim>
                                    <p:anim calcmode="lin" valueType="num">
                                      <p:cBhvr>
                                        <p:cTn id="119" dur="500" fill="hold"/>
                                        <p:tgtEl>
                                          <p:spTgt spid="19468"/>
                                        </p:tgtEl>
                                        <p:attrNameLst>
                                          <p:attrName>ppt_y</p:attrName>
                                        </p:attrNameLst>
                                      </p:cBhvr>
                                      <p:tavLst>
                                        <p:tav tm="0">
                                          <p:val>
                                            <p:strVal val="#ppt_y"/>
                                          </p:val>
                                        </p:tav>
                                        <p:tav tm="100000">
                                          <p:val>
                                            <p:strVal val="#ppt_y"/>
                                          </p:val>
                                        </p:tav>
                                      </p:tavLst>
                                    </p:anim>
                                    <p:anim calcmode="lin" valueType="num">
                                      <p:cBhvr>
                                        <p:cTn id="120" dur="500" fill="hold"/>
                                        <p:tgtEl>
                                          <p:spTgt spid="19468"/>
                                        </p:tgtEl>
                                        <p:attrNameLst>
                                          <p:attrName>ppt_h</p:attrName>
                                        </p:attrNameLst>
                                      </p:cBhvr>
                                      <p:tavLst>
                                        <p:tav tm="0">
                                          <p:val>
                                            <p:strVal val="#ppt_h/10"/>
                                          </p:val>
                                        </p:tav>
                                        <p:tav tm="50000">
                                          <p:val>
                                            <p:strVal val="#ppt_h+.01"/>
                                          </p:val>
                                        </p:tav>
                                        <p:tav tm="100000">
                                          <p:val>
                                            <p:strVal val="#ppt_h"/>
                                          </p:val>
                                        </p:tav>
                                      </p:tavLst>
                                    </p:anim>
                                    <p:anim calcmode="lin" valueType="num">
                                      <p:cBhvr>
                                        <p:cTn id="121" dur="500" fill="hold"/>
                                        <p:tgtEl>
                                          <p:spTgt spid="19468"/>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500" tmFilter="0,0; .5, 1; 1, 1"/>
                                        <p:tgtEl>
                                          <p:spTgt spid="1946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51" presetClass="entr" presetSubtype="0" fill="hold" nodeType="clickEffect">
                                  <p:stCondLst>
                                    <p:cond delay="0"/>
                                  </p:stCondLst>
                                  <p:childTnLst>
                                    <p:set>
                                      <p:cBhvr>
                                        <p:cTn id="126" dur="1" fill="hold">
                                          <p:stCondLst>
                                            <p:cond delay="0"/>
                                          </p:stCondLst>
                                        </p:cTn>
                                        <p:tgtEl>
                                          <p:spTgt spid="19469"/>
                                        </p:tgtEl>
                                        <p:attrNameLst>
                                          <p:attrName>style.visibility</p:attrName>
                                        </p:attrNameLst>
                                      </p:cBhvr>
                                      <p:to>
                                        <p:strVal val="visible"/>
                                      </p:to>
                                    </p:set>
                                    <p:animEffect transition="in" filter="fade">
                                      <p:cBhvr>
                                        <p:cTn id="127" dur="770" decel="100000"/>
                                        <p:tgtEl>
                                          <p:spTgt spid="19469"/>
                                        </p:tgtEl>
                                      </p:cBhvr>
                                    </p:animEffect>
                                    <p:animScale>
                                      <p:cBhvr>
                                        <p:cTn id="128" dur="770" decel="100000"/>
                                        <p:tgtEl>
                                          <p:spTgt spid="19469"/>
                                        </p:tgtEl>
                                      </p:cBhvr>
                                      <p:from x="10000" y="10000"/>
                                      <p:to x="200000" y="450000"/>
                                    </p:animScale>
                                    <p:animScale>
                                      <p:cBhvr>
                                        <p:cTn id="129" dur="1230" accel="100000" fill="hold">
                                          <p:stCondLst>
                                            <p:cond delay="770"/>
                                          </p:stCondLst>
                                        </p:cTn>
                                        <p:tgtEl>
                                          <p:spTgt spid="19469"/>
                                        </p:tgtEl>
                                      </p:cBhvr>
                                      <p:from x="200000" y="450000"/>
                                      <p:to x="100000" y="100000"/>
                                    </p:animScale>
                                    <p:set>
                                      <p:cBhvr>
                                        <p:cTn id="130" dur="770" fill="hold"/>
                                        <p:tgtEl>
                                          <p:spTgt spid="19469"/>
                                        </p:tgtEl>
                                        <p:attrNameLst>
                                          <p:attrName>ppt_x</p:attrName>
                                        </p:attrNameLst>
                                      </p:cBhvr>
                                      <p:to>
                                        <p:strVal val="(0.5)"/>
                                      </p:to>
                                    </p:set>
                                    <p:anim from="(0.5)" to="(#ppt_x)" calcmode="lin" valueType="num">
                                      <p:cBhvr>
                                        <p:cTn id="131" dur="1230" accel="100000" fill="hold">
                                          <p:stCondLst>
                                            <p:cond delay="770"/>
                                          </p:stCondLst>
                                        </p:cTn>
                                        <p:tgtEl>
                                          <p:spTgt spid="19469"/>
                                        </p:tgtEl>
                                        <p:attrNameLst>
                                          <p:attrName>ppt_x</p:attrName>
                                        </p:attrNameLst>
                                      </p:cBhvr>
                                    </p:anim>
                                    <p:set>
                                      <p:cBhvr>
                                        <p:cTn id="132" dur="770" fill="hold"/>
                                        <p:tgtEl>
                                          <p:spTgt spid="19469"/>
                                        </p:tgtEl>
                                        <p:attrNameLst>
                                          <p:attrName>ppt_y</p:attrName>
                                        </p:attrNameLst>
                                      </p:cBhvr>
                                      <p:to>
                                        <p:strVal val="(#ppt_y+0.4)"/>
                                      </p:to>
                                    </p:set>
                                    <p:anim from="(#ppt_y+0.4)" to="(#ppt_y)" calcmode="lin" valueType="num">
                                      <p:cBhvr>
                                        <p:cTn id="133" dur="1230" accel="100000" fill="hold">
                                          <p:stCondLst>
                                            <p:cond delay="770"/>
                                          </p:stCondLst>
                                        </p:cTn>
                                        <p:tgtEl>
                                          <p:spTgt spid="19469"/>
                                        </p:tgtEl>
                                        <p:attrNameLst>
                                          <p:attrName>ppt_y</p:attrName>
                                        </p:attrNameLst>
                                      </p:cBhvr>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6" presetClass="entr" presetSubtype="0" fill="hold" nodeType="clickEffect">
                                  <p:stCondLst>
                                    <p:cond delay="0"/>
                                  </p:stCondLst>
                                  <p:childTnLst>
                                    <p:set>
                                      <p:cBhvr>
                                        <p:cTn id="137" dur="1" fill="hold">
                                          <p:stCondLst>
                                            <p:cond delay="0"/>
                                          </p:stCondLst>
                                        </p:cTn>
                                        <p:tgtEl>
                                          <p:spTgt spid="19470"/>
                                        </p:tgtEl>
                                        <p:attrNameLst>
                                          <p:attrName>style.visibility</p:attrName>
                                        </p:attrNameLst>
                                      </p:cBhvr>
                                      <p:to>
                                        <p:strVal val="visible"/>
                                      </p:to>
                                    </p:set>
                                    <p:animEffect transition="in" filter="wipe(down)">
                                      <p:cBhvr>
                                        <p:cTn id="138" dur="580">
                                          <p:stCondLst>
                                            <p:cond delay="0"/>
                                          </p:stCondLst>
                                        </p:cTn>
                                        <p:tgtEl>
                                          <p:spTgt spid="19470"/>
                                        </p:tgtEl>
                                      </p:cBhvr>
                                    </p:animEffect>
                                    <p:anim calcmode="lin" valueType="num">
                                      <p:cBhvr>
                                        <p:cTn id="139" dur="1822" tmFilter="0,0; 0.14,0.36; 0.43,0.73; 0.71,0.91; 1.0,1.0">
                                          <p:stCondLst>
                                            <p:cond delay="0"/>
                                          </p:stCondLst>
                                        </p:cTn>
                                        <p:tgtEl>
                                          <p:spTgt spid="19470"/>
                                        </p:tgtEl>
                                        <p:attrNameLst>
                                          <p:attrName>ppt_x</p:attrName>
                                        </p:attrNameLst>
                                      </p:cBhvr>
                                      <p:tavLst>
                                        <p:tav tm="0">
                                          <p:val>
                                            <p:strVal val="#ppt_x-0.25"/>
                                          </p:val>
                                        </p:tav>
                                        <p:tav tm="100000">
                                          <p:val>
                                            <p:strVal val="#ppt_x"/>
                                          </p:val>
                                        </p:tav>
                                      </p:tavLst>
                                    </p:anim>
                                    <p:anim calcmode="lin" valueType="num">
                                      <p:cBhvr>
                                        <p:cTn id="140" dur="664" tmFilter="0.0,0.0; 0.25,0.07; 0.50,0.2; 0.75,0.467; 1.0,1.0">
                                          <p:stCondLst>
                                            <p:cond delay="0"/>
                                          </p:stCondLst>
                                        </p:cTn>
                                        <p:tgtEl>
                                          <p:spTgt spid="19470"/>
                                        </p:tgtEl>
                                        <p:attrNameLst>
                                          <p:attrName>ppt_y</p:attrName>
                                        </p:attrNameLst>
                                      </p:cBhvr>
                                      <p:tavLst>
                                        <p:tav tm="0" fmla="#ppt_y-sin(pi*$)/3">
                                          <p:val>
                                            <p:fltVal val="0.5"/>
                                          </p:val>
                                        </p:tav>
                                        <p:tav tm="100000">
                                          <p:val>
                                            <p:fltVal val="1"/>
                                          </p:val>
                                        </p:tav>
                                      </p:tavLst>
                                    </p:anim>
                                    <p:anim calcmode="lin" valueType="num">
                                      <p:cBhvr>
                                        <p:cTn id="141" dur="664" tmFilter="0, 0; 0.125,0.2665; 0.25,0.4; 0.375,0.465; 0.5,0.5;  0.625,0.535; 0.75,0.6; 0.875,0.7335; 1,1">
                                          <p:stCondLst>
                                            <p:cond delay="664"/>
                                          </p:stCondLst>
                                        </p:cTn>
                                        <p:tgtEl>
                                          <p:spTgt spid="19470"/>
                                        </p:tgtEl>
                                        <p:attrNameLst>
                                          <p:attrName>ppt_y</p:attrName>
                                        </p:attrNameLst>
                                      </p:cBhvr>
                                      <p:tavLst>
                                        <p:tav tm="0" fmla="#ppt_y-sin(pi*$)/9">
                                          <p:val>
                                            <p:fltVal val="0"/>
                                          </p:val>
                                        </p:tav>
                                        <p:tav tm="100000">
                                          <p:val>
                                            <p:fltVal val="1"/>
                                          </p:val>
                                        </p:tav>
                                      </p:tavLst>
                                    </p:anim>
                                    <p:anim calcmode="lin" valueType="num">
                                      <p:cBhvr>
                                        <p:cTn id="142" dur="332" tmFilter="0, 0; 0.125,0.2665; 0.25,0.4; 0.375,0.465; 0.5,0.5;  0.625,0.535; 0.75,0.6; 0.875,0.7335; 1,1">
                                          <p:stCondLst>
                                            <p:cond delay="1324"/>
                                          </p:stCondLst>
                                        </p:cTn>
                                        <p:tgtEl>
                                          <p:spTgt spid="19470"/>
                                        </p:tgtEl>
                                        <p:attrNameLst>
                                          <p:attrName>ppt_y</p:attrName>
                                        </p:attrNameLst>
                                      </p:cBhvr>
                                      <p:tavLst>
                                        <p:tav tm="0" fmla="#ppt_y-sin(pi*$)/27">
                                          <p:val>
                                            <p:fltVal val="0"/>
                                          </p:val>
                                        </p:tav>
                                        <p:tav tm="100000">
                                          <p:val>
                                            <p:fltVal val="1"/>
                                          </p:val>
                                        </p:tav>
                                      </p:tavLst>
                                    </p:anim>
                                    <p:anim calcmode="lin" valueType="num">
                                      <p:cBhvr>
                                        <p:cTn id="143" dur="164" tmFilter="0, 0; 0.125,0.2665; 0.25,0.4; 0.375,0.465; 0.5,0.5;  0.625,0.535; 0.75,0.6; 0.875,0.7335; 1,1">
                                          <p:stCondLst>
                                            <p:cond delay="1656"/>
                                          </p:stCondLst>
                                        </p:cTn>
                                        <p:tgtEl>
                                          <p:spTgt spid="19470"/>
                                        </p:tgtEl>
                                        <p:attrNameLst>
                                          <p:attrName>ppt_y</p:attrName>
                                        </p:attrNameLst>
                                      </p:cBhvr>
                                      <p:tavLst>
                                        <p:tav tm="0" fmla="#ppt_y-sin(pi*$)/81">
                                          <p:val>
                                            <p:fltVal val="0"/>
                                          </p:val>
                                        </p:tav>
                                        <p:tav tm="100000">
                                          <p:val>
                                            <p:fltVal val="1"/>
                                          </p:val>
                                        </p:tav>
                                      </p:tavLst>
                                    </p:anim>
                                    <p:animScale>
                                      <p:cBhvr>
                                        <p:cTn id="144" dur="26">
                                          <p:stCondLst>
                                            <p:cond delay="650"/>
                                          </p:stCondLst>
                                        </p:cTn>
                                        <p:tgtEl>
                                          <p:spTgt spid="19470"/>
                                        </p:tgtEl>
                                      </p:cBhvr>
                                      <p:to x="100000" y="60000"/>
                                    </p:animScale>
                                    <p:animScale>
                                      <p:cBhvr>
                                        <p:cTn id="145" dur="166" decel="50000">
                                          <p:stCondLst>
                                            <p:cond delay="676"/>
                                          </p:stCondLst>
                                        </p:cTn>
                                        <p:tgtEl>
                                          <p:spTgt spid="19470"/>
                                        </p:tgtEl>
                                      </p:cBhvr>
                                      <p:to x="100000" y="100000"/>
                                    </p:animScale>
                                    <p:animScale>
                                      <p:cBhvr>
                                        <p:cTn id="146" dur="26">
                                          <p:stCondLst>
                                            <p:cond delay="1312"/>
                                          </p:stCondLst>
                                        </p:cTn>
                                        <p:tgtEl>
                                          <p:spTgt spid="19470"/>
                                        </p:tgtEl>
                                      </p:cBhvr>
                                      <p:to x="100000" y="80000"/>
                                    </p:animScale>
                                    <p:animScale>
                                      <p:cBhvr>
                                        <p:cTn id="147" dur="166" decel="50000">
                                          <p:stCondLst>
                                            <p:cond delay="1338"/>
                                          </p:stCondLst>
                                        </p:cTn>
                                        <p:tgtEl>
                                          <p:spTgt spid="19470"/>
                                        </p:tgtEl>
                                      </p:cBhvr>
                                      <p:to x="100000" y="100000"/>
                                    </p:animScale>
                                    <p:animScale>
                                      <p:cBhvr>
                                        <p:cTn id="148" dur="26">
                                          <p:stCondLst>
                                            <p:cond delay="1642"/>
                                          </p:stCondLst>
                                        </p:cTn>
                                        <p:tgtEl>
                                          <p:spTgt spid="19470"/>
                                        </p:tgtEl>
                                      </p:cBhvr>
                                      <p:to x="100000" y="90000"/>
                                    </p:animScale>
                                    <p:animScale>
                                      <p:cBhvr>
                                        <p:cTn id="149" dur="166" decel="50000">
                                          <p:stCondLst>
                                            <p:cond delay="1668"/>
                                          </p:stCondLst>
                                        </p:cTn>
                                        <p:tgtEl>
                                          <p:spTgt spid="19470"/>
                                        </p:tgtEl>
                                      </p:cBhvr>
                                      <p:to x="100000" y="100000"/>
                                    </p:animScale>
                                    <p:animScale>
                                      <p:cBhvr>
                                        <p:cTn id="150" dur="26">
                                          <p:stCondLst>
                                            <p:cond delay="1808"/>
                                          </p:stCondLst>
                                        </p:cTn>
                                        <p:tgtEl>
                                          <p:spTgt spid="19470"/>
                                        </p:tgtEl>
                                      </p:cBhvr>
                                      <p:to x="100000" y="95000"/>
                                    </p:animScale>
                                    <p:animScale>
                                      <p:cBhvr>
                                        <p:cTn id="151" dur="166" decel="50000">
                                          <p:stCondLst>
                                            <p:cond delay="1834"/>
                                          </p:stCondLst>
                                        </p:cTn>
                                        <p:tgtEl>
                                          <p:spTgt spid="19470"/>
                                        </p:tgtEl>
                                      </p:cBhvr>
                                      <p:to x="100000" y="100000"/>
                                    </p:animScale>
                                  </p:childTnLst>
                                </p:cTn>
                              </p:par>
                            </p:childTnLst>
                          </p:cTn>
                        </p:par>
                      </p:childTnLst>
                    </p:cTn>
                  </p:par>
                  <p:par>
                    <p:cTn id="152" fill="hold" nodeType="clickPar">
                      <p:stCondLst>
                        <p:cond delay="indefinite"/>
                      </p:stCondLst>
                      <p:childTnLst>
                        <p:par>
                          <p:cTn id="153" fill="hold" nodeType="withGroup">
                            <p:stCondLst>
                              <p:cond delay="0"/>
                            </p:stCondLst>
                            <p:childTnLst>
                              <p:par>
                                <p:cTn id="154" presetID="34" presetClass="entr" presetSubtype="0" fill="hold" grpId="0" nodeType="clickEffect">
                                  <p:stCondLst>
                                    <p:cond delay="0"/>
                                  </p:stCondLst>
                                  <p:childTnLst>
                                    <p:set>
                                      <p:cBhvr>
                                        <p:cTn id="155" dur="1" fill="hold">
                                          <p:stCondLst>
                                            <p:cond delay="0"/>
                                          </p:stCondLst>
                                        </p:cTn>
                                        <p:tgtEl>
                                          <p:spTgt spid="19481"/>
                                        </p:tgtEl>
                                        <p:attrNameLst>
                                          <p:attrName>style.visibility</p:attrName>
                                        </p:attrNameLst>
                                      </p:cBhvr>
                                      <p:to>
                                        <p:strVal val="visible"/>
                                      </p:to>
                                    </p:set>
                                    <p:anim from="(-#ppt_w/2)" to="(#ppt_x)" calcmode="lin" valueType="num">
                                      <p:cBhvr>
                                        <p:cTn id="156" dur="600" fill="hold">
                                          <p:stCondLst>
                                            <p:cond delay="0"/>
                                          </p:stCondLst>
                                        </p:cTn>
                                        <p:tgtEl>
                                          <p:spTgt spid="19481"/>
                                        </p:tgtEl>
                                        <p:attrNameLst>
                                          <p:attrName>ppt_x</p:attrName>
                                        </p:attrNameLst>
                                      </p:cBhvr>
                                    </p:anim>
                                    <p:anim from="0" to="-1.0" calcmode="lin" valueType="num">
                                      <p:cBhvr>
                                        <p:cTn id="157" dur="200" decel="50000" autoRev="1" fill="hold">
                                          <p:stCondLst>
                                            <p:cond delay="600"/>
                                          </p:stCondLst>
                                        </p:cTn>
                                        <p:tgtEl>
                                          <p:spTgt spid="19481"/>
                                        </p:tgtEl>
                                        <p:attrNameLst>
                                          <p:attrName>xshear</p:attrName>
                                        </p:attrNameLst>
                                      </p:cBhvr>
                                    </p:anim>
                                    <p:animScale>
                                      <p:cBhvr>
                                        <p:cTn id="158" dur="200" decel="100000" autoRev="1" fill="hold">
                                          <p:stCondLst>
                                            <p:cond delay="600"/>
                                          </p:stCondLst>
                                        </p:cTn>
                                        <p:tgtEl>
                                          <p:spTgt spid="19481"/>
                                        </p:tgtEl>
                                      </p:cBhvr>
                                      <p:from x="100000" y="100000"/>
                                      <p:to x="80000" y="100000"/>
                                    </p:animScale>
                                    <p:anim by="(#ppt_h/3+#ppt_w*0.1)" calcmode="lin" valueType="num">
                                      <p:cBhvr additive="sum">
                                        <p:cTn id="159" dur="200" decel="100000" autoRev="1" fill="hold">
                                          <p:stCondLst>
                                            <p:cond delay="600"/>
                                          </p:stCondLst>
                                        </p:cTn>
                                        <p:tgtEl>
                                          <p:spTgt spid="19481"/>
                                        </p:tgtEl>
                                        <p:attrNameLst>
                                          <p:attrName>ppt_x</p:attrName>
                                        </p:attrNameLst>
                                      </p:cBhvr>
                                    </p:anim>
                                  </p:childTnLst>
                                </p:cTn>
                              </p:par>
                              <p:par>
                                <p:cTn id="160" presetID="34" presetClass="entr" presetSubtype="0" fill="hold" grpId="0" nodeType="withEffect">
                                  <p:stCondLst>
                                    <p:cond delay="0"/>
                                  </p:stCondLst>
                                  <p:childTnLst>
                                    <p:set>
                                      <p:cBhvr>
                                        <p:cTn id="161" dur="1" fill="hold">
                                          <p:stCondLst>
                                            <p:cond delay="0"/>
                                          </p:stCondLst>
                                        </p:cTn>
                                        <p:tgtEl>
                                          <p:spTgt spid="19482"/>
                                        </p:tgtEl>
                                        <p:attrNameLst>
                                          <p:attrName>style.visibility</p:attrName>
                                        </p:attrNameLst>
                                      </p:cBhvr>
                                      <p:to>
                                        <p:strVal val="visible"/>
                                      </p:to>
                                    </p:set>
                                    <p:anim from="(-#ppt_w/2)" to="(#ppt_x)" calcmode="lin" valueType="num">
                                      <p:cBhvr>
                                        <p:cTn id="162" dur="600" fill="hold">
                                          <p:stCondLst>
                                            <p:cond delay="0"/>
                                          </p:stCondLst>
                                        </p:cTn>
                                        <p:tgtEl>
                                          <p:spTgt spid="19482"/>
                                        </p:tgtEl>
                                        <p:attrNameLst>
                                          <p:attrName>ppt_x</p:attrName>
                                        </p:attrNameLst>
                                      </p:cBhvr>
                                    </p:anim>
                                    <p:anim from="0" to="-1.0" calcmode="lin" valueType="num">
                                      <p:cBhvr>
                                        <p:cTn id="163" dur="200" decel="50000" autoRev="1" fill="hold">
                                          <p:stCondLst>
                                            <p:cond delay="600"/>
                                          </p:stCondLst>
                                        </p:cTn>
                                        <p:tgtEl>
                                          <p:spTgt spid="19482"/>
                                        </p:tgtEl>
                                        <p:attrNameLst>
                                          <p:attrName>xshear</p:attrName>
                                        </p:attrNameLst>
                                      </p:cBhvr>
                                    </p:anim>
                                    <p:animScale>
                                      <p:cBhvr>
                                        <p:cTn id="164" dur="200" decel="100000" autoRev="1" fill="hold">
                                          <p:stCondLst>
                                            <p:cond delay="600"/>
                                          </p:stCondLst>
                                        </p:cTn>
                                        <p:tgtEl>
                                          <p:spTgt spid="19482"/>
                                        </p:tgtEl>
                                      </p:cBhvr>
                                      <p:from x="100000" y="100000"/>
                                      <p:to x="80000" y="100000"/>
                                    </p:animScale>
                                    <p:anim by="(#ppt_h/3+#ppt_w*0.1)" calcmode="lin" valueType="num">
                                      <p:cBhvr additive="sum">
                                        <p:cTn id="165" dur="200" decel="100000" autoRev="1" fill="hold">
                                          <p:stCondLst>
                                            <p:cond delay="600"/>
                                          </p:stCondLst>
                                        </p:cTn>
                                        <p:tgtEl>
                                          <p:spTgt spid="19482"/>
                                        </p:tgtEl>
                                        <p:attrNameLst>
                                          <p:attrName>ppt_x</p:attrName>
                                        </p:attrNameLst>
                                      </p:cBhvr>
                                    </p:anim>
                                  </p:childTnLst>
                                </p:cTn>
                              </p:par>
                              <p:par>
                                <p:cTn id="166" presetID="34" presetClass="entr" presetSubtype="0" fill="hold" grpId="0" nodeType="withEffect">
                                  <p:stCondLst>
                                    <p:cond delay="0"/>
                                  </p:stCondLst>
                                  <p:childTnLst>
                                    <p:set>
                                      <p:cBhvr>
                                        <p:cTn id="167" dur="1" fill="hold">
                                          <p:stCondLst>
                                            <p:cond delay="0"/>
                                          </p:stCondLst>
                                        </p:cTn>
                                        <p:tgtEl>
                                          <p:spTgt spid="19483"/>
                                        </p:tgtEl>
                                        <p:attrNameLst>
                                          <p:attrName>style.visibility</p:attrName>
                                        </p:attrNameLst>
                                      </p:cBhvr>
                                      <p:to>
                                        <p:strVal val="visible"/>
                                      </p:to>
                                    </p:set>
                                    <p:anim from="(-#ppt_w/2)" to="(#ppt_x)" calcmode="lin" valueType="num">
                                      <p:cBhvr>
                                        <p:cTn id="168" dur="600" fill="hold">
                                          <p:stCondLst>
                                            <p:cond delay="0"/>
                                          </p:stCondLst>
                                        </p:cTn>
                                        <p:tgtEl>
                                          <p:spTgt spid="19483"/>
                                        </p:tgtEl>
                                        <p:attrNameLst>
                                          <p:attrName>ppt_x</p:attrName>
                                        </p:attrNameLst>
                                      </p:cBhvr>
                                    </p:anim>
                                    <p:anim from="0" to="-1.0" calcmode="lin" valueType="num">
                                      <p:cBhvr>
                                        <p:cTn id="169" dur="200" decel="50000" autoRev="1" fill="hold">
                                          <p:stCondLst>
                                            <p:cond delay="600"/>
                                          </p:stCondLst>
                                        </p:cTn>
                                        <p:tgtEl>
                                          <p:spTgt spid="19483"/>
                                        </p:tgtEl>
                                        <p:attrNameLst>
                                          <p:attrName>xshear</p:attrName>
                                        </p:attrNameLst>
                                      </p:cBhvr>
                                    </p:anim>
                                    <p:animScale>
                                      <p:cBhvr>
                                        <p:cTn id="170" dur="200" decel="100000" autoRev="1" fill="hold">
                                          <p:stCondLst>
                                            <p:cond delay="600"/>
                                          </p:stCondLst>
                                        </p:cTn>
                                        <p:tgtEl>
                                          <p:spTgt spid="19483"/>
                                        </p:tgtEl>
                                      </p:cBhvr>
                                      <p:from x="100000" y="100000"/>
                                      <p:to x="80000" y="100000"/>
                                    </p:animScale>
                                    <p:anim by="(#ppt_h/3+#ppt_w*0.1)" calcmode="lin" valueType="num">
                                      <p:cBhvr additive="sum">
                                        <p:cTn id="171" dur="200" decel="100000" autoRev="1" fill="hold">
                                          <p:stCondLst>
                                            <p:cond delay="600"/>
                                          </p:stCondLst>
                                        </p:cTn>
                                        <p:tgtEl>
                                          <p:spTgt spid="19483"/>
                                        </p:tgtEl>
                                        <p:attrNameLst>
                                          <p:attrName>ppt_x</p:attrName>
                                        </p:attrNameLst>
                                      </p:cBhvr>
                                    </p:anim>
                                  </p:childTnLst>
                                </p:cTn>
                              </p:par>
                            </p:childTnLst>
                          </p:cTn>
                        </p:par>
                      </p:childTnLst>
                    </p:cTn>
                  </p:par>
                  <p:par>
                    <p:cTn id="172" fill="hold" nodeType="clickPar">
                      <p:stCondLst>
                        <p:cond delay="indefinite"/>
                      </p:stCondLst>
                      <p:childTnLst>
                        <p:par>
                          <p:cTn id="173" fill="hold" nodeType="withGroup">
                            <p:stCondLst>
                              <p:cond delay="0"/>
                            </p:stCondLst>
                            <p:childTnLst>
                              <p:par>
                                <p:cTn id="174" presetID="34" presetClass="entr" presetSubtype="0" fill="hold" grpId="0" nodeType="clickEffect">
                                  <p:stCondLst>
                                    <p:cond delay="0"/>
                                  </p:stCondLst>
                                  <p:childTnLst>
                                    <p:set>
                                      <p:cBhvr>
                                        <p:cTn id="175" dur="1" fill="hold">
                                          <p:stCondLst>
                                            <p:cond delay="0"/>
                                          </p:stCondLst>
                                        </p:cTn>
                                        <p:tgtEl>
                                          <p:spTgt spid="19484"/>
                                        </p:tgtEl>
                                        <p:attrNameLst>
                                          <p:attrName>style.visibility</p:attrName>
                                        </p:attrNameLst>
                                      </p:cBhvr>
                                      <p:to>
                                        <p:strVal val="visible"/>
                                      </p:to>
                                    </p:set>
                                    <p:anim from="(-#ppt_w/2)" to="(#ppt_x)" calcmode="lin" valueType="num">
                                      <p:cBhvr>
                                        <p:cTn id="176" dur="600" fill="hold">
                                          <p:stCondLst>
                                            <p:cond delay="0"/>
                                          </p:stCondLst>
                                        </p:cTn>
                                        <p:tgtEl>
                                          <p:spTgt spid="19484"/>
                                        </p:tgtEl>
                                        <p:attrNameLst>
                                          <p:attrName>ppt_x</p:attrName>
                                        </p:attrNameLst>
                                      </p:cBhvr>
                                    </p:anim>
                                    <p:anim from="0" to="-1.0" calcmode="lin" valueType="num">
                                      <p:cBhvr>
                                        <p:cTn id="177" dur="200" decel="50000" autoRev="1" fill="hold">
                                          <p:stCondLst>
                                            <p:cond delay="600"/>
                                          </p:stCondLst>
                                        </p:cTn>
                                        <p:tgtEl>
                                          <p:spTgt spid="19484"/>
                                        </p:tgtEl>
                                        <p:attrNameLst>
                                          <p:attrName>xshear</p:attrName>
                                        </p:attrNameLst>
                                      </p:cBhvr>
                                    </p:anim>
                                    <p:animScale>
                                      <p:cBhvr>
                                        <p:cTn id="178" dur="200" decel="100000" autoRev="1" fill="hold">
                                          <p:stCondLst>
                                            <p:cond delay="600"/>
                                          </p:stCondLst>
                                        </p:cTn>
                                        <p:tgtEl>
                                          <p:spTgt spid="19484"/>
                                        </p:tgtEl>
                                      </p:cBhvr>
                                      <p:from x="100000" y="100000"/>
                                      <p:to x="80000" y="100000"/>
                                    </p:animScale>
                                    <p:anim by="(#ppt_h/3+#ppt_w*0.1)" calcmode="lin" valueType="num">
                                      <p:cBhvr additive="sum">
                                        <p:cTn id="179" dur="200" decel="100000" autoRev="1" fill="hold">
                                          <p:stCondLst>
                                            <p:cond delay="600"/>
                                          </p:stCondLst>
                                        </p:cTn>
                                        <p:tgtEl>
                                          <p:spTgt spid="19484"/>
                                        </p:tgtEl>
                                        <p:attrNameLst>
                                          <p:attrName>ppt_x</p:attrName>
                                        </p:attrNameLst>
                                      </p:cBhvr>
                                    </p:anim>
                                  </p:childTnLst>
                                </p:cTn>
                              </p:par>
                              <p:par>
                                <p:cTn id="180" presetID="34" presetClass="entr" presetSubtype="0" fill="hold" grpId="0" nodeType="withEffect">
                                  <p:stCondLst>
                                    <p:cond delay="0"/>
                                  </p:stCondLst>
                                  <p:childTnLst>
                                    <p:set>
                                      <p:cBhvr>
                                        <p:cTn id="181" dur="1" fill="hold">
                                          <p:stCondLst>
                                            <p:cond delay="0"/>
                                          </p:stCondLst>
                                        </p:cTn>
                                        <p:tgtEl>
                                          <p:spTgt spid="19485"/>
                                        </p:tgtEl>
                                        <p:attrNameLst>
                                          <p:attrName>style.visibility</p:attrName>
                                        </p:attrNameLst>
                                      </p:cBhvr>
                                      <p:to>
                                        <p:strVal val="visible"/>
                                      </p:to>
                                    </p:set>
                                    <p:anim from="(-#ppt_w/2)" to="(#ppt_x)" calcmode="lin" valueType="num">
                                      <p:cBhvr>
                                        <p:cTn id="182" dur="600" fill="hold">
                                          <p:stCondLst>
                                            <p:cond delay="0"/>
                                          </p:stCondLst>
                                        </p:cTn>
                                        <p:tgtEl>
                                          <p:spTgt spid="19485"/>
                                        </p:tgtEl>
                                        <p:attrNameLst>
                                          <p:attrName>ppt_x</p:attrName>
                                        </p:attrNameLst>
                                      </p:cBhvr>
                                    </p:anim>
                                    <p:anim from="0" to="-1.0" calcmode="lin" valueType="num">
                                      <p:cBhvr>
                                        <p:cTn id="183" dur="200" decel="50000" autoRev="1" fill="hold">
                                          <p:stCondLst>
                                            <p:cond delay="600"/>
                                          </p:stCondLst>
                                        </p:cTn>
                                        <p:tgtEl>
                                          <p:spTgt spid="19485"/>
                                        </p:tgtEl>
                                        <p:attrNameLst>
                                          <p:attrName>xshear</p:attrName>
                                        </p:attrNameLst>
                                      </p:cBhvr>
                                    </p:anim>
                                    <p:animScale>
                                      <p:cBhvr>
                                        <p:cTn id="184" dur="200" decel="100000" autoRev="1" fill="hold">
                                          <p:stCondLst>
                                            <p:cond delay="600"/>
                                          </p:stCondLst>
                                        </p:cTn>
                                        <p:tgtEl>
                                          <p:spTgt spid="19485"/>
                                        </p:tgtEl>
                                      </p:cBhvr>
                                      <p:from x="100000" y="100000"/>
                                      <p:to x="80000" y="100000"/>
                                    </p:animScale>
                                    <p:anim by="(#ppt_h/3+#ppt_w*0.1)" calcmode="lin" valueType="num">
                                      <p:cBhvr additive="sum">
                                        <p:cTn id="185" dur="200" decel="100000" autoRev="1" fill="hold">
                                          <p:stCondLst>
                                            <p:cond delay="600"/>
                                          </p:stCondLst>
                                        </p:cTn>
                                        <p:tgtEl>
                                          <p:spTgt spid="19485"/>
                                        </p:tgtEl>
                                        <p:attrNameLst>
                                          <p:attrName>ppt_x</p:attrName>
                                        </p:attrNameLst>
                                      </p:cBhvr>
                                    </p:anim>
                                  </p:childTnLst>
                                </p:cTn>
                              </p:par>
                              <p:par>
                                <p:cTn id="186" presetID="34" presetClass="entr" presetSubtype="0" fill="hold" grpId="0" nodeType="withEffect">
                                  <p:stCondLst>
                                    <p:cond delay="0"/>
                                  </p:stCondLst>
                                  <p:childTnLst>
                                    <p:set>
                                      <p:cBhvr>
                                        <p:cTn id="187" dur="1" fill="hold">
                                          <p:stCondLst>
                                            <p:cond delay="0"/>
                                          </p:stCondLst>
                                        </p:cTn>
                                        <p:tgtEl>
                                          <p:spTgt spid="19486"/>
                                        </p:tgtEl>
                                        <p:attrNameLst>
                                          <p:attrName>style.visibility</p:attrName>
                                        </p:attrNameLst>
                                      </p:cBhvr>
                                      <p:to>
                                        <p:strVal val="visible"/>
                                      </p:to>
                                    </p:set>
                                    <p:anim from="(-#ppt_w/2)" to="(#ppt_x)" calcmode="lin" valueType="num">
                                      <p:cBhvr>
                                        <p:cTn id="188" dur="600" fill="hold">
                                          <p:stCondLst>
                                            <p:cond delay="0"/>
                                          </p:stCondLst>
                                        </p:cTn>
                                        <p:tgtEl>
                                          <p:spTgt spid="19486"/>
                                        </p:tgtEl>
                                        <p:attrNameLst>
                                          <p:attrName>ppt_x</p:attrName>
                                        </p:attrNameLst>
                                      </p:cBhvr>
                                    </p:anim>
                                    <p:anim from="0" to="-1.0" calcmode="lin" valueType="num">
                                      <p:cBhvr>
                                        <p:cTn id="189" dur="200" decel="50000" autoRev="1" fill="hold">
                                          <p:stCondLst>
                                            <p:cond delay="600"/>
                                          </p:stCondLst>
                                        </p:cTn>
                                        <p:tgtEl>
                                          <p:spTgt spid="19486"/>
                                        </p:tgtEl>
                                        <p:attrNameLst>
                                          <p:attrName>xshear</p:attrName>
                                        </p:attrNameLst>
                                      </p:cBhvr>
                                    </p:anim>
                                    <p:animScale>
                                      <p:cBhvr>
                                        <p:cTn id="190" dur="200" decel="100000" autoRev="1" fill="hold">
                                          <p:stCondLst>
                                            <p:cond delay="600"/>
                                          </p:stCondLst>
                                        </p:cTn>
                                        <p:tgtEl>
                                          <p:spTgt spid="19486"/>
                                        </p:tgtEl>
                                      </p:cBhvr>
                                      <p:from x="100000" y="100000"/>
                                      <p:to x="80000" y="100000"/>
                                    </p:animScale>
                                    <p:anim by="(#ppt_h/3+#ppt_w*0.1)" calcmode="lin" valueType="num">
                                      <p:cBhvr additive="sum">
                                        <p:cTn id="191" dur="200" decel="100000" autoRev="1" fill="hold">
                                          <p:stCondLst>
                                            <p:cond delay="600"/>
                                          </p:stCondLst>
                                        </p:cTn>
                                        <p:tgtEl>
                                          <p:spTgt spid="19486"/>
                                        </p:tgtEl>
                                        <p:attrNameLst>
                                          <p:attrName>ppt_x</p:attrName>
                                        </p:attrNameLst>
                                      </p:cBhvr>
                                    </p:anim>
                                  </p:childTnLst>
                                </p:cTn>
                              </p:par>
                            </p:childTnLst>
                          </p:cTn>
                        </p:par>
                      </p:childTnLst>
                    </p:cTn>
                  </p:par>
                  <p:par>
                    <p:cTn id="192" fill="hold" nodeType="clickPar">
                      <p:stCondLst>
                        <p:cond delay="indefinite"/>
                      </p:stCondLst>
                      <p:childTnLst>
                        <p:par>
                          <p:cTn id="193" fill="hold" nodeType="withGroup">
                            <p:stCondLst>
                              <p:cond delay="0"/>
                            </p:stCondLst>
                            <p:childTnLst>
                              <p:par>
                                <p:cTn id="194" presetID="56" presetClass="entr" presetSubtype="0" fill="hold" grpId="0" nodeType="clickEffect">
                                  <p:stCondLst>
                                    <p:cond delay="0"/>
                                  </p:stCondLst>
                                  <p:iterate type="lt">
                                    <p:tmPct val="10000"/>
                                  </p:iterate>
                                  <p:childTnLst>
                                    <p:set>
                                      <p:cBhvr>
                                        <p:cTn id="195" dur="1" fill="hold">
                                          <p:stCondLst>
                                            <p:cond delay="0"/>
                                          </p:stCondLst>
                                        </p:cTn>
                                        <p:tgtEl>
                                          <p:spTgt spid="19471"/>
                                        </p:tgtEl>
                                        <p:attrNameLst>
                                          <p:attrName>style.visibility</p:attrName>
                                        </p:attrNameLst>
                                      </p:cBhvr>
                                      <p:to>
                                        <p:strVal val="visible"/>
                                      </p:to>
                                    </p:set>
                                    <p:anim by="(-#ppt_w*2)" calcmode="lin" valueType="num">
                                      <p:cBhvr rctx="PPT">
                                        <p:cTn id="196" dur="500" autoRev="1" fill="hold">
                                          <p:stCondLst>
                                            <p:cond delay="0"/>
                                          </p:stCondLst>
                                        </p:cTn>
                                        <p:tgtEl>
                                          <p:spTgt spid="19471"/>
                                        </p:tgtEl>
                                        <p:attrNameLst>
                                          <p:attrName>ppt_w</p:attrName>
                                        </p:attrNameLst>
                                      </p:cBhvr>
                                    </p:anim>
                                    <p:anim by="(#ppt_w*0.50)" calcmode="lin" valueType="num">
                                      <p:cBhvr>
                                        <p:cTn id="197" dur="500" decel="50000" autoRev="1" fill="hold">
                                          <p:stCondLst>
                                            <p:cond delay="0"/>
                                          </p:stCondLst>
                                        </p:cTn>
                                        <p:tgtEl>
                                          <p:spTgt spid="19471"/>
                                        </p:tgtEl>
                                        <p:attrNameLst>
                                          <p:attrName>ppt_x</p:attrName>
                                        </p:attrNameLst>
                                      </p:cBhvr>
                                    </p:anim>
                                    <p:anim from="(-#ppt_h/2)" to="(#ppt_y)" calcmode="lin" valueType="num">
                                      <p:cBhvr>
                                        <p:cTn id="198" dur="1000" fill="hold">
                                          <p:stCondLst>
                                            <p:cond delay="0"/>
                                          </p:stCondLst>
                                        </p:cTn>
                                        <p:tgtEl>
                                          <p:spTgt spid="19471"/>
                                        </p:tgtEl>
                                        <p:attrNameLst>
                                          <p:attrName>ppt_y</p:attrName>
                                        </p:attrNameLst>
                                      </p:cBhvr>
                                    </p:anim>
                                    <p:animRot by="21600000">
                                      <p:cBhvr>
                                        <p:cTn id="199" dur="1000" fill="hold">
                                          <p:stCondLst>
                                            <p:cond delay="0"/>
                                          </p:stCondLst>
                                        </p:cTn>
                                        <p:tgtEl>
                                          <p:spTgt spid="1947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2" grpId="0"/>
      <p:bldP spid="19464" grpId="0"/>
      <p:bldP spid="19467" grpId="0" animBg="1"/>
      <p:bldP spid="19468" grpId="0"/>
      <p:bldP spid="19471" grpId="0" animBg="1"/>
      <p:bldP spid="19475" grpId="0" animBg="1"/>
      <p:bldP spid="19476" grpId="0" animBg="1"/>
      <p:bldP spid="19477" grpId="0" animBg="1"/>
      <p:bldP spid="19478" grpId="0" animBg="1"/>
      <p:bldP spid="19479" grpId="0" animBg="1"/>
      <p:bldP spid="19480" grpId="0" animBg="1"/>
      <p:bldP spid="19481" grpId="0" animBg="1"/>
      <p:bldP spid="19482" grpId="0" animBg="1"/>
      <p:bldP spid="19483" grpId="0" animBg="1"/>
      <p:bldP spid="19484" grpId="0" animBg="1"/>
      <p:bldP spid="19485" grpId="0" animBg="1"/>
      <p:bldP spid="1948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Oval 11"/>
          <p:cNvSpPr>
            <a:spLocks noChangeArrowheads="1"/>
          </p:cNvSpPr>
          <p:nvPr/>
        </p:nvSpPr>
        <p:spPr bwMode="auto">
          <a:xfrm>
            <a:off x="78830" y="4896479"/>
            <a:ext cx="8786842" cy="1219200"/>
          </a:xfrm>
          <a:prstGeom prst="ellipse">
            <a:avLst/>
          </a:prstGeom>
          <a:solidFill>
            <a:srgbClr val="92D050"/>
          </a:solidFill>
          <a:ln w="9525">
            <a:solidFill>
              <a:schemeClr val="tx1"/>
            </a:solidFill>
            <a:round/>
            <a:headEnd/>
            <a:tailEnd/>
          </a:ln>
        </p:spPr>
        <p:txBody>
          <a:bodyPr wrap="none" anchor="ctr"/>
          <a:lstStyle/>
          <a:p>
            <a:endParaRPr lang="pt-BR" altLang="pt-BR"/>
          </a:p>
        </p:txBody>
      </p:sp>
      <p:sp>
        <p:nvSpPr>
          <p:cNvPr id="4" name="Rectangle 15"/>
          <p:cNvSpPr>
            <a:spLocks noChangeArrowheads="1"/>
          </p:cNvSpPr>
          <p:nvPr/>
        </p:nvSpPr>
        <p:spPr bwMode="auto">
          <a:xfrm>
            <a:off x="7696200" y="3657600"/>
            <a:ext cx="228600" cy="3810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5" name="Rectangle 14"/>
          <p:cNvSpPr>
            <a:spLocks noChangeArrowheads="1"/>
          </p:cNvSpPr>
          <p:nvPr/>
        </p:nvSpPr>
        <p:spPr bwMode="auto">
          <a:xfrm>
            <a:off x="6477000" y="1600200"/>
            <a:ext cx="228600" cy="3048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6" name="Rectangle 2"/>
          <p:cNvSpPr>
            <a:spLocks noChangeArrowheads="1"/>
          </p:cNvSpPr>
          <p:nvPr/>
        </p:nvSpPr>
        <p:spPr bwMode="auto">
          <a:xfrm>
            <a:off x="5410200" y="3657600"/>
            <a:ext cx="1905000" cy="3810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7" name="Rectangle 3"/>
          <p:cNvSpPr>
            <a:spLocks noChangeArrowheads="1"/>
          </p:cNvSpPr>
          <p:nvPr/>
        </p:nvSpPr>
        <p:spPr bwMode="auto">
          <a:xfrm>
            <a:off x="5334000" y="1371600"/>
            <a:ext cx="228600" cy="762000"/>
          </a:xfrm>
          <a:prstGeom prst="rect">
            <a:avLst/>
          </a:prstGeom>
          <a:solidFill>
            <a:schemeClr val="accent1"/>
          </a:solidFill>
          <a:ln w="9525">
            <a:solidFill>
              <a:schemeClr val="tx1"/>
            </a:solidFill>
            <a:miter lim="800000"/>
            <a:headEnd/>
            <a:tailEnd/>
          </a:ln>
        </p:spPr>
        <p:txBody>
          <a:bodyPr wrap="none" anchor="ctr"/>
          <a:lstStyle/>
          <a:p>
            <a:endParaRPr lang="pt-BR" altLang="pt-BR"/>
          </a:p>
        </p:txBody>
      </p:sp>
      <p:sp>
        <p:nvSpPr>
          <p:cNvPr id="8" name="Text Box 4"/>
          <p:cNvSpPr txBox="1">
            <a:spLocks noChangeArrowheads="1"/>
          </p:cNvSpPr>
          <p:nvPr/>
        </p:nvSpPr>
        <p:spPr bwMode="auto">
          <a:xfrm>
            <a:off x="533400" y="1524000"/>
            <a:ext cx="762000" cy="457200"/>
          </a:xfrm>
          <a:prstGeom prst="rect">
            <a:avLst/>
          </a:prstGeom>
          <a:noFill/>
          <a:ln w="9525">
            <a:noFill/>
            <a:miter lim="800000"/>
            <a:headEnd/>
            <a:tailEnd/>
          </a:ln>
        </p:spPr>
        <p:txBody>
          <a:bodyPr>
            <a:spAutoFit/>
          </a:bodyPr>
          <a:lstStyle/>
          <a:p>
            <a:r>
              <a:rPr lang="pt-BR" altLang="pt-BR" sz="2400">
                <a:latin typeface="Lucida Console" pitchFamily="49" charset="0"/>
              </a:rPr>
              <a:t>Ex: </a:t>
            </a:r>
          </a:p>
        </p:txBody>
      </p:sp>
      <p:sp>
        <p:nvSpPr>
          <p:cNvPr id="9" name="Text Box 5"/>
          <p:cNvSpPr txBox="1">
            <a:spLocks noChangeArrowheads="1"/>
          </p:cNvSpPr>
          <p:nvPr/>
        </p:nvSpPr>
        <p:spPr bwMode="auto">
          <a:xfrm>
            <a:off x="1295400" y="1524000"/>
            <a:ext cx="1371600" cy="457200"/>
          </a:xfrm>
          <a:prstGeom prst="rect">
            <a:avLst/>
          </a:prstGeom>
          <a:noFill/>
          <a:ln w="9525">
            <a:noFill/>
            <a:miter lim="800000"/>
            <a:headEnd/>
            <a:tailEnd/>
          </a:ln>
        </p:spPr>
        <p:txBody>
          <a:bodyPr>
            <a:spAutoFit/>
          </a:bodyPr>
          <a:lstStyle/>
          <a:p>
            <a:r>
              <a:rPr lang="pt-BR" altLang="pt-BR" sz="2400">
                <a:latin typeface="Times New Roman" pitchFamily="18" charset="0"/>
              </a:rPr>
              <a:t>1)</a:t>
            </a:r>
          </a:p>
        </p:txBody>
      </p:sp>
      <p:sp>
        <p:nvSpPr>
          <p:cNvPr id="10" name="Text Box 6"/>
          <p:cNvSpPr txBox="1">
            <a:spLocks noChangeArrowheads="1"/>
          </p:cNvSpPr>
          <p:nvPr/>
        </p:nvSpPr>
        <p:spPr bwMode="auto">
          <a:xfrm>
            <a:off x="1295400" y="3657600"/>
            <a:ext cx="1371600" cy="457200"/>
          </a:xfrm>
          <a:prstGeom prst="rect">
            <a:avLst/>
          </a:prstGeom>
          <a:noFill/>
          <a:ln w="9525">
            <a:noFill/>
            <a:miter lim="800000"/>
            <a:headEnd/>
            <a:tailEnd/>
          </a:ln>
        </p:spPr>
        <p:txBody>
          <a:bodyPr>
            <a:spAutoFit/>
          </a:bodyPr>
          <a:lstStyle/>
          <a:p>
            <a:r>
              <a:rPr lang="pt-BR" altLang="pt-BR" sz="2400">
                <a:latin typeface="Times New Roman" pitchFamily="18" charset="0"/>
              </a:rPr>
              <a:t>2)</a:t>
            </a:r>
          </a:p>
        </p:txBody>
      </p:sp>
      <p:graphicFrame>
        <p:nvGraphicFramePr>
          <p:cNvPr id="11" name="Object 2"/>
          <p:cNvGraphicFramePr>
            <a:graphicFrameLocks noChangeAspect="1"/>
          </p:cNvGraphicFramePr>
          <p:nvPr/>
        </p:nvGraphicFramePr>
        <p:xfrm>
          <a:off x="2244725" y="1295400"/>
          <a:ext cx="1262063" cy="954088"/>
        </p:xfrm>
        <a:graphic>
          <a:graphicData uri="http://schemas.openxmlformats.org/presentationml/2006/ole">
            <p:oleObj spid="_x0000_s10282" name="Equation" r:id="rId3" imgW="520474" imgH="393529" progId="Equation.3">
              <p:embed/>
            </p:oleObj>
          </a:graphicData>
        </a:graphic>
      </p:graphicFrame>
      <p:graphicFrame>
        <p:nvGraphicFramePr>
          <p:cNvPr id="12" name="Object 3"/>
          <p:cNvGraphicFramePr>
            <a:graphicFrameLocks noChangeAspect="1"/>
          </p:cNvGraphicFramePr>
          <p:nvPr/>
        </p:nvGraphicFramePr>
        <p:xfrm>
          <a:off x="5257800" y="1295400"/>
          <a:ext cx="2338388" cy="954088"/>
        </p:xfrm>
        <a:graphic>
          <a:graphicData uri="http://schemas.openxmlformats.org/presentationml/2006/ole">
            <p:oleObj spid="_x0000_s10283" name="Equation" r:id="rId4" imgW="965200" imgH="393700" progId="Equation.3">
              <p:embed/>
            </p:oleObj>
          </a:graphicData>
        </a:graphic>
      </p:graphicFrame>
      <p:graphicFrame>
        <p:nvGraphicFramePr>
          <p:cNvPr id="13" name="Object 4"/>
          <p:cNvGraphicFramePr>
            <a:graphicFrameLocks noChangeAspect="1"/>
          </p:cNvGraphicFramePr>
          <p:nvPr/>
        </p:nvGraphicFramePr>
        <p:xfrm>
          <a:off x="1600200" y="3048000"/>
          <a:ext cx="2703513" cy="1649413"/>
        </p:xfrm>
        <a:graphic>
          <a:graphicData uri="http://schemas.openxmlformats.org/presentationml/2006/ole">
            <p:oleObj spid="_x0000_s10284" name="Equation" r:id="rId5" imgW="977900" imgH="596900" progId="Equation.3">
              <p:embed/>
            </p:oleObj>
          </a:graphicData>
        </a:graphic>
      </p:graphicFrame>
      <p:sp>
        <p:nvSpPr>
          <p:cNvPr id="14" name="Rectangle 12"/>
          <p:cNvSpPr>
            <a:spLocks noChangeArrowheads="1"/>
          </p:cNvSpPr>
          <p:nvPr/>
        </p:nvSpPr>
        <p:spPr bwMode="auto">
          <a:xfrm>
            <a:off x="459830" y="5002914"/>
            <a:ext cx="7468816" cy="1143000"/>
          </a:xfrm>
          <a:prstGeom prst="rect">
            <a:avLst/>
          </a:prstGeom>
          <a:noFill/>
          <a:ln w="9525">
            <a:noFill/>
            <a:miter lim="800000"/>
            <a:headEnd/>
            <a:tailEnd/>
          </a:ln>
        </p:spPr>
        <p:txBody>
          <a:bodyPr anchor="ctr"/>
          <a:lstStyle/>
          <a:p>
            <a:pPr algn="ctr"/>
            <a:r>
              <a:rPr lang="pt-BR" altLang="pt-BR" dirty="0">
                <a:solidFill>
                  <a:srgbClr val="FF0066"/>
                </a:solidFill>
              </a:rPr>
              <a:t>• Se uma fila for multiplicada por um n</a:t>
            </a:r>
            <a:r>
              <a:rPr lang="pt-BR" altLang="pt-BR" u="sng" baseline="30000" dirty="0">
                <a:solidFill>
                  <a:srgbClr val="FF0066"/>
                </a:solidFill>
              </a:rPr>
              <a:t>o</a:t>
            </a:r>
            <a:r>
              <a:rPr lang="pt-BR" altLang="pt-BR" dirty="0">
                <a:solidFill>
                  <a:srgbClr val="FF0066"/>
                </a:solidFill>
              </a:rPr>
              <a:t>, então o determinante também fica multiplicado por esse n</a:t>
            </a:r>
            <a:r>
              <a:rPr lang="pt-BR" altLang="pt-BR" u="sng" baseline="30000" dirty="0">
                <a:solidFill>
                  <a:srgbClr val="FF0066"/>
                </a:solidFill>
              </a:rPr>
              <a:t>o</a:t>
            </a:r>
            <a:endParaRPr lang="pt-BR" altLang="pt-BR" dirty="0">
              <a:solidFill>
                <a:srgbClr val="FF0066"/>
              </a:solidFill>
            </a:endParaRPr>
          </a:p>
        </p:txBody>
      </p:sp>
      <p:graphicFrame>
        <p:nvGraphicFramePr>
          <p:cNvPr id="16" name="Object 5"/>
          <p:cNvGraphicFramePr>
            <a:graphicFrameLocks noChangeAspect="1"/>
          </p:cNvGraphicFramePr>
          <p:nvPr/>
        </p:nvGraphicFramePr>
        <p:xfrm>
          <a:off x="4371975" y="3048000"/>
          <a:ext cx="4772025" cy="1649413"/>
        </p:xfrm>
        <a:graphic>
          <a:graphicData uri="http://schemas.openxmlformats.org/presentationml/2006/ole">
            <p:oleObj spid="_x0000_s10285" name="Equation" r:id="rId6" imgW="1727200" imgH="596900" progId="Equation.3">
              <p:embed/>
            </p:oleObj>
          </a:graphicData>
        </a:graphic>
      </p:graphicFrame>
      <p:sp>
        <p:nvSpPr>
          <p:cNvPr id="10256" name="Rectangle 17"/>
          <p:cNvSpPr>
            <a:spLocks noChangeArrowheads="1"/>
          </p:cNvSpPr>
          <p:nvPr/>
        </p:nvSpPr>
        <p:spPr bwMode="auto">
          <a:xfrm>
            <a:off x="0" y="0"/>
            <a:ext cx="4572000" cy="641350"/>
          </a:xfrm>
          <a:prstGeom prst="rect">
            <a:avLst/>
          </a:prstGeom>
          <a:noFill/>
          <a:ln w="9525">
            <a:noFill/>
            <a:miter lim="800000"/>
            <a:headEnd/>
            <a:tailEnd/>
          </a:ln>
        </p:spPr>
        <p:txBody>
          <a:bodyPr>
            <a:spAutoFit/>
          </a:bodyPr>
          <a:lstStyle/>
          <a:p>
            <a:r>
              <a:rPr lang="pt-BR" altLang="pt-BR" b="1">
                <a:solidFill>
                  <a:schemeClr val="bg1"/>
                </a:solidFill>
                <a:latin typeface="Calibri" pitchFamily="34" charset="0"/>
              </a:rPr>
              <a:t>MATEMÁTICA, Série </a:t>
            </a:r>
            <a:r>
              <a:rPr lang="pt-BR" altLang="pt-BR">
                <a:solidFill>
                  <a:schemeClr val="bg1"/>
                </a:solidFill>
                <a:latin typeface="Calibri" pitchFamily="34" charset="0"/>
              </a:rPr>
              <a:t>2ª </a:t>
            </a:r>
          </a:p>
          <a:p>
            <a:r>
              <a:rPr lang="pt-BR" altLang="pt-BR">
                <a:solidFill>
                  <a:schemeClr val="bg1"/>
                </a:solidFill>
                <a:latin typeface="Calibri" pitchFamily="34" charset="0"/>
              </a:rPr>
              <a:t>Matrizes - Determinantes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0-#ppt_w/2"/>
                                          </p:val>
                                        </p:tav>
                                        <p:tav tm="100000">
                                          <p:val>
                                            <p:strVal val="#ppt_x"/>
                                          </p:val>
                                        </p:tav>
                                      </p:tavLst>
                                    </p:anim>
                                    <p:anim calcmode="lin" valueType="num">
                                      <p:cBhvr additive="base">
                                        <p:cTn id="3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0-#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0-#ppt_w/2"/>
                                          </p:val>
                                        </p:tav>
                                        <p:tav tm="100000">
                                          <p:val>
                                            <p:strVal val="#ppt_x"/>
                                          </p:val>
                                        </p:tav>
                                      </p:tavLst>
                                    </p:anim>
                                    <p:anim calcmode="lin" valueType="num">
                                      <p:cBhvr additive="base">
                                        <p:cTn id="5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additive="base">
                                        <p:cTn id="59" dur="500" fill="hold"/>
                                        <p:tgtEl>
                                          <p:spTgt spid="4"/>
                                        </p:tgtEl>
                                        <p:attrNameLst>
                                          <p:attrName>ppt_x</p:attrName>
                                        </p:attrNameLst>
                                      </p:cBhvr>
                                      <p:tavLst>
                                        <p:tav tm="0">
                                          <p:val>
                                            <p:strVal val="0-#ppt_w/2"/>
                                          </p:val>
                                        </p:tav>
                                        <p:tav tm="100000">
                                          <p:val>
                                            <p:strVal val="#ppt_x"/>
                                          </p:val>
                                        </p:tav>
                                      </p:tavLst>
                                    </p:anim>
                                    <p:anim calcmode="lin" valueType="num">
                                      <p:cBhvr additive="base">
                                        <p:cTn id="6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5"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p:cTn id="65" dur="1000" fill="hold"/>
                                        <p:tgtEl>
                                          <p:spTgt spid="14"/>
                                        </p:tgtEl>
                                        <p:attrNameLst>
                                          <p:attrName>ppt_w</p:attrName>
                                        </p:attrNameLst>
                                      </p:cBhvr>
                                      <p:tavLst>
                                        <p:tav tm="0">
                                          <p:val>
                                            <p:fltVal val="0"/>
                                          </p:val>
                                        </p:tav>
                                        <p:tav tm="100000">
                                          <p:val>
                                            <p:strVal val="#ppt_w"/>
                                          </p:val>
                                        </p:tav>
                                      </p:tavLst>
                                    </p:anim>
                                    <p:anim calcmode="lin" valueType="num">
                                      <p:cBhvr>
                                        <p:cTn id="66" dur="1000" fill="hold"/>
                                        <p:tgtEl>
                                          <p:spTgt spid="14"/>
                                        </p:tgtEl>
                                        <p:attrNameLst>
                                          <p:attrName>ppt_h</p:attrName>
                                        </p:attrNameLst>
                                      </p:cBhvr>
                                      <p:tavLst>
                                        <p:tav tm="0">
                                          <p:val>
                                            <p:fltVal val="0"/>
                                          </p:val>
                                        </p:tav>
                                        <p:tav tm="100000">
                                          <p:val>
                                            <p:strVal val="#ppt_h"/>
                                          </p:val>
                                        </p:tav>
                                      </p:tavLst>
                                    </p:anim>
                                    <p:anim calcmode="lin" valueType="num">
                                      <p:cBhvr>
                                        <p:cTn id="6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1" fill="hold"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utoUpdateAnimBg="0"/>
      <p:bldP spid="9" grpId="0" autoUpdateAnimBg="0"/>
      <p:bldP spid="10" grpId="0" autoUpdateAnimBg="0"/>
      <p:bldP spid="1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a:spLocks noChangeArrowheads="1"/>
          </p:cNvSpPr>
          <p:nvPr/>
        </p:nvSpPr>
        <p:spPr bwMode="auto">
          <a:xfrm>
            <a:off x="174808"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
        <p:nvSpPr>
          <p:cNvPr id="6" name="Text Box 16"/>
          <p:cNvSpPr txBox="1">
            <a:spLocks noChangeArrowheads="1"/>
          </p:cNvSpPr>
          <p:nvPr/>
        </p:nvSpPr>
        <p:spPr bwMode="auto">
          <a:xfrm>
            <a:off x="425291" y="963265"/>
            <a:ext cx="17287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Consequência:</a:t>
            </a:r>
          </a:p>
        </p:txBody>
      </p:sp>
      <p:sp>
        <p:nvSpPr>
          <p:cNvPr id="7" name="Text Box 17"/>
          <p:cNvSpPr txBox="1">
            <a:spLocks noChangeArrowheads="1"/>
          </p:cNvSpPr>
          <p:nvPr/>
        </p:nvSpPr>
        <p:spPr bwMode="auto">
          <a:xfrm>
            <a:off x="2154078" y="980728"/>
            <a:ext cx="67691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Seja uma matriz A, de ordem n, e k um  número real, temos:</a:t>
            </a:r>
          </a:p>
        </p:txBody>
      </p:sp>
      <p:sp>
        <p:nvSpPr>
          <p:cNvPr id="8" name="Text Box 18"/>
          <p:cNvSpPr txBox="1">
            <a:spLocks noChangeArrowheads="1"/>
          </p:cNvSpPr>
          <p:nvPr/>
        </p:nvSpPr>
        <p:spPr bwMode="auto">
          <a:xfrm>
            <a:off x="3019266" y="1468090"/>
            <a:ext cx="2735262" cy="454025"/>
          </a:xfrm>
          <a:prstGeom prst="rect">
            <a:avLst/>
          </a:prstGeom>
          <a:solidFill>
            <a:srgbClr val="FFFF66"/>
          </a:solidFill>
          <a:ln w="57150" cmpd="thinThick">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a:latin typeface="Book Antiqua" pitchFamily="18" charset="0"/>
              </a:rPr>
              <a:t>det (k . A) = k</a:t>
            </a:r>
            <a:r>
              <a:rPr lang="pt-BR" altLang="pt-BR" sz="2000" baseline="30000">
                <a:latin typeface="Book Antiqua" pitchFamily="18" charset="0"/>
              </a:rPr>
              <a:t>n</a:t>
            </a:r>
            <a:r>
              <a:rPr lang="pt-BR" altLang="pt-BR" sz="2000">
                <a:latin typeface="Book Antiqua" pitchFamily="18" charset="0"/>
              </a:rPr>
              <a:t> . det A</a:t>
            </a:r>
          </a:p>
        </p:txBody>
      </p:sp>
      <p:sp>
        <p:nvSpPr>
          <p:cNvPr id="9" name="Oval 2"/>
          <p:cNvSpPr>
            <a:spLocks noChangeArrowheads="1"/>
          </p:cNvSpPr>
          <p:nvPr/>
        </p:nvSpPr>
        <p:spPr bwMode="auto">
          <a:xfrm>
            <a:off x="659720" y="4306429"/>
            <a:ext cx="7970178" cy="1368152"/>
          </a:xfrm>
          <a:prstGeom prst="ellipse">
            <a:avLst/>
          </a:prstGeom>
          <a:solidFill>
            <a:srgbClr val="92D050"/>
          </a:solidFill>
          <a:ln w="9525">
            <a:solidFill>
              <a:schemeClr val="tx1"/>
            </a:solidFill>
            <a:round/>
            <a:headEnd/>
            <a:tailEnd/>
          </a:ln>
        </p:spPr>
        <p:txBody>
          <a:bodyPr wrap="none" anchor="ctr"/>
          <a:lstStyle/>
          <a:p>
            <a:endParaRPr lang="pt-BR" altLang="pt-BR"/>
          </a:p>
        </p:txBody>
      </p:sp>
      <p:sp>
        <p:nvSpPr>
          <p:cNvPr id="10" name="Text Box 3"/>
          <p:cNvSpPr txBox="1">
            <a:spLocks noChangeArrowheads="1"/>
          </p:cNvSpPr>
          <p:nvPr/>
        </p:nvSpPr>
        <p:spPr bwMode="auto">
          <a:xfrm>
            <a:off x="1392078" y="4662786"/>
            <a:ext cx="6780322" cy="467051"/>
          </a:xfrm>
          <a:prstGeom prst="rect">
            <a:avLst/>
          </a:prstGeom>
          <a:noFill/>
          <a:ln w="9525">
            <a:noFill/>
            <a:miter lim="800000"/>
            <a:headEnd/>
            <a:tailEnd/>
          </a:ln>
        </p:spPr>
        <p:txBody>
          <a:bodyPr wrap="square">
            <a:spAutoFit/>
          </a:bodyPr>
          <a:lstStyle/>
          <a:p>
            <a:pPr>
              <a:lnSpc>
                <a:spcPct val="110000"/>
              </a:lnSpc>
            </a:pPr>
            <a:r>
              <a:rPr lang="pt-BR" altLang="pt-BR" sz="2400" dirty="0">
                <a:solidFill>
                  <a:srgbClr val="FF0066"/>
                </a:solidFill>
              </a:rPr>
              <a:t>• </a:t>
            </a:r>
            <a:r>
              <a:rPr lang="pt-BR" altLang="pt-BR" sz="2400" dirty="0" err="1">
                <a:solidFill>
                  <a:srgbClr val="FF0066"/>
                </a:solidFill>
              </a:rPr>
              <a:t>det</a:t>
            </a:r>
            <a:r>
              <a:rPr lang="pt-BR" altLang="pt-BR" sz="2400" dirty="0">
                <a:solidFill>
                  <a:srgbClr val="FF0066"/>
                </a:solidFill>
              </a:rPr>
              <a:t>(</a:t>
            </a:r>
            <a:r>
              <a:rPr lang="pt-BR" altLang="pt-BR" sz="2400" dirty="0" err="1">
                <a:solidFill>
                  <a:srgbClr val="FF0066"/>
                </a:solidFill>
              </a:rPr>
              <a:t>k.A</a:t>
            </a:r>
            <a:r>
              <a:rPr lang="pt-BR" altLang="pt-BR" sz="2400" dirty="0">
                <a:solidFill>
                  <a:srgbClr val="FF0066"/>
                </a:solidFill>
              </a:rPr>
              <a:t>)=</a:t>
            </a:r>
            <a:r>
              <a:rPr lang="pt-BR" altLang="pt-BR" sz="2400" dirty="0" err="1">
                <a:solidFill>
                  <a:srgbClr val="FF0066"/>
                </a:solidFill>
              </a:rPr>
              <a:t>k</a:t>
            </a:r>
            <a:r>
              <a:rPr lang="pt-BR" altLang="pt-BR" sz="2400" baseline="30000" dirty="0" err="1">
                <a:solidFill>
                  <a:srgbClr val="FF0066"/>
                </a:solidFill>
              </a:rPr>
              <a:t>n.</a:t>
            </a:r>
            <a:r>
              <a:rPr lang="pt-BR" altLang="pt-BR" sz="2400" dirty="0" err="1">
                <a:solidFill>
                  <a:srgbClr val="FF0066"/>
                </a:solidFill>
              </a:rPr>
              <a:t>det</a:t>
            </a:r>
            <a:r>
              <a:rPr lang="pt-BR" altLang="pt-BR" sz="2400" dirty="0">
                <a:solidFill>
                  <a:srgbClr val="FF0066"/>
                </a:solidFill>
              </a:rPr>
              <a:t>(A), onde n é a ordem de A</a:t>
            </a:r>
          </a:p>
        </p:txBody>
      </p:sp>
      <p:sp>
        <p:nvSpPr>
          <p:cNvPr id="11" name="Text Box 4"/>
          <p:cNvSpPr txBox="1">
            <a:spLocks noChangeArrowheads="1"/>
          </p:cNvSpPr>
          <p:nvPr/>
        </p:nvSpPr>
        <p:spPr bwMode="auto">
          <a:xfrm>
            <a:off x="1494962" y="2811981"/>
            <a:ext cx="1371600" cy="457200"/>
          </a:xfrm>
          <a:prstGeom prst="rect">
            <a:avLst/>
          </a:prstGeom>
          <a:noFill/>
          <a:ln w="9525">
            <a:noFill/>
            <a:miter lim="800000"/>
            <a:headEnd/>
            <a:tailEnd/>
          </a:ln>
        </p:spPr>
        <p:txBody>
          <a:bodyPr>
            <a:spAutoFit/>
          </a:bodyPr>
          <a:lstStyle/>
          <a:p>
            <a:r>
              <a:rPr lang="pt-BR" altLang="pt-BR" sz="2400">
                <a:latin typeface="Times New Roman" pitchFamily="18" charset="0"/>
              </a:rPr>
              <a:t>1)</a:t>
            </a:r>
          </a:p>
        </p:txBody>
      </p:sp>
      <p:graphicFrame>
        <p:nvGraphicFramePr>
          <p:cNvPr id="12" name="Object 2"/>
          <p:cNvGraphicFramePr>
            <a:graphicFrameLocks noChangeAspect="1"/>
          </p:cNvGraphicFramePr>
          <p:nvPr>
            <p:extLst>
              <p:ext uri="{D42A27DB-BD31-4B8C-83A1-F6EECF244321}">
                <p14:modId xmlns:p14="http://schemas.microsoft.com/office/powerpoint/2010/main" xmlns="" val="978842430"/>
              </p:ext>
            </p:extLst>
          </p:nvPr>
        </p:nvGraphicFramePr>
        <p:xfrm>
          <a:off x="1958975" y="2499094"/>
          <a:ext cx="1815174" cy="1082973"/>
        </p:xfrm>
        <a:graphic>
          <a:graphicData uri="http://schemas.openxmlformats.org/presentationml/2006/ole">
            <p:oleObj spid="_x0000_s36880" name="Equation" r:id="rId3" imgW="520474" imgH="393529" progId="Equation.3">
              <p:embed/>
            </p:oleObj>
          </a:graphicData>
        </a:graphic>
      </p:graphicFrame>
      <p:graphicFrame>
        <p:nvGraphicFramePr>
          <p:cNvPr id="13" name="Object 3"/>
          <p:cNvGraphicFramePr>
            <a:graphicFrameLocks noChangeAspect="1"/>
          </p:cNvGraphicFramePr>
          <p:nvPr>
            <p:extLst>
              <p:ext uri="{D42A27DB-BD31-4B8C-83A1-F6EECF244321}">
                <p14:modId xmlns:p14="http://schemas.microsoft.com/office/powerpoint/2010/main" xmlns="" val="2458861630"/>
              </p:ext>
            </p:extLst>
          </p:nvPr>
        </p:nvGraphicFramePr>
        <p:xfrm>
          <a:off x="4386897" y="2564904"/>
          <a:ext cx="3137431" cy="1168093"/>
        </p:xfrm>
        <a:graphic>
          <a:graphicData uri="http://schemas.openxmlformats.org/presentationml/2006/ole">
            <p:oleObj spid="_x0000_s36881" name="Equation" r:id="rId4" imgW="1167893" imgH="393529" progId="Equation.3">
              <p:embed/>
            </p:oleObj>
          </a:graphicData>
        </a:graphic>
      </p:graphicFrame>
      <p:sp>
        <p:nvSpPr>
          <p:cNvPr id="14" name="Text Box 13"/>
          <p:cNvSpPr txBox="1">
            <a:spLocks noChangeArrowheads="1"/>
          </p:cNvSpPr>
          <p:nvPr/>
        </p:nvSpPr>
        <p:spPr bwMode="auto">
          <a:xfrm>
            <a:off x="732962" y="2811981"/>
            <a:ext cx="762000" cy="457200"/>
          </a:xfrm>
          <a:prstGeom prst="rect">
            <a:avLst/>
          </a:prstGeom>
          <a:noFill/>
          <a:ln w="9525">
            <a:noFill/>
            <a:miter lim="800000"/>
            <a:headEnd/>
            <a:tailEnd/>
          </a:ln>
        </p:spPr>
        <p:txBody>
          <a:bodyPr>
            <a:spAutoFit/>
          </a:bodyPr>
          <a:lstStyle/>
          <a:p>
            <a:r>
              <a:rPr lang="pt-BR" altLang="pt-BR" sz="2400">
                <a:latin typeface="Lucida Console" pitchFamily="49" charset="0"/>
              </a:rPr>
              <a:t>Ex: </a:t>
            </a:r>
          </a:p>
        </p:txBody>
      </p:sp>
    </p:spTree>
    <p:extLst>
      <p:ext uri="{BB962C8B-B14F-4D97-AF65-F5344CB8AC3E}">
        <p14:creationId xmlns:p14="http://schemas.microsoft.com/office/powerpoint/2010/main" xmlns="" val="416438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70" decel="100000"/>
                                        <p:tgtEl>
                                          <p:spTgt spid="6"/>
                                        </p:tgtEl>
                                      </p:cBhvr>
                                    </p:animEffect>
                                    <p:animScale>
                                      <p:cBhvr>
                                        <p:cTn id="8" dur="770" decel="100000"/>
                                        <p:tgtEl>
                                          <p:spTgt spid="6"/>
                                        </p:tgtEl>
                                      </p:cBhvr>
                                      <p:from x="10000" y="10000"/>
                                      <p:to x="200000" y="450000"/>
                                    </p:animScale>
                                    <p:animScale>
                                      <p:cBhvr>
                                        <p:cTn id="9" dur="1230" accel="100000" fill="hold">
                                          <p:stCondLst>
                                            <p:cond delay="770"/>
                                          </p:stCondLst>
                                        </p:cTn>
                                        <p:tgtEl>
                                          <p:spTgt spid="6"/>
                                        </p:tgtEl>
                                      </p:cBhvr>
                                      <p:from x="200000" y="450000"/>
                                      <p:to x="100000" y="100000"/>
                                    </p:animScale>
                                    <p:set>
                                      <p:cBhvr>
                                        <p:cTn id="10" dur="770" fill="hold"/>
                                        <p:tgtEl>
                                          <p:spTgt spid="6"/>
                                        </p:tgtEl>
                                        <p:attrNameLst>
                                          <p:attrName>ppt_x</p:attrName>
                                        </p:attrNameLst>
                                      </p:cBhvr>
                                      <p:to>
                                        <p:strVal val="(0.5)"/>
                                      </p:to>
                                    </p:set>
                                    <p:anim from="(0.5)" to="(#ppt_x)" calcmode="lin" valueType="num">
                                      <p:cBhvr>
                                        <p:cTn id="11" dur="1230" accel="100000" fill="hold">
                                          <p:stCondLst>
                                            <p:cond delay="770"/>
                                          </p:stCondLst>
                                        </p:cTn>
                                        <p:tgtEl>
                                          <p:spTgt spid="6"/>
                                        </p:tgtEl>
                                        <p:attrNameLst>
                                          <p:attrName>ppt_x</p:attrName>
                                        </p:attrNameLst>
                                      </p:cBhvr>
                                    </p:anim>
                                    <p:set>
                                      <p:cBhvr>
                                        <p:cTn id="12" dur="770" fill="hold"/>
                                        <p:tgtEl>
                                          <p:spTgt spid="6"/>
                                        </p:tgtEl>
                                        <p:attrNameLst>
                                          <p:attrName>ppt_y</p:attrName>
                                        </p:attrNameLst>
                                      </p:cBhvr>
                                      <p:to>
                                        <p:strVal val="(#ppt_y+0.4)"/>
                                      </p:to>
                                    </p:set>
                                    <p:anim from="(#ppt_y+0.4)" to="(#ppt_y)" calcmode="lin" valueType="num">
                                      <p:cBhvr>
                                        <p:cTn id="13" dur="1230" accel="100000" fill="hold">
                                          <p:stCondLst>
                                            <p:cond delay="770"/>
                                          </p:stCondLst>
                                        </p:cTn>
                                        <p:tgtEl>
                                          <p:spTgt spid="6"/>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41" presetClass="entr" presetSubtype="0" fill="hold" grpId="0" nodeType="click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7"/>
                                        </p:tgtEl>
                                        <p:attrNameLst>
                                          <p:attrName>ppt_y</p:attrName>
                                        </p:attrNameLst>
                                      </p:cBhvr>
                                      <p:tavLst>
                                        <p:tav tm="0">
                                          <p:val>
                                            <p:strVal val="#ppt_y"/>
                                          </p:val>
                                        </p:tav>
                                        <p:tav tm="100000">
                                          <p:val>
                                            <p:strVal val="#ppt_y"/>
                                          </p:val>
                                        </p:tav>
                                      </p:tavLst>
                                    </p:anim>
                                    <p:anim calcmode="lin" valueType="num">
                                      <p:cBhvr>
                                        <p:cTn id="20"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grpId="0" nodeType="click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 by="(-#ppt_w*2)" calcmode="lin" valueType="num">
                                      <p:cBhvr rctx="PPT">
                                        <p:cTn id="27" dur="500" autoRev="1" fill="hold">
                                          <p:stCondLst>
                                            <p:cond delay="0"/>
                                          </p:stCondLst>
                                        </p:cTn>
                                        <p:tgtEl>
                                          <p:spTgt spid="8"/>
                                        </p:tgtEl>
                                        <p:attrNameLst>
                                          <p:attrName>ppt_w</p:attrName>
                                        </p:attrNameLst>
                                      </p:cBhvr>
                                    </p:anim>
                                    <p:anim by="(#ppt_w*0.50)" calcmode="lin" valueType="num">
                                      <p:cBhvr>
                                        <p:cTn id="28" dur="500" decel="50000" autoRev="1" fill="hold">
                                          <p:stCondLst>
                                            <p:cond delay="0"/>
                                          </p:stCondLst>
                                        </p:cTn>
                                        <p:tgtEl>
                                          <p:spTgt spid="8"/>
                                        </p:tgtEl>
                                        <p:attrNameLst>
                                          <p:attrName>ppt_x</p:attrName>
                                        </p:attrNameLst>
                                      </p:cBhvr>
                                    </p:anim>
                                    <p:anim from="(-#ppt_h/2)" to="(#ppt_y)" calcmode="lin" valueType="num">
                                      <p:cBhvr>
                                        <p:cTn id="29" dur="1000" fill="hold">
                                          <p:stCondLst>
                                            <p:cond delay="0"/>
                                          </p:stCondLst>
                                        </p:cTn>
                                        <p:tgtEl>
                                          <p:spTgt spid="8"/>
                                        </p:tgtEl>
                                        <p:attrNameLst>
                                          <p:attrName>ppt_y</p:attrName>
                                        </p:attrNameLst>
                                      </p:cBhvr>
                                    </p:anim>
                                    <p:animRot by="21600000">
                                      <p:cBhvr>
                                        <p:cTn id="30" dur="1000" fill="hold">
                                          <p:stCondLst>
                                            <p:cond delay="0"/>
                                          </p:stCondLst>
                                        </p:cTn>
                                        <p:tgtEl>
                                          <p:spTgt spid="8"/>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ox(i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1"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ppt_x"/>
                                          </p:val>
                                        </p:tav>
                                        <p:tav tm="100000">
                                          <p:val>
                                            <p:strVal val="#ppt_x"/>
                                          </p:val>
                                        </p:tav>
                                      </p:tavLst>
                                    </p:anim>
                                    <p:anim calcmode="lin" valueType="num">
                                      <p:cBhvr additive="base">
                                        <p:cTn id="53" dur="500" fill="hold"/>
                                        <p:tgtEl>
                                          <p:spTgt spid="13"/>
                                        </p:tgtEl>
                                        <p:attrNameLst>
                                          <p:attrName>ppt_y</p:attrName>
                                        </p:attrNameLst>
                                      </p:cBhvr>
                                      <p:tavLst>
                                        <p:tav tm="0">
                                          <p:val>
                                            <p:strVal val="0-#ppt_h/2"/>
                                          </p:val>
                                        </p:tav>
                                        <p:tav tm="100000">
                                          <p:val>
                                            <p:strVal val="#ppt_y"/>
                                          </p:val>
                                        </p:tav>
                                      </p:tavLst>
                                    </p:anim>
                                  </p:childTnLst>
                                </p:cTn>
                              </p:par>
                            </p:childTnLst>
                          </p:cTn>
                        </p:par>
                        <p:par>
                          <p:cTn id="54" fill="hold">
                            <p:stCondLst>
                              <p:cond delay="500"/>
                            </p:stCondLst>
                            <p:childTnLst>
                              <p:par>
                                <p:cTn id="55" presetID="23" presetClass="entr" presetSubtype="32" fill="hold" grpId="0" nodeType="afterEffect">
                                  <p:stCondLst>
                                    <p:cond delay="20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strVal val="4*#ppt_w"/>
                                          </p:val>
                                        </p:tav>
                                        <p:tav tm="100000">
                                          <p:val>
                                            <p:strVal val="#ppt_w"/>
                                          </p:val>
                                        </p:tav>
                                      </p:tavLst>
                                    </p:anim>
                                    <p:anim calcmode="lin" valueType="num">
                                      <p:cBhvr>
                                        <p:cTn id="58"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10" grpId="0" autoUpdateAnimBg="0"/>
      <p:bldP spid="11" grpId="0" autoUpdateAnimBg="0"/>
      <p:bldP spid="1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461969" y="824922"/>
            <a:ext cx="48244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dirty="0">
                <a:solidFill>
                  <a:srgbClr val="FF0000"/>
                </a:solidFill>
                <a:latin typeface="Book Antiqua" pitchFamily="18" charset="0"/>
              </a:rPr>
              <a:t>P</a:t>
            </a:r>
            <a:r>
              <a:rPr lang="pt-BR" altLang="pt-BR" sz="2000" b="1" baseline="-25000" dirty="0">
                <a:solidFill>
                  <a:srgbClr val="FF0000"/>
                </a:solidFill>
                <a:latin typeface="Book Antiqua" pitchFamily="18" charset="0"/>
              </a:rPr>
              <a:t>8</a:t>
            </a:r>
            <a:r>
              <a:rPr lang="pt-BR" altLang="pt-BR" sz="2000" b="1" dirty="0">
                <a:solidFill>
                  <a:srgbClr val="FF0000"/>
                </a:solidFill>
                <a:latin typeface="Book Antiqua" pitchFamily="18" charset="0"/>
              </a:rPr>
              <a:t>. Determinante da </a:t>
            </a:r>
            <a:r>
              <a:rPr lang="pt-BR" altLang="pt-BR" sz="2000" b="1" dirty="0" smtClean="0">
                <a:solidFill>
                  <a:srgbClr val="FF0000"/>
                </a:solidFill>
                <a:latin typeface="Book Antiqua" pitchFamily="18" charset="0"/>
              </a:rPr>
              <a:t>Matriz </a:t>
            </a:r>
            <a:r>
              <a:rPr lang="pt-BR" altLang="pt-BR" sz="2000" b="1" dirty="0">
                <a:solidFill>
                  <a:srgbClr val="FF0000"/>
                </a:solidFill>
                <a:latin typeface="Book Antiqua" pitchFamily="18" charset="0"/>
              </a:rPr>
              <a:t>Inversa</a:t>
            </a:r>
          </a:p>
        </p:txBody>
      </p:sp>
      <p:sp>
        <p:nvSpPr>
          <p:cNvPr id="20485" name="Text Box 5"/>
          <p:cNvSpPr txBox="1">
            <a:spLocks noChangeArrowheads="1"/>
          </p:cNvSpPr>
          <p:nvPr/>
        </p:nvSpPr>
        <p:spPr bwMode="auto">
          <a:xfrm>
            <a:off x="461969" y="1387764"/>
            <a:ext cx="468153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Seja A uma matriz e A</a:t>
            </a:r>
            <a:r>
              <a:rPr lang="pt-BR" altLang="pt-BR" baseline="30000">
                <a:latin typeface="Book Antiqua" pitchFamily="18" charset="0"/>
              </a:rPr>
              <a:t>-1</a:t>
            </a:r>
            <a:r>
              <a:rPr lang="pt-BR" altLang="pt-BR">
                <a:latin typeface="Book Antiqua" pitchFamily="18" charset="0"/>
              </a:rPr>
              <a:t> sua inversa, então:</a:t>
            </a:r>
          </a:p>
        </p:txBody>
      </p:sp>
      <p:graphicFrame>
        <p:nvGraphicFramePr>
          <p:cNvPr id="20487" name="Object 7"/>
          <p:cNvGraphicFramePr>
            <a:graphicFrameLocks noGrp="1" noChangeAspect="1"/>
          </p:cNvGraphicFramePr>
          <p:nvPr>
            <p:ph sz="half" idx="1"/>
            <p:extLst>
              <p:ext uri="{D42A27DB-BD31-4B8C-83A1-F6EECF244321}">
                <p14:modId xmlns:p14="http://schemas.microsoft.com/office/powerpoint/2010/main" xmlns="" val="3387902502"/>
              </p:ext>
            </p:extLst>
          </p:nvPr>
        </p:nvGraphicFramePr>
        <p:xfrm>
          <a:off x="5100644" y="1262351"/>
          <a:ext cx="1800225" cy="666750"/>
        </p:xfrm>
        <a:graphic>
          <a:graphicData uri="http://schemas.openxmlformats.org/presentationml/2006/ole">
            <p:oleObj spid="_x0000_s23590" name="Equation" r:id="rId3" imgW="926698" imgH="342751" progId="Equation.3">
              <p:embed/>
            </p:oleObj>
          </a:graphicData>
        </a:graphic>
      </p:graphicFrame>
      <p:graphicFrame>
        <p:nvGraphicFramePr>
          <p:cNvPr id="20496" name="Object 16"/>
          <p:cNvGraphicFramePr>
            <a:graphicFrameLocks noGrp="1" noChangeAspect="1"/>
          </p:cNvGraphicFramePr>
          <p:nvPr>
            <p:ph sz="quarter" idx="2"/>
            <p:extLst>
              <p:ext uri="{D42A27DB-BD31-4B8C-83A1-F6EECF244321}">
                <p14:modId xmlns:p14="http://schemas.microsoft.com/office/powerpoint/2010/main" xmlns="" val="3206844434"/>
              </p:ext>
            </p:extLst>
          </p:nvPr>
        </p:nvGraphicFramePr>
        <p:xfrm>
          <a:off x="966794" y="1922751"/>
          <a:ext cx="3168650" cy="792163"/>
        </p:xfrm>
        <a:graphic>
          <a:graphicData uri="http://schemas.openxmlformats.org/presentationml/2006/ole">
            <p:oleObj spid="_x0000_s23591" name="Equation" r:id="rId4" imgW="1574800" imgH="393700" progId="Equation.3">
              <p:embed/>
            </p:oleObj>
          </a:graphicData>
        </a:graphic>
      </p:graphicFrame>
      <p:sp>
        <p:nvSpPr>
          <p:cNvPr id="20489" name="Text Box 9"/>
          <p:cNvSpPr txBox="1">
            <a:spLocks noChangeArrowheads="1"/>
          </p:cNvSpPr>
          <p:nvPr/>
        </p:nvSpPr>
        <p:spPr bwMode="auto">
          <a:xfrm>
            <a:off x="461969" y="2102139"/>
            <a:ext cx="5762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Ex.:</a:t>
            </a:r>
          </a:p>
        </p:txBody>
      </p:sp>
      <p:graphicFrame>
        <p:nvGraphicFramePr>
          <p:cNvPr id="20502" name="Object 22"/>
          <p:cNvGraphicFramePr>
            <a:graphicFrameLocks noChangeAspect="1"/>
          </p:cNvGraphicFramePr>
          <p:nvPr>
            <p:extLst>
              <p:ext uri="{D42A27DB-BD31-4B8C-83A1-F6EECF244321}">
                <p14:modId xmlns:p14="http://schemas.microsoft.com/office/powerpoint/2010/main" xmlns="" val="2130241412"/>
              </p:ext>
            </p:extLst>
          </p:nvPr>
        </p:nvGraphicFramePr>
        <p:xfrm>
          <a:off x="717989" y="2780928"/>
          <a:ext cx="4592637" cy="1271588"/>
        </p:xfrm>
        <a:graphic>
          <a:graphicData uri="http://schemas.openxmlformats.org/presentationml/2006/ole">
            <p:oleObj spid="_x0000_s23592" name="Equation" r:id="rId5" imgW="2336800" imgH="647700" progId="Equation.3">
              <p:embed/>
            </p:oleObj>
          </a:graphicData>
        </a:graphic>
      </p:graphicFrame>
      <p:sp>
        <p:nvSpPr>
          <p:cNvPr id="19" name="CaixaDeTexto 18"/>
          <p:cNvSpPr txBox="1">
            <a:spLocks noChangeArrowheads="1"/>
          </p:cNvSpPr>
          <p:nvPr/>
        </p:nvSpPr>
        <p:spPr bwMode="auto">
          <a:xfrm>
            <a:off x="88030"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Tree>
    <p:extLst>
      <p:ext uri="{BB962C8B-B14F-4D97-AF65-F5344CB8AC3E}">
        <p14:creationId xmlns:p14="http://schemas.microsoft.com/office/powerpoint/2010/main" xmlns="" val="4070058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800" decel="100000"/>
                                        <p:tgtEl>
                                          <p:spTgt spid="20484"/>
                                        </p:tgtEl>
                                      </p:cBhvr>
                                    </p:animEffect>
                                    <p:anim calcmode="lin" valueType="num">
                                      <p:cBhvr>
                                        <p:cTn id="8" dur="800" decel="100000" fill="hold"/>
                                        <p:tgtEl>
                                          <p:spTgt spid="20484"/>
                                        </p:tgtEl>
                                        <p:attrNameLst>
                                          <p:attrName>style.rotation</p:attrName>
                                        </p:attrNameLst>
                                      </p:cBhvr>
                                      <p:tavLst>
                                        <p:tav tm="0">
                                          <p:val>
                                            <p:fltVal val="-90"/>
                                          </p:val>
                                        </p:tav>
                                        <p:tav tm="100000">
                                          <p:val>
                                            <p:fltVal val="0"/>
                                          </p:val>
                                        </p:tav>
                                      </p:tavLst>
                                    </p:anim>
                                    <p:anim calcmode="lin" valueType="num">
                                      <p:cBhvr>
                                        <p:cTn id="9" dur="800" decel="100000" fill="hold"/>
                                        <p:tgtEl>
                                          <p:spTgt spid="20484"/>
                                        </p:tgtEl>
                                        <p:attrNameLst>
                                          <p:attrName>ppt_x</p:attrName>
                                        </p:attrNameLst>
                                      </p:cBhvr>
                                      <p:tavLst>
                                        <p:tav tm="0">
                                          <p:val>
                                            <p:strVal val="#ppt_x+0.4"/>
                                          </p:val>
                                        </p:tav>
                                        <p:tav tm="100000">
                                          <p:val>
                                            <p:strVal val="#ppt_x-0.05"/>
                                          </p:val>
                                        </p:tav>
                                      </p:tavLst>
                                    </p:anim>
                                    <p:anim calcmode="lin" valueType="num">
                                      <p:cBhvr>
                                        <p:cTn id="10" dur="800" decel="100000" fill="hold"/>
                                        <p:tgtEl>
                                          <p:spTgt spid="2048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048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0484"/>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20485"/>
                                        </p:tgtEl>
                                        <p:attrNameLst>
                                          <p:attrName>style.visibility</p:attrName>
                                        </p:attrNameLst>
                                      </p:cBhvr>
                                      <p:to>
                                        <p:strVal val="visible"/>
                                      </p:to>
                                    </p:set>
                                    <p:anim calcmode="lin" valueType="num">
                                      <p:cBhvr>
                                        <p:cTn id="17" dur="500" fill="hold"/>
                                        <p:tgtEl>
                                          <p:spTgt spid="2048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0485"/>
                                        </p:tgtEl>
                                        <p:attrNameLst>
                                          <p:attrName>ppt_y</p:attrName>
                                        </p:attrNameLst>
                                      </p:cBhvr>
                                      <p:tavLst>
                                        <p:tav tm="0">
                                          <p:val>
                                            <p:strVal val="#ppt_y"/>
                                          </p:val>
                                        </p:tav>
                                        <p:tav tm="100000">
                                          <p:val>
                                            <p:strVal val="#ppt_y"/>
                                          </p:val>
                                        </p:tav>
                                      </p:tavLst>
                                    </p:anim>
                                    <p:anim calcmode="lin" valueType="num">
                                      <p:cBhvr>
                                        <p:cTn id="19" dur="500" fill="hold"/>
                                        <p:tgtEl>
                                          <p:spTgt spid="2048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048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048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1" presetClass="entr" presetSubtype="0" fill="hold" nodeType="clickEffect">
                                  <p:stCondLst>
                                    <p:cond delay="0"/>
                                  </p:stCondLst>
                                  <p:childTnLst>
                                    <p:set>
                                      <p:cBhvr>
                                        <p:cTn id="25" dur="1" fill="hold">
                                          <p:stCondLst>
                                            <p:cond delay="0"/>
                                          </p:stCondLst>
                                        </p:cTn>
                                        <p:tgtEl>
                                          <p:spTgt spid="20487"/>
                                        </p:tgtEl>
                                        <p:attrNameLst>
                                          <p:attrName>style.visibility</p:attrName>
                                        </p:attrNameLst>
                                      </p:cBhvr>
                                      <p:to>
                                        <p:strVal val="visible"/>
                                      </p:to>
                                    </p:set>
                                    <p:animEffect transition="in" filter="fade">
                                      <p:cBhvr>
                                        <p:cTn id="26" dur="770" decel="100000"/>
                                        <p:tgtEl>
                                          <p:spTgt spid="20487"/>
                                        </p:tgtEl>
                                      </p:cBhvr>
                                    </p:animEffect>
                                    <p:animScale>
                                      <p:cBhvr>
                                        <p:cTn id="27" dur="770" decel="100000"/>
                                        <p:tgtEl>
                                          <p:spTgt spid="20487"/>
                                        </p:tgtEl>
                                      </p:cBhvr>
                                      <p:from x="10000" y="10000"/>
                                      <p:to x="200000" y="450000"/>
                                    </p:animScale>
                                    <p:animScale>
                                      <p:cBhvr>
                                        <p:cTn id="28" dur="1230" accel="100000" fill="hold">
                                          <p:stCondLst>
                                            <p:cond delay="770"/>
                                          </p:stCondLst>
                                        </p:cTn>
                                        <p:tgtEl>
                                          <p:spTgt spid="20487"/>
                                        </p:tgtEl>
                                      </p:cBhvr>
                                      <p:from x="200000" y="450000"/>
                                      <p:to x="100000" y="100000"/>
                                    </p:animScale>
                                    <p:set>
                                      <p:cBhvr>
                                        <p:cTn id="29" dur="770" fill="hold"/>
                                        <p:tgtEl>
                                          <p:spTgt spid="20487"/>
                                        </p:tgtEl>
                                        <p:attrNameLst>
                                          <p:attrName>ppt_x</p:attrName>
                                        </p:attrNameLst>
                                      </p:cBhvr>
                                      <p:to>
                                        <p:strVal val="(0.5)"/>
                                      </p:to>
                                    </p:set>
                                    <p:anim from="(0.5)" to="(#ppt_x)" calcmode="lin" valueType="num">
                                      <p:cBhvr>
                                        <p:cTn id="30" dur="1230" accel="100000" fill="hold">
                                          <p:stCondLst>
                                            <p:cond delay="770"/>
                                          </p:stCondLst>
                                        </p:cTn>
                                        <p:tgtEl>
                                          <p:spTgt spid="20487"/>
                                        </p:tgtEl>
                                        <p:attrNameLst>
                                          <p:attrName>ppt_x</p:attrName>
                                        </p:attrNameLst>
                                      </p:cBhvr>
                                    </p:anim>
                                    <p:set>
                                      <p:cBhvr>
                                        <p:cTn id="31" dur="770" fill="hold"/>
                                        <p:tgtEl>
                                          <p:spTgt spid="20487"/>
                                        </p:tgtEl>
                                        <p:attrNameLst>
                                          <p:attrName>ppt_y</p:attrName>
                                        </p:attrNameLst>
                                      </p:cBhvr>
                                      <p:to>
                                        <p:strVal val="(#ppt_y+0.4)"/>
                                      </p:to>
                                    </p:set>
                                    <p:anim from="(#ppt_y+0.4)" to="(#ppt_y)" calcmode="lin" valueType="num">
                                      <p:cBhvr>
                                        <p:cTn id="32" dur="1230" accel="100000" fill="hold">
                                          <p:stCondLst>
                                            <p:cond delay="770"/>
                                          </p:stCondLst>
                                        </p:cTn>
                                        <p:tgtEl>
                                          <p:spTgt spid="20487"/>
                                        </p:tgtEl>
                                        <p:attrNameLst>
                                          <p:attrName>ppt_y</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20489"/>
                                        </p:tgtEl>
                                        <p:attrNameLst>
                                          <p:attrName>style.visibility</p:attrName>
                                        </p:attrNameLst>
                                      </p:cBhvr>
                                      <p:to>
                                        <p:strVal val="visible"/>
                                      </p:to>
                                    </p:set>
                                    <p:animEffect transition="in" filter="wipe(down)">
                                      <p:cBhvr>
                                        <p:cTn id="37" dur="580">
                                          <p:stCondLst>
                                            <p:cond delay="0"/>
                                          </p:stCondLst>
                                        </p:cTn>
                                        <p:tgtEl>
                                          <p:spTgt spid="20489"/>
                                        </p:tgtEl>
                                      </p:cBhvr>
                                    </p:animEffect>
                                    <p:anim calcmode="lin" valueType="num">
                                      <p:cBhvr>
                                        <p:cTn id="38" dur="1822" tmFilter="0,0; 0.14,0.36; 0.43,0.73; 0.71,0.91; 1.0,1.0">
                                          <p:stCondLst>
                                            <p:cond delay="0"/>
                                          </p:stCondLst>
                                        </p:cTn>
                                        <p:tgtEl>
                                          <p:spTgt spid="20489"/>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20489"/>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20489"/>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20489"/>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20489"/>
                                        </p:tgtEl>
                                        <p:attrNameLst>
                                          <p:attrName>ppt_y</p:attrName>
                                        </p:attrNameLst>
                                      </p:cBhvr>
                                      <p:tavLst>
                                        <p:tav tm="0" fmla="#ppt_y-sin(pi*$)/81">
                                          <p:val>
                                            <p:fltVal val="0"/>
                                          </p:val>
                                        </p:tav>
                                        <p:tav tm="100000">
                                          <p:val>
                                            <p:fltVal val="1"/>
                                          </p:val>
                                        </p:tav>
                                      </p:tavLst>
                                    </p:anim>
                                    <p:animScale>
                                      <p:cBhvr>
                                        <p:cTn id="43" dur="26">
                                          <p:stCondLst>
                                            <p:cond delay="650"/>
                                          </p:stCondLst>
                                        </p:cTn>
                                        <p:tgtEl>
                                          <p:spTgt spid="20489"/>
                                        </p:tgtEl>
                                      </p:cBhvr>
                                      <p:to x="100000" y="60000"/>
                                    </p:animScale>
                                    <p:animScale>
                                      <p:cBhvr>
                                        <p:cTn id="44" dur="166" decel="50000">
                                          <p:stCondLst>
                                            <p:cond delay="676"/>
                                          </p:stCondLst>
                                        </p:cTn>
                                        <p:tgtEl>
                                          <p:spTgt spid="20489"/>
                                        </p:tgtEl>
                                      </p:cBhvr>
                                      <p:to x="100000" y="100000"/>
                                    </p:animScale>
                                    <p:animScale>
                                      <p:cBhvr>
                                        <p:cTn id="45" dur="26">
                                          <p:stCondLst>
                                            <p:cond delay="1312"/>
                                          </p:stCondLst>
                                        </p:cTn>
                                        <p:tgtEl>
                                          <p:spTgt spid="20489"/>
                                        </p:tgtEl>
                                      </p:cBhvr>
                                      <p:to x="100000" y="80000"/>
                                    </p:animScale>
                                    <p:animScale>
                                      <p:cBhvr>
                                        <p:cTn id="46" dur="166" decel="50000">
                                          <p:stCondLst>
                                            <p:cond delay="1338"/>
                                          </p:stCondLst>
                                        </p:cTn>
                                        <p:tgtEl>
                                          <p:spTgt spid="20489"/>
                                        </p:tgtEl>
                                      </p:cBhvr>
                                      <p:to x="100000" y="100000"/>
                                    </p:animScale>
                                    <p:animScale>
                                      <p:cBhvr>
                                        <p:cTn id="47" dur="26">
                                          <p:stCondLst>
                                            <p:cond delay="1642"/>
                                          </p:stCondLst>
                                        </p:cTn>
                                        <p:tgtEl>
                                          <p:spTgt spid="20489"/>
                                        </p:tgtEl>
                                      </p:cBhvr>
                                      <p:to x="100000" y="90000"/>
                                    </p:animScale>
                                    <p:animScale>
                                      <p:cBhvr>
                                        <p:cTn id="48" dur="166" decel="50000">
                                          <p:stCondLst>
                                            <p:cond delay="1668"/>
                                          </p:stCondLst>
                                        </p:cTn>
                                        <p:tgtEl>
                                          <p:spTgt spid="20489"/>
                                        </p:tgtEl>
                                      </p:cBhvr>
                                      <p:to x="100000" y="100000"/>
                                    </p:animScale>
                                    <p:animScale>
                                      <p:cBhvr>
                                        <p:cTn id="49" dur="26">
                                          <p:stCondLst>
                                            <p:cond delay="1808"/>
                                          </p:stCondLst>
                                        </p:cTn>
                                        <p:tgtEl>
                                          <p:spTgt spid="20489"/>
                                        </p:tgtEl>
                                      </p:cBhvr>
                                      <p:to x="100000" y="95000"/>
                                    </p:animScale>
                                    <p:animScale>
                                      <p:cBhvr>
                                        <p:cTn id="50" dur="166" decel="50000">
                                          <p:stCondLst>
                                            <p:cond delay="1834"/>
                                          </p:stCondLst>
                                        </p:cTn>
                                        <p:tgtEl>
                                          <p:spTgt spid="20489"/>
                                        </p:tgtEl>
                                      </p:cBhvr>
                                      <p:to x="100000" y="100000"/>
                                    </p:animScale>
                                  </p:childTnLst>
                                </p:cTn>
                              </p:par>
                            </p:childTnLst>
                          </p:cTn>
                        </p:par>
                      </p:childTnLst>
                    </p:cTn>
                  </p:par>
                  <p:par>
                    <p:cTn id="51" fill="hold" nodeType="clickPar">
                      <p:stCondLst>
                        <p:cond delay="indefinite"/>
                      </p:stCondLst>
                      <p:childTnLst>
                        <p:par>
                          <p:cTn id="52" fill="hold" nodeType="withGroup">
                            <p:stCondLst>
                              <p:cond delay="0"/>
                            </p:stCondLst>
                            <p:childTnLst>
                              <p:par>
                                <p:cTn id="53" presetID="51" presetClass="entr" presetSubtype="0" fill="hold" nodeType="clickEffect">
                                  <p:stCondLst>
                                    <p:cond delay="0"/>
                                  </p:stCondLst>
                                  <p:childTnLst>
                                    <p:set>
                                      <p:cBhvr>
                                        <p:cTn id="54" dur="1" fill="hold">
                                          <p:stCondLst>
                                            <p:cond delay="0"/>
                                          </p:stCondLst>
                                        </p:cTn>
                                        <p:tgtEl>
                                          <p:spTgt spid="20496"/>
                                        </p:tgtEl>
                                        <p:attrNameLst>
                                          <p:attrName>style.visibility</p:attrName>
                                        </p:attrNameLst>
                                      </p:cBhvr>
                                      <p:to>
                                        <p:strVal val="visible"/>
                                      </p:to>
                                    </p:set>
                                    <p:animEffect transition="in" filter="fade">
                                      <p:cBhvr>
                                        <p:cTn id="55" dur="770" decel="100000"/>
                                        <p:tgtEl>
                                          <p:spTgt spid="20496"/>
                                        </p:tgtEl>
                                      </p:cBhvr>
                                    </p:animEffect>
                                    <p:animScale>
                                      <p:cBhvr>
                                        <p:cTn id="56" dur="770" decel="100000"/>
                                        <p:tgtEl>
                                          <p:spTgt spid="20496"/>
                                        </p:tgtEl>
                                      </p:cBhvr>
                                      <p:from x="10000" y="10000"/>
                                      <p:to x="200000" y="450000"/>
                                    </p:animScale>
                                    <p:animScale>
                                      <p:cBhvr>
                                        <p:cTn id="57" dur="1230" accel="100000" fill="hold">
                                          <p:stCondLst>
                                            <p:cond delay="770"/>
                                          </p:stCondLst>
                                        </p:cTn>
                                        <p:tgtEl>
                                          <p:spTgt spid="20496"/>
                                        </p:tgtEl>
                                      </p:cBhvr>
                                      <p:from x="200000" y="450000"/>
                                      <p:to x="100000" y="100000"/>
                                    </p:animScale>
                                    <p:set>
                                      <p:cBhvr>
                                        <p:cTn id="58" dur="770" fill="hold"/>
                                        <p:tgtEl>
                                          <p:spTgt spid="20496"/>
                                        </p:tgtEl>
                                        <p:attrNameLst>
                                          <p:attrName>ppt_x</p:attrName>
                                        </p:attrNameLst>
                                      </p:cBhvr>
                                      <p:to>
                                        <p:strVal val="(0.5)"/>
                                      </p:to>
                                    </p:set>
                                    <p:anim from="(0.5)" to="(#ppt_x)" calcmode="lin" valueType="num">
                                      <p:cBhvr>
                                        <p:cTn id="59" dur="1230" accel="100000" fill="hold">
                                          <p:stCondLst>
                                            <p:cond delay="770"/>
                                          </p:stCondLst>
                                        </p:cTn>
                                        <p:tgtEl>
                                          <p:spTgt spid="20496"/>
                                        </p:tgtEl>
                                        <p:attrNameLst>
                                          <p:attrName>ppt_x</p:attrName>
                                        </p:attrNameLst>
                                      </p:cBhvr>
                                    </p:anim>
                                    <p:set>
                                      <p:cBhvr>
                                        <p:cTn id="60" dur="770" fill="hold"/>
                                        <p:tgtEl>
                                          <p:spTgt spid="20496"/>
                                        </p:tgtEl>
                                        <p:attrNameLst>
                                          <p:attrName>ppt_y</p:attrName>
                                        </p:attrNameLst>
                                      </p:cBhvr>
                                      <p:to>
                                        <p:strVal val="(#ppt_y+0.4)"/>
                                      </p:to>
                                    </p:set>
                                    <p:anim from="(#ppt_y+0.4)" to="(#ppt_y)" calcmode="lin" valueType="num">
                                      <p:cBhvr>
                                        <p:cTn id="61" dur="1230" accel="100000" fill="hold">
                                          <p:stCondLst>
                                            <p:cond delay="770"/>
                                          </p:stCondLst>
                                        </p:cTn>
                                        <p:tgtEl>
                                          <p:spTgt spid="20496"/>
                                        </p:tgtEl>
                                        <p:attrNameLst>
                                          <p:attrName>ppt_y</p:attrName>
                                        </p:attrNameLst>
                                      </p:cBhvr>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8" presetClass="entr" presetSubtype="16" fill="hold" nodeType="clickEffect">
                                  <p:stCondLst>
                                    <p:cond delay="0"/>
                                  </p:stCondLst>
                                  <p:childTnLst>
                                    <p:set>
                                      <p:cBhvr>
                                        <p:cTn id="65" dur="1" fill="hold">
                                          <p:stCondLst>
                                            <p:cond delay="0"/>
                                          </p:stCondLst>
                                        </p:cTn>
                                        <p:tgtEl>
                                          <p:spTgt spid="20502"/>
                                        </p:tgtEl>
                                        <p:attrNameLst>
                                          <p:attrName>style.visibility</p:attrName>
                                        </p:attrNameLst>
                                      </p:cBhvr>
                                      <p:to>
                                        <p:strVal val="visible"/>
                                      </p:to>
                                    </p:set>
                                    <p:animEffect transition="in" filter="diamond(in)">
                                      <p:cBhvr>
                                        <p:cTn id="66" dur="2000"/>
                                        <p:tgtEl>
                                          <p:spTgt spid="20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p:bldP spid="2048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1" name="Oval 2"/>
          <p:cNvSpPr>
            <a:spLocks noChangeArrowheads="1"/>
          </p:cNvSpPr>
          <p:nvPr/>
        </p:nvSpPr>
        <p:spPr bwMode="auto">
          <a:xfrm>
            <a:off x="2819400" y="5638800"/>
            <a:ext cx="3352800" cy="685800"/>
          </a:xfrm>
          <a:prstGeom prst="ellipse">
            <a:avLst/>
          </a:prstGeom>
          <a:solidFill>
            <a:srgbClr val="92D050"/>
          </a:solidFill>
          <a:ln w="9525">
            <a:solidFill>
              <a:schemeClr val="tx1"/>
            </a:solidFill>
            <a:round/>
            <a:headEnd/>
            <a:tailEnd/>
          </a:ln>
        </p:spPr>
        <p:txBody>
          <a:bodyPr wrap="none" anchor="ctr"/>
          <a:lstStyle/>
          <a:p>
            <a:endParaRPr lang="pt-BR" altLang="pt-BR"/>
          </a:p>
        </p:txBody>
      </p:sp>
      <p:sp>
        <p:nvSpPr>
          <p:cNvPr id="5" name="Text Box 3"/>
          <p:cNvSpPr txBox="1">
            <a:spLocks noChangeArrowheads="1"/>
          </p:cNvSpPr>
          <p:nvPr/>
        </p:nvSpPr>
        <p:spPr bwMode="auto">
          <a:xfrm>
            <a:off x="3200400" y="5715000"/>
            <a:ext cx="3886200" cy="493713"/>
          </a:xfrm>
          <a:prstGeom prst="rect">
            <a:avLst/>
          </a:prstGeom>
          <a:noFill/>
          <a:ln w="9525">
            <a:noFill/>
            <a:miter lim="800000"/>
            <a:headEnd/>
            <a:tailEnd/>
          </a:ln>
        </p:spPr>
        <p:txBody>
          <a:bodyPr>
            <a:spAutoFit/>
          </a:bodyPr>
          <a:lstStyle/>
          <a:p>
            <a:pPr>
              <a:lnSpc>
                <a:spcPct val="110000"/>
              </a:lnSpc>
            </a:pPr>
            <a:r>
              <a:rPr lang="pt-BR" altLang="pt-BR" sz="2400">
                <a:solidFill>
                  <a:srgbClr val="FF0066"/>
                </a:solidFill>
              </a:rPr>
              <a:t>• det(A</a:t>
            </a:r>
            <a:r>
              <a:rPr lang="pt-BR" altLang="pt-BR" sz="2400" baseline="30000">
                <a:solidFill>
                  <a:srgbClr val="FF0066"/>
                </a:solidFill>
              </a:rPr>
              <a:t>-1</a:t>
            </a:r>
            <a:r>
              <a:rPr lang="pt-BR" altLang="pt-BR" sz="2400">
                <a:solidFill>
                  <a:srgbClr val="FF0066"/>
                </a:solidFill>
              </a:rPr>
              <a:t>)=1/detA</a:t>
            </a:r>
          </a:p>
        </p:txBody>
      </p:sp>
      <p:sp>
        <p:nvSpPr>
          <p:cNvPr id="6" name="Text Box 4"/>
          <p:cNvSpPr txBox="1">
            <a:spLocks noChangeArrowheads="1"/>
          </p:cNvSpPr>
          <p:nvPr/>
        </p:nvSpPr>
        <p:spPr bwMode="auto">
          <a:xfrm>
            <a:off x="1042988" y="3644900"/>
            <a:ext cx="762000" cy="457200"/>
          </a:xfrm>
          <a:prstGeom prst="rect">
            <a:avLst/>
          </a:prstGeom>
          <a:noFill/>
          <a:ln w="9525">
            <a:noFill/>
            <a:miter lim="800000"/>
            <a:headEnd/>
            <a:tailEnd/>
          </a:ln>
        </p:spPr>
        <p:txBody>
          <a:bodyPr>
            <a:spAutoFit/>
          </a:bodyPr>
          <a:lstStyle/>
          <a:p>
            <a:r>
              <a:rPr lang="pt-BR" altLang="pt-BR" sz="2400">
                <a:latin typeface="Lucida Console" pitchFamily="49" charset="0"/>
              </a:rPr>
              <a:t>Ex: </a:t>
            </a:r>
          </a:p>
        </p:txBody>
      </p:sp>
      <p:graphicFrame>
        <p:nvGraphicFramePr>
          <p:cNvPr id="7" name="Object 2"/>
          <p:cNvGraphicFramePr>
            <a:graphicFrameLocks noChangeAspect="1"/>
          </p:cNvGraphicFramePr>
          <p:nvPr/>
        </p:nvGraphicFramePr>
        <p:xfrm>
          <a:off x="1042988" y="1052513"/>
          <a:ext cx="1981200" cy="461962"/>
        </p:xfrm>
        <a:graphic>
          <a:graphicData uri="http://schemas.openxmlformats.org/presentationml/2006/ole">
            <p:oleObj spid="_x0000_s13384" name="Equation" r:id="rId3" imgW="812447" imgH="190417" progId="Equation.3">
              <p:embed/>
            </p:oleObj>
          </a:graphicData>
        </a:graphic>
      </p:graphicFrame>
      <p:graphicFrame>
        <p:nvGraphicFramePr>
          <p:cNvPr id="8" name="Object 3"/>
          <p:cNvGraphicFramePr>
            <a:graphicFrameLocks noChangeAspect="1"/>
          </p:cNvGraphicFramePr>
          <p:nvPr/>
        </p:nvGraphicFramePr>
        <p:xfrm>
          <a:off x="3419475" y="1052513"/>
          <a:ext cx="1292225" cy="461962"/>
        </p:xfrm>
        <a:graphic>
          <a:graphicData uri="http://schemas.openxmlformats.org/presentationml/2006/ole">
            <p:oleObj spid="_x0000_s13385" name="Equation" r:id="rId4" imgW="533169" imgH="190417" progId="Equation.3">
              <p:embed/>
            </p:oleObj>
          </a:graphicData>
        </a:graphic>
      </p:graphicFrame>
      <p:graphicFrame>
        <p:nvGraphicFramePr>
          <p:cNvPr id="9" name="Object 4"/>
          <p:cNvGraphicFramePr>
            <a:graphicFrameLocks noChangeAspect="1"/>
          </p:cNvGraphicFramePr>
          <p:nvPr/>
        </p:nvGraphicFramePr>
        <p:xfrm>
          <a:off x="2819400" y="1700213"/>
          <a:ext cx="2832100" cy="523875"/>
        </p:xfrm>
        <a:graphic>
          <a:graphicData uri="http://schemas.openxmlformats.org/presentationml/2006/ole">
            <p:oleObj spid="_x0000_s13386" name="Equation" r:id="rId5" imgW="1167893" imgH="215806" progId="Equation.3">
              <p:embed/>
            </p:oleObj>
          </a:graphicData>
        </a:graphic>
      </p:graphicFrame>
      <p:graphicFrame>
        <p:nvGraphicFramePr>
          <p:cNvPr id="10" name="Object 5"/>
          <p:cNvGraphicFramePr>
            <a:graphicFrameLocks noChangeAspect="1"/>
          </p:cNvGraphicFramePr>
          <p:nvPr/>
        </p:nvGraphicFramePr>
        <p:xfrm>
          <a:off x="2819400" y="2133600"/>
          <a:ext cx="2832100" cy="523875"/>
        </p:xfrm>
        <a:graphic>
          <a:graphicData uri="http://schemas.openxmlformats.org/presentationml/2006/ole">
            <p:oleObj spid="_x0000_s13387" name="Equation" r:id="rId6" imgW="1167893" imgH="215806" progId="Equation.3">
              <p:embed/>
            </p:oleObj>
          </a:graphicData>
        </a:graphic>
      </p:graphicFrame>
      <p:graphicFrame>
        <p:nvGraphicFramePr>
          <p:cNvPr id="11" name="Object 6"/>
          <p:cNvGraphicFramePr>
            <a:graphicFrameLocks noChangeAspect="1"/>
          </p:cNvGraphicFramePr>
          <p:nvPr/>
        </p:nvGraphicFramePr>
        <p:xfrm>
          <a:off x="2819400" y="2708275"/>
          <a:ext cx="2647950" cy="523875"/>
        </p:xfrm>
        <a:graphic>
          <a:graphicData uri="http://schemas.openxmlformats.org/presentationml/2006/ole">
            <p:oleObj spid="_x0000_s13388" name="Equation" r:id="rId7" imgW="1091726" imgH="215806" progId="Equation.3">
              <p:embed/>
            </p:oleObj>
          </a:graphicData>
        </a:graphic>
      </p:graphicFrame>
      <p:graphicFrame>
        <p:nvGraphicFramePr>
          <p:cNvPr id="12" name="Object 7"/>
          <p:cNvGraphicFramePr>
            <a:graphicFrameLocks noChangeAspect="1"/>
          </p:cNvGraphicFramePr>
          <p:nvPr/>
        </p:nvGraphicFramePr>
        <p:xfrm>
          <a:off x="1733550" y="3429000"/>
          <a:ext cx="5522913" cy="954088"/>
        </p:xfrm>
        <a:graphic>
          <a:graphicData uri="http://schemas.openxmlformats.org/presentationml/2006/ole">
            <p:oleObj spid="_x0000_s13389" name="Equation" r:id="rId8" imgW="2247900" imgH="393700" progId="Equation.3">
              <p:embed/>
            </p:oleObj>
          </a:graphicData>
        </a:graphic>
      </p:graphicFrame>
      <p:graphicFrame>
        <p:nvGraphicFramePr>
          <p:cNvPr id="13" name="Object 8"/>
          <p:cNvGraphicFramePr>
            <a:graphicFrameLocks noChangeAspect="1"/>
          </p:cNvGraphicFramePr>
          <p:nvPr/>
        </p:nvGraphicFramePr>
        <p:xfrm>
          <a:off x="3200400" y="4724400"/>
          <a:ext cx="2955925" cy="523875"/>
        </p:xfrm>
        <a:graphic>
          <a:graphicData uri="http://schemas.openxmlformats.org/presentationml/2006/ole">
            <p:oleObj spid="_x0000_s13390" name="Equation" r:id="rId9" imgW="1218671" imgH="215806" progId="Equation.3">
              <p:embed/>
            </p:oleObj>
          </a:graphicData>
        </a:graphic>
      </p:graphicFrame>
      <p:sp>
        <p:nvSpPr>
          <p:cNvPr id="13324" name="Rectangle 13"/>
          <p:cNvSpPr>
            <a:spLocks noChangeArrowheads="1"/>
          </p:cNvSpPr>
          <p:nvPr/>
        </p:nvSpPr>
        <p:spPr bwMode="auto">
          <a:xfrm>
            <a:off x="0" y="0"/>
            <a:ext cx="4572000" cy="641350"/>
          </a:xfrm>
          <a:prstGeom prst="rect">
            <a:avLst/>
          </a:prstGeom>
          <a:noFill/>
          <a:ln w="9525">
            <a:noFill/>
            <a:miter lim="800000"/>
            <a:headEnd/>
            <a:tailEnd/>
          </a:ln>
        </p:spPr>
        <p:txBody>
          <a:bodyPr>
            <a:spAutoFit/>
          </a:bodyPr>
          <a:lstStyle/>
          <a:p>
            <a:r>
              <a:rPr lang="pt-BR" altLang="pt-BR" b="1">
                <a:solidFill>
                  <a:schemeClr val="bg1"/>
                </a:solidFill>
                <a:latin typeface="Calibri" pitchFamily="34" charset="0"/>
              </a:rPr>
              <a:t>MATEMÁTICA, Série </a:t>
            </a:r>
            <a:r>
              <a:rPr lang="pt-BR" altLang="pt-BR">
                <a:solidFill>
                  <a:schemeClr val="bg1"/>
                </a:solidFill>
                <a:latin typeface="Calibri" pitchFamily="34" charset="0"/>
              </a:rPr>
              <a:t>2ª </a:t>
            </a:r>
          </a:p>
          <a:p>
            <a:r>
              <a:rPr lang="pt-BR" altLang="pt-BR">
                <a:solidFill>
                  <a:schemeClr val="bg1"/>
                </a:solidFill>
                <a:latin typeface="Calibri" pitchFamily="34" charset="0"/>
              </a:rPr>
              <a:t>Matrizes - Determinantes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4" presetClass="entr" presetSubtype="1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randombar(horizontal)">
                                      <p:cBhvr>
                                        <p:cTn id="48" dur="500"/>
                                        <p:tgtEl>
                                          <p:spTgt spid="1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32"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strVal val="4*#ppt_w"/>
                                          </p:val>
                                        </p:tav>
                                        <p:tav tm="100000">
                                          <p:val>
                                            <p:strVal val="#ppt_w"/>
                                          </p:val>
                                        </p:tav>
                                      </p:tavLst>
                                    </p:anim>
                                    <p:anim calcmode="lin" valueType="num">
                                      <p:cBhvr>
                                        <p:cTn id="54" dur="500" fill="hold"/>
                                        <p:tgtEl>
                                          <p:spTgt spid="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
          <p:cNvSpPr txBox="1">
            <a:spLocks noChangeArrowheads="1"/>
          </p:cNvSpPr>
          <p:nvPr/>
        </p:nvSpPr>
        <p:spPr bwMode="auto">
          <a:xfrm>
            <a:off x="316326" y="908720"/>
            <a:ext cx="48244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a:solidFill>
                  <a:srgbClr val="FF0000"/>
                </a:solidFill>
                <a:latin typeface="Book Antiqua" pitchFamily="18" charset="0"/>
              </a:rPr>
              <a:t>P</a:t>
            </a:r>
            <a:r>
              <a:rPr lang="pt-BR" altLang="pt-BR" sz="2000" b="1" baseline="-25000">
                <a:solidFill>
                  <a:srgbClr val="FF0000"/>
                </a:solidFill>
                <a:latin typeface="Book Antiqua" pitchFamily="18" charset="0"/>
              </a:rPr>
              <a:t>9</a:t>
            </a:r>
            <a:r>
              <a:rPr lang="pt-BR" altLang="pt-BR" sz="2000" b="1">
                <a:solidFill>
                  <a:srgbClr val="FF0000"/>
                </a:solidFill>
                <a:latin typeface="Book Antiqua" pitchFamily="18" charset="0"/>
              </a:rPr>
              <a:t>. Adição de Determinantes</a:t>
            </a:r>
          </a:p>
        </p:txBody>
      </p:sp>
      <p:sp>
        <p:nvSpPr>
          <p:cNvPr id="7" name="Text Box 24"/>
          <p:cNvSpPr txBox="1">
            <a:spLocks noChangeArrowheads="1"/>
          </p:cNvSpPr>
          <p:nvPr/>
        </p:nvSpPr>
        <p:spPr bwMode="auto">
          <a:xfrm>
            <a:off x="281401" y="1281783"/>
            <a:ext cx="8569325"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Um determinante pode ser decomposto na soma de outros determinantes, iguais aos primeiros, exceto numa coluna j qualquer, mas tal que, a soma das colunas j destes determinantes, seja igual a coluna j do primeiro determinante.</a:t>
            </a:r>
          </a:p>
        </p:txBody>
      </p:sp>
      <p:sp>
        <p:nvSpPr>
          <p:cNvPr id="8" name="Text Box 25"/>
          <p:cNvSpPr txBox="1">
            <a:spLocks noChangeArrowheads="1"/>
          </p:cNvSpPr>
          <p:nvPr/>
        </p:nvSpPr>
        <p:spPr bwMode="auto">
          <a:xfrm>
            <a:off x="281401" y="2570833"/>
            <a:ext cx="5762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Ex.:</a:t>
            </a:r>
          </a:p>
        </p:txBody>
      </p:sp>
      <p:graphicFrame>
        <p:nvGraphicFramePr>
          <p:cNvPr id="9" name="Object 26"/>
          <p:cNvGraphicFramePr>
            <a:graphicFrameLocks noGrp="1" noChangeAspect="1"/>
          </p:cNvGraphicFramePr>
          <p:nvPr>
            <p:ph sz="quarter" idx="3"/>
            <p:extLst>
              <p:ext uri="{D42A27DB-BD31-4B8C-83A1-F6EECF244321}">
                <p14:modId xmlns:p14="http://schemas.microsoft.com/office/powerpoint/2010/main" xmlns="" val="54601306"/>
              </p:ext>
            </p:extLst>
          </p:nvPr>
        </p:nvGraphicFramePr>
        <p:xfrm>
          <a:off x="786226" y="2283495"/>
          <a:ext cx="4154487" cy="1103313"/>
        </p:xfrm>
        <a:graphic>
          <a:graphicData uri="http://schemas.openxmlformats.org/presentationml/2006/ole">
            <p:oleObj spid="_x0000_s37904" name="Equation" r:id="rId3" imgW="2247900" imgH="596900" progId="Equation.3">
              <p:embed/>
            </p:oleObj>
          </a:graphicData>
        </a:graphic>
      </p:graphicFrame>
      <p:graphicFrame>
        <p:nvGraphicFramePr>
          <p:cNvPr id="10" name="Object 29"/>
          <p:cNvGraphicFramePr>
            <a:graphicFrameLocks noChangeAspect="1"/>
          </p:cNvGraphicFramePr>
          <p:nvPr>
            <p:extLst>
              <p:ext uri="{D42A27DB-BD31-4B8C-83A1-F6EECF244321}">
                <p14:modId xmlns:p14="http://schemas.microsoft.com/office/powerpoint/2010/main" xmlns="" val="169427802"/>
              </p:ext>
            </p:extLst>
          </p:nvPr>
        </p:nvGraphicFramePr>
        <p:xfrm>
          <a:off x="4921663" y="2294608"/>
          <a:ext cx="1125538" cy="1103312"/>
        </p:xfrm>
        <a:graphic>
          <a:graphicData uri="http://schemas.openxmlformats.org/presentationml/2006/ole">
            <p:oleObj spid="_x0000_s37905" name="Equation" r:id="rId4" imgW="609600" imgH="596900" progId="Equation.3">
              <p:embed/>
            </p:oleObj>
          </a:graphicData>
        </a:graphic>
      </p:graphicFrame>
      <p:sp>
        <p:nvSpPr>
          <p:cNvPr id="11" name="Arc 30"/>
          <p:cNvSpPr>
            <a:spLocks/>
          </p:cNvSpPr>
          <p:nvPr/>
        </p:nvSpPr>
        <p:spPr bwMode="auto">
          <a:xfrm rot="2651346" flipV="1">
            <a:off x="1433926" y="2481933"/>
            <a:ext cx="1296987" cy="1306512"/>
          </a:xfrm>
          <a:custGeom>
            <a:avLst/>
            <a:gdLst>
              <a:gd name="T0" fmla="*/ 403661 w 20464"/>
              <a:gd name="T1" fmla="*/ 0 h 20640"/>
              <a:gd name="T2" fmla="*/ 1296987 w 20464"/>
              <a:gd name="T3" fmla="*/ 868919 h 20640"/>
              <a:gd name="T4" fmla="*/ 0 w 20464"/>
              <a:gd name="T5" fmla="*/ 1306512 h 20640"/>
              <a:gd name="T6" fmla="*/ 0 60000 65536"/>
              <a:gd name="T7" fmla="*/ 0 60000 65536"/>
              <a:gd name="T8" fmla="*/ 0 60000 65536"/>
              <a:gd name="T9" fmla="*/ 0 w 20464"/>
              <a:gd name="T10" fmla="*/ 0 h 20640"/>
              <a:gd name="T11" fmla="*/ 20464 w 20464"/>
              <a:gd name="T12" fmla="*/ 20640 h 20640"/>
            </a:gdLst>
            <a:ahLst/>
            <a:cxnLst>
              <a:cxn ang="T6">
                <a:pos x="T0" y="T1"/>
              </a:cxn>
              <a:cxn ang="T7">
                <a:pos x="T2" y="T3"/>
              </a:cxn>
              <a:cxn ang="T8">
                <a:pos x="T4" y="T5"/>
              </a:cxn>
            </a:cxnLst>
            <a:rect l="T9" t="T10" r="T11" b="T12"/>
            <a:pathLst>
              <a:path w="20464" h="20640" fill="none" extrusionOk="0">
                <a:moveTo>
                  <a:pt x="6368" y="0"/>
                </a:moveTo>
                <a:cubicBezTo>
                  <a:pt x="12999" y="2046"/>
                  <a:pt x="18243" y="7153"/>
                  <a:pt x="20463" y="13727"/>
                </a:cubicBezTo>
              </a:path>
              <a:path w="20464" h="20640" stroke="0" extrusionOk="0">
                <a:moveTo>
                  <a:pt x="6368" y="0"/>
                </a:moveTo>
                <a:cubicBezTo>
                  <a:pt x="12999" y="2046"/>
                  <a:pt x="18243" y="7153"/>
                  <a:pt x="20463" y="13727"/>
                </a:cubicBezTo>
                <a:lnTo>
                  <a:pt x="0" y="20640"/>
                </a:lnTo>
                <a:close/>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pt-BR" altLang="pt-BR"/>
          </a:p>
        </p:txBody>
      </p:sp>
      <p:sp>
        <p:nvSpPr>
          <p:cNvPr id="12" name="Arc 31"/>
          <p:cNvSpPr>
            <a:spLocks/>
          </p:cNvSpPr>
          <p:nvPr/>
        </p:nvSpPr>
        <p:spPr bwMode="auto">
          <a:xfrm rot="2651346" flipV="1">
            <a:off x="2886488" y="2499395"/>
            <a:ext cx="1296988" cy="1306513"/>
          </a:xfrm>
          <a:custGeom>
            <a:avLst/>
            <a:gdLst>
              <a:gd name="T0" fmla="*/ 403661 w 20464"/>
              <a:gd name="T1" fmla="*/ 0 h 20640"/>
              <a:gd name="T2" fmla="*/ 1296988 w 20464"/>
              <a:gd name="T3" fmla="*/ 868920 h 20640"/>
              <a:gd name="T4" fmla="*/ 0 w 20464"/>
              <a:gd name="T5" fmla="*/ 1306513 h 20640"/>
              <a:gd name="T6" fmla="*/ 0 60000 65536"/>
              <a:gd name="T7" fmla="*/ 0 60000 65536"/>
              <a:gd name="T8" fmla="*/ 0 60000 65536"/>
              <a:gd name="T9" fmla="*/ 0 w 20464"/>
              <a:gd name="T10" fmla="*/ 0 h 20640"/>
              <a:gd name="T11" fmla="*/ 20464 w 20464"/>
              <a:gd name="T12" fmla="*/ 20640 h 20640"/>
            </a:gdLst>
            <a:ahLst/>
            <a:cxnLst>
              <a:cxn ang="T6">
                <a:pos x="T0" y="T1"/>
              </a:cxn>
              <a:cxn ang="T7">
                <a:pos x="T2" y="T3"/>
              </a:cxn>
              <a:cxn ang="T8">
                <a:pos x="T4" y="T5"/>
              </a:cxn>
            </a:cxnLst>
            <a:rect l="T9" t="T10" r="T11" b="T12"/>
            <a:pathLst>
              <a:path w="20464" h="20640" fill="none" extrusionOk="0">
                <a:moveTo>
                  <a:pt x="6368" y="0"/>
                </a:moveTo>
                <a:cubicBezTo>
                  <a:pt x="12999" y="2046"/>
                  <a:pt x="18243" y="7153"/>
                  <a:pt x="20463" y="13727"/>
                </a:cubicBezTo>
              </a:path>
              <a:path w="20464" h="20640" stroke="0" extrusionOk="0">
                <a:moveTo>
                  <a:pt x="6368" y="0"/>
                </a:moveTo>
                <a:cubicBezTo>
                  <a:pt x="12999" y="2046"/>
                  <a:pt x="18243" y="7153"/>
                  <a:pt x="20463" y="13727"/>
                </a:cubicBezTo>
                <a:lnTo>
                  <a:pt x="0" y="20640"/>
                </a:lnTo>
                <a:close/>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pt-BR" altLang="pt-BR"/>
          </a:p>
        </p:txBody>
      </p:sp>
      <p:sp>
        <p:nvSpPr>
          <p:cNvPr id="13" name="Arc 32"/>
          <p:cNvSpPr>
            <a:spLocks/>
          </p:cNvSpPr>
          <p:nvPr/>
        </p:nvSpPr>
        <p:spPr bwMode="auto">
          <a:xfrm rot="2651346" flipV="1">
            <a:off x="4240626" y="2499395"/>
            <a:ext cx="1296987" cy="1306513"/>
          </a:xfrm>
          <a:custGeom>
            <a:avLst/>
            <a:gdLst>
              <a:gd name="T0" fmla="*/ 403661 w 20464"/>
              <a:gd name="T1" fmla="*/ 0 h 20640"/>
              <a:gd name="T2" fmla="*/ 1296987 w 20464"/>
              <a:gd name="T3" fmla="*/ 868920 h 20640"/>
              <a:gd name="T4" fmla="*/ 0 w 20464"/>
              <a:gd name="T5" fmla="*/ 1306513 h 20640"/>
              <a:gd name="T6" fmla="*/ 0 60000 65536"/>
              <a:gd name="T7" fmla="*/ 0 60000 65536"/>
              <a:gd name="T8" fmla="*/ 0 60000 65536"/>
              <a:gd name="T9" fmla="*/ 0 w 20464"/>
              <a:gd name="T10" fmla="*/ 0 h 20640"/>
              <a:gd name="T11" fmla="*/ 20464 w 20464"/>
              <a:gd name="T12" fmla="*/ 20640 h 20640"/>
            </a:gdLst>
            <a:ahLst/>
            <a:cxnLst>
              <a:cxn ang="T6">
                <a:pos x="T0" y="T1"/>
              </a:cxn>
              <a:cxn ang="T7">
                <a:pos x="T2" y="T3"/>
              </a:cxn>
              <a:cxn ang="T8">
                <a:pos x="T4" y="T5"/>
              </a:cxn>
            </a:cxnLst>
            <a:rect l="T9" t="T10" r="T11" b="T12"/>
            <a:pathLst>
              <a:path w="20464" h="20640" fill="none" extrusionOk="0">
                <a:moveTo>
                  <a:pt x="6368" y="0"/>
                </a:moveTo>
                <a:cubicBezTo>
                  <a:pt x="12999" y="2046"/>
                  <a:pt x="18243" y="7153"/>
                  <a:pt x="20463" y="13727"/>
                </a:cubicBezTo>
              </a:path>
              <a:path w="20464" h="20640" stroke="0" extrusionOk="0">
                <a:moveTo>
                  <a:pt x="6368" y="0"/>
                </a:moveTo>
                <a:cubicBezTo>
                  <a:pt x="12999" y="2046"/>
                  <a:pt x="18243" y="7153"/>
                  <a:pt x="20463" y="13727"/>
                </a:cubicBezTo>
                <a:lnTo>
                  <a:pt x="0" y="20640"/>
                </a:lnTo>
                <a:close/>
              </a:path>
            </a:pathLst>
          </a:custGeom>
          <a:noFill/>
          <a:ln w="28575">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pt-BR" altLang="pt-BR"/>
          </a:p>
        </p:txBody>
      </p:sp>
      <p:sp>
        <p:nvSpPr>
          <p:cNvPr id="14" name="Text Box 33"/>
          <p:cNvSpPr txBox="1">
            <a:spLocks noChangeArrowheads="1"/>
          </p:cNvSpPr>
          <p:nvPr/>
        </p:nvSpPr>
        <p:spPr bwMode="auto">
          <a:xfrm>
            <a:off x="1865726" y="3528095"/>
            <a:ext cx="576262"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800" b="1">
                <a:solidFill>
                  <a:srgbClr val="0000CC"/>
                </a:solidFill>
                <a:latin typeface="Book Antiqua" pitchFamily="18" charset="0"/>
              </a:rPr>
              <a:t>+</a:t>
            </a:r>
          </a:p>
        </p:txBody>
      </p:sp>
      <p:sp>
        <p:nvSpPr>
          <p:cNvPr id="15" name="Text Box 34"/>
          <p:cNvSpPr txBox="1">
            <a:spLocks noChangeArrowheads="1"/>
          </p:cNvSpPr>
          <p:nvPr/>
        </p:nvSpPr>
        <p:spPr bwMode="auto">
          <a:xfrm>
            <a:off x="3330988" y="3540795"/>
            <a:ext cx="57626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800" b="1">
                <a:solidFill>
                  <a:srgbClr val="0000CC"/>
                </a:solidFill>
                <a:latin typeface="Book Antiqua" pitchFamily="18" charset="0"/>
              </a:rPr>
              <a:t>+</a:t>
            </a:r>
          </a:p>
        </p:txBody>
      </p:sp>
      <p:sp>
        <p:nvSpPr>
          <p:cNvPr id="16" name="Text Box 35"/>
          <p:cNvSpPr txBox="1">
            <a:spLocks noChangeArrowheads="1"/>
          </p:cNvSpPr>
          <p:nvPr/>
        </p:nvSpPr>
        <p:spPr bwMode="auto">
          <a:xfrm>
            <a:off x="4699413" y="3540795"/>
            <a:ext cx="576263"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800" b="1">
                <a:solidFill>
                  <a:srgbClr val="0000CC"/>
                </a:solidFill>
                <a:latin typeface="Book Antiqua" pitchFamily="18" charset="0"/>
              </a:rPr>
              <a:t>=</a:t>
            </a:r>
          </a:p>
        </p:txBody>
      </p:sp>
      <p:sp>
        <p:nvSpPr>
          <p:cNvPr id="17" name="CaixaDeTexto 16"/>
          <p:cNvSpPr txBox="1">
            <a:spLocks noChangeArrowheads="1"/>
          </p:cNvSpPr>
          <p:nvPr/>
        </p:nvSpPr>
        <p:spPr bwMode="auto">
          <a:xfrm>
            <a:off x="88030"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Tree>
    <p:extLst>
      <p:ext uri="{BB962C8B-B14F-4D97-AF65-F5344CB8AC3E}">
        <p14:creationId xmlns:p14="http://schemas.microsoft.com/office/powerpoint/2010/main" xmlns="" val="334678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decel="100000"/>
                                        <p:tgtEl>
                                          <p:spTgt spid="6"/>
                                        </p:tgtEl>
                                      </p:cBhvr>
                                    </p:animEffect>
                                    <p:anim calcmode="lin" valueType="num">
                                      <p:cBhvr>
                                        <p:cTn id="8" dur="800" decel="100000" fill="hold"/>
                                        <p:tgtEl>
                                          <p:spTgt spid="6"/>
                                        </p:tgtEl>
                                        <p:attrNameLst>
                                          <p:attrName>style.rotation</p:attrName>
                                        </p:attrNameLst>
                                      </p:cBhvr>
                                      <p:tavLst>
                                        <p:tav tm="0">
                                          <p:val>
                                            <p:fltVal val="-90"/>
                                          </p:val>
                                        </p:tav>
                                        <p:tav tm="100000">
                                          <p:val>
                                            <p:fltVal val="0"/>
                                          </p:val>
                                        </p:tav>
                                      </p:tavLst>
                                    </p:anim>
                                    <p:anim calcmode="lin" valueType="num">
                                      <p:cBhvr>
                                        <p:cTn id="9" dur="800" decel="100000" fill="hold"/>
                                        <p:tgtEl>
                                          <p:spTgt spid="6"/>
                                        </p:tgtEl>
                                        <p:attrNameLst>
                                          <p:attrName>ppt_x</p:attrName>
                                        </p:attrNameLst>
                                      </p:cBhvr>
                                      <p:tavLst>
                                        <p:tav tm="0">
                                          <p:val>
                                            <p:strVal val="#ppt_x+0.4"/>
                                          </p:val>
                                        </p:tav>
                                        <p:tav tm="100000">
                                          <p:val>
                                            <p:strVal val="#ppt_x-0.05"/>
                                          </p:val>
                                        </p:tav>
                                      </p:tavLst>
                                    </p:anim>
                                    <p:anim calcmode="lin" valueType="num">
                                      <p:cBhvr>
                                        <p:cTn id="10" dur="800" decel="100000" fill="hold"/>
                                        <p:tgtEl>
                                          <p:spTgt spid="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diamond(in)">
                                      <p:cBhvr>
                                        <p:cTn id="41" dur="20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1000" fill="hold"/>
                                        <p:tgtEl>
                                          <p:spTgt spid="11"/>
                                        </p:tgtEl>
                                        <p:attrNameLst>
                                          <p:attrName>ppt_w</p:attrName>
                                        </p:attrNameLst>
                                      </p:cBhvr>
                                      <p:tavLst>
                                        <p:tav tm="0">
                                          <p:val>
                                            <p:strVal val="#ppt_w*0.70"/>
                                          </p:val>
                                        </p:tav>
                                        <p:tav tm="100000">
                                          <p:val>
                                            <p:strVal val="#ppt_w"/>
                                          </p:val>
                                        </p:tav>
                                      </p:tavLst>
                                    </p:anim>
                                    <p:anim calcmode="lin" valueType="num">
                                      <p:cBhvr>
                                        <p:cTn id="47" dur="1000" fill="hold"/>
                                        <p:tgtEl>
                                          <p:spTgt spid="11"/>
                                        </p:tgtEl>
                                        <p:attrNameLst>
                                          <p:attrName>ppt_h</p:attrName>
                                        </p:attrNameLst>
                                      </p:cBhvr>
                                      <p:tavLst>
                                        <p:tav tm="0">
                                          <p:val>
                                            <p:strVal val="#ppt_h"/>
                                          </p:val>
                                        </p:tav>
                                        <p:tav tm="100000">
                                          <p:val>
                                            <p:strVal val="#ppt_h"/>
                                          </p:val>
                                        </p:tav>
                                      </p:tavLst>
                                    </p:anim>
                                    <p:animEffect transition="in" filter="fade">
                                      <p:cBhvr>
                                        <p:cTn id="48" dur="10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80">
                                          <p:stCondLst>
                                            <p:cond delay="0"/>
                                          </p:stCondLst>
                                        </p:cTn>
                                        <p:tgtEl>
                                          <p:spTgt spid="14"/>
                                        </p:tgtEl>
                                      </p:cBhvr>
                                    </p:animEffect>
                                    <p:anim calcmode="lin" valueType="num">
                                      <p:cBhvr>
                                        <p:cTn id="5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59" dur="26">
                                          <p:stCondLst>
                                            <p:cond delay="650"/>
                                          </p:stCondLst>
                                        </p:cTn>
                                        <p:tgtEl>
                                          <p:spTgt spid="14"/>
                                        </p:tgtEl>
                                      </p:cBhvr>
                                      <p:to x="100000" y="60000"/>
                                    </p:animScale>
                                    <p:animScale>
                                      <p:cBhvr>
                                        <p:cTn id="60" dur="166" decel="50000">
                                          <p:stCondLst>
                                            <p:cond delay="676"/>
                                          </p:stCondLst>
                                        </p:cTn>
                                        <p:tgtEl>
                                          <p:spTgt spid="14"/>
                                        </p:tgtEl>
                                      </p:cBhvr>
                                      <p:to x="100000" y="100000"/>
                                    </p:animScale>
                                    <p:animScale>
                                      <p:cBhvr>
                                        <p:cTn id="61" dur="26">
                                          <p:stCondLst>
                                            <p:cond delay="1312"/>
                                          </p:stCondLst>
                                        </p:cTn>
                                        <p:tgtEl>
                                          <p:spTgt spid="14"/>
                                        </p:tgtEl>
                                      </p:cBhvr>
                                      <p:to x="100000" y="80000"/>
                                    </p:animScale>
                                    <p:animScale>
                                      <p:cBhvr>
                                        <p:cTn id="62" dur="166" decel="50000">
                                          <p:stCondLst>
                                            <p:cond delay="1338"/>
                                          </p:stCondLst>
                                        </p:cTn>
                                        <p:tgtEl>
                                          <p:spTgt spid="14"/>
                                        </p:tgtEl>
                                      </p:cBhvr>
                                      <p:to x="100000" y="100000"/>
                                    </p:animScale>
                                    <p:animScale>
                                      <p:cBhvr>
                                        <p:cTn id="63" dur="26">
                                          <p:stCondLst>
                                            <p:cond delay="1642"/>
                                          </p:stCondLst>
                                        </p:cTn>
                                        <p:tgtEl>
                                          <p:spTgt spid="14"/>
                                        </p:tgtEl>
                                      </p:cBhvr>
                                      <p:to x="100000" y="90000"/>
                                    </p:animScale>
                                    <p:animScale>
                                      <p:cBhvr>
                                        <p:cTn id="64" dur="166" decel="50000">
                                          <p:stCondLst>
                                            <p:cond delay="1668"/>
                                          </p:stCondLst>
                                        </p:cTn>
                                        <p:tgtEl>
                                          <p:spTgt spid="14"/>
                                        </p:tgtEl>
                                      </p:cBhvr>
                                      <p:to x="100000" y="100000"/>
                                    </p:animScale>
                                    <p:animScale>
                                      <p:cBhvr>
                                        <p:cTn id="65" dur="26">
                                          <p:stCondLst>
                                            <p:cond delay="1808"/>
                                          </p:stCondLst>
                                        </p:cTn>
                                        <p:tgtEl>
                                          <p:spTgt spid="14"/>
                                        </p:tgtEl>
                                      </p:cBhvr>
                                      <p:to x="100000" y="95000"/>
                                    </p:animScale>
                                    <p:animScale>
                                      <p:cBhvr>
                                        <p:cTn id="66" dur="166" decel="50000">
                                          <p:stCondLst>
                                            <p:cond delay="1834"/>
                                          </p:stCondLst>
                                        </p:cTn>
                                        <p:tgtEl>
                                          <p:spTgt spid="14"/>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55"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p:cTn id="71" dur="1000" fill="hold"/>
                                        <p:tgtEl>
                                          <p:spTgt spid="12"/>
                                        </p:tgtEl>
                                        <p:attrNameLst>
                                          <p:attrName>ppt_w</p:attrName>
                                        </p:attrNameLst>
                                      </p:cBhvr>
                                      <p:tavLst>
                                        <p:tav tm="0">
                                          <p:val>
                                            <p:strVal val="#ppt_w*0.70"/>
                                          </p:val>
                                        </p:tav>
                                        <p:tav tm="100000">
                                          <p:val>
                                            <p:strVal val="#ppt_w"/>
                                          </p:val>
                                        </p:tav>
                                      </p:tavLst>
                                    </p:anim>
                                    <p:anim calcmode="lin" valueType="num">
                                      <p:cBhvr>
                                        <p:cTn id="72" dur="1000" fill="hold"/>
                                        <p:tgtEl>
                                          <p:spTgt spid="12"/>
                                        </p:tgtEl>
                                        <p:attrNameLst>
                                          <p:attrName>ppt_h</p:attrName>
                                        </p:attrNameLst>
                                      </p:cBhvr>
                                      <p:tavLst>
                                        <p:tav tm="0">
                                          <p:val>
                                            <p:strVal val="#ppt_h"/>
                                          </p:val>
                                        </p:tav>
                                        <p:tav tm="100000">
                                          <p:val>
                                            <p:strVal val="#ppt_h"/>
                                          </p:val>
                                        </p:tav>
                                      </p:tavLst>
                                    </p:anim>
                                    <p:animEffect transition="in" filter="fade">
                                      <p:cBhvr>
                                        <p:cTn id="73" dur="10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down)">
                                      <p:cBhvr>
                                        <p:cTn id="78" dur="580">
                                          <p:stCondLst>
                                            <p:cond delay="0"/>
                                          </p:stCondLst>
                                        </p:cTn>
                                        <p:tgtEl>
                                          <p:spTgt spid="15"/>
                                        </p:tgtEl>
                                      </p:cBhvr>
                                    </p:animEffect>
                                    <p:anim calcmode="lin" valueType="num">
                                      <p:cBhvr>
                                        <p:cTn id="79"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84" dur="26">
                                          <p:stCondLst>
                                            <p:cond delay="650"/>
                                          </p:stCondLst>
                                        </p:cTn>
                                        <p:tgtEl>
                                          <p:spTgt spid="15"/>
                                        </p:tgtEl>
                                      </p:cBhvr>
                                      <p:to x="100000" y="60000"/>
                                    </p:animScale>
                                    <p:animScale>
                                      <p:cBhvr>
                                        <p:cTn id="85" dur="166" decel="50000">
                                          <p:stCondLst>
                                            <p:cond delay="676"/>
                                          </p:stCondLst>
                                        </p:cTn>
                                        <p:tgtEl>
                                          <p:spTgt spid="15"/>
                                        </p:tgtEl>
                                      </p:cBhvr>
                                      <p:to x="100000" y="100000"/>
                                    </p:animScale>
                                    <p:animScale>
                                      <p:cBhvr>
                                        <p:cTn id="86" dur="26">
                                          <p:stCondLst>
                                            <p:cond delay="1312"/>
                                          </p:stCondLst>
                                        </p:cTn>
                                        <p:tgtEl>
                                          <p:spTgt spid="15"/>
                                        </p:tgtEl>
                                      </p:cBhvr>
                                      <p:to x="100000" y="80000"/>
                                    </p:animScale>
                                    <p:animScale>
                                      <p:cBhvr>
                                        <p:cTn id="87" dur="166" decel="50000">
                                          <p:stCondLst>
                                            <p:cond delay="1338"/>
                                          </p:stCondLst>
                                        </p:cTn>
                                        <p:tgtEl>
                                          <p:spTgt spid="15"/>
                                        </p:tgtEl>
                                      </p:cBhvr>
                                      <p:to x="100000" y="100000"/>
                                    </p:animScale>
                                    <p:animScale>
                                      <p:cBhvr>
                                        <p:cTn id="88" dur="26">
                                          <p:stCondLst>
                                            <p:cond delay="1642"/>
                                          </p:stCondLst>
                                        </p:cTn>
                                        <p:tgtEl>
                                          <p:spTgt spid="15"/>
                                        </p:tgtEl>
                                      </p:cBhvr>
                                      <p:to x="100000" y="90000"/>
                                    </p:animScale>
                                    <p:animScale>
                                      <p:cBhvr>
                                        <p:cTn id="89" dur="166" decel="50000">
                                          <p:stCondLst>
                                            <p:cond delay="1668"/>
                                          </p:stCondLst>
                                        </p:cTn>
                                        <p:tgtEl>
                                          <p:spTgt spid="15"/>
                                        </p:tgtEl>
                                      </p:cBhvr>
                                      <p:to x="100000" y="100000"/>
                                    </p:animScale>
                                    <p:animScale>
                                      <p:cBhvr>
                                        <p:cTn id="90" dur="26">
                                          <p:stCondLst>
                                            <p:cond delay="1808"/>
                                          </p:stCondLst>
                                        </p:cTn>
                                        <p:tgtEl>
                                          <p:spTgt spid="15"/>
                                        </p:tgtEl>
                                      </p:cBhvr>
                                      <p:to x="100000" y="95000"/>
                                    </p:animScale>
                                    <p:animScale>
                                      <p:cBhvr>
                                        <p:cTn id="91" dur="166" decel="50000">
                                          <p:stCondLst>
                                            <p:cond delay="1834"/>
                                          </p:stCondLst>
                                        </p:cTn>
                                        <p:tgtEl>
                                          <p:spTgt spid="15"/>
                                        </p:tgtEl>
                                      </p:cBhvr>
                                      <p:to x="100000" y="100000"/>
                                    </p:animScale>
                                  </p:childTnLst>
                                </p:cTn>
                              </p:par>
                            </p:childTnLst>
                          </p:cTn>
                        </p:par>
                      </p:childTnLst>
                    </p:cTn>
                  </p:par>
                  <p:par>
                    <p:cTn id="92" fill="hold">
                      <p:stCondLst>
                        <p:cond delay="indefinite"/>
                      </p:stCondLst>
                      <p:childTnLst>
                        <p:par>
                          <p:cTn id="93" fill="hold">
                            <p:stCondLst>
                              <p:cond delay="0"/>
                            </p:stCondLst>
                            <p:childTnLst>
                              <p:par>
                                <p:cTn id="94" presetID="55" presetClass="entr" presetSubtype="0" fill="hold" grpId="0" nodeType="clickEffect">
                                  <p:stCondLst>
                                    <p:cond delay="0"/>
                                  </p:stCondLst>
                                  <p:childTnLst>
                                    <p:set>
                                      <p:cBhvr>
                                        <p:cTn id="95" dur="1" fill="hold">
                                          <p:stCondLst>
                                            <p:cond delay="0"/>
                                          </p:stCondLst>
                                        </p:cTn>
                                        <p:tgtEl>
                                          <p:spTgt spid="13"/>
                                        </p:tgtEl>
                                        <p:attrNameLst>
                                          <p:attrName>style.visibility</p:attrName>
                                        </p:attrNameLst>
                                      </p:cBhvr>
                                      <p:to>
                                        <p:strVal val="visible"/>
                                      </p:to>
                                    </p:set>
                                    <p:anim calcmode="lin" valueType="num">
                                      <p:cBhvr>
                                        <p:cTn id="96" dur="1000" fill="hold"/>
                                        <p:tgtEl>
                                          <p:spTgt spid="13"/>
                                        </p:tgtEl>
                                        <p:attrNameLst>
                                          <p:attrName>ppt_w</p:attrName>
                                        </p:attrNameLst>
                                      </p:cBhvr>
                                      <p:tavLst>
                                        <p:tav tm="0">
                                          <p:val>
                                            <p:strVal val="#ppt_w*0.70"/>
                                          </p:val>
                                        </p:tav>
                                        <p:tav tm="100000">
                                          <p:val>
                                            <p:strVal val="#ppt_w"/>
                                          </p:val>
                                        </p:tav>
                                      </p:tavLst>
                                    </p:anim>
                                    <p:anim calcmode="lin" valueType="num">
                                      <p:cBhvr>
                                        <p:cTn id="97" dur="1000" fill="hold"/>
                                        <p:tgtEl>
                                          <p:spTgt spid="13"/>
                                        </p:tgtEl>
                                        <p:attrNameLst>
                                          <p:attrName>ppt_h</p:attrName>
                                        </p:attrNameLst>
                                      </p:cBhvr>
                                      <p:tavLst>
                                        <p:tav tm="0">
                                          <p:val>
                                            <p:strVal val="#ppt_h"/>
                                          </p:val>
                                        </p:tav>
                                        <p:tav tm="100000">
                                          <p:val>
                                            <p:strVal val="#ppt_h"/>
                                          </p:val>
                                        </p:tav>
                                      </p:tavLst>
                                    </p:anim>
                                    <p:animEffect transition="in" filter="fade">
                                      <p:cBhvr>
                                        <p:cTn id="98" dur="1000"/>
                                        <p:tgtEl>
                                          <p:spTgt spid="13"/>
                                        </p:tgtEl>
                                      </p:cBhvr>
                                    </p:animEffect>
                                  </p:childTnLst>
                                </p:cTn>
                              </p:par>
                            </p:childTnLst>
                          </p:cTn>
                        </p:par>
                      </p:childTnLst>
                    </p:cTn>
                  </p:par>
                  <p:par>
                    <p:cTn id="99" fill="hold">
                      <p:stCondLst>
                        <p:cond delay="indefinite"/>
                      </p:stCondLst>
                      <p:childTnLst>
                        <p:par>
                          <p:cTn id="100" fill="hold">
                            <p:stCondLst>
                              <p:cond delay="0"/>
                            </p:stCondLst>
                            <p:childTnLst>
                              <p:par>
                                <p:cTn id="101" presetID="55" presetClass="entr" presetSubtype="0"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p:cTn id="103" dur="1000" fill="hold"/>
                                        <p:tgtEl>
                                          <p:spTgt spid="16"/>
                                        </p:tgtEl>
                                        <p:attrNameLst>
                                          <p:attrName>ppt_w</p:attrName>
                                        </p:attrNameLst>
                                      </p:cBhvr>
                                      <p:tavLst>
                                        <p:tav tm="0">
                                          <p:val>
                                            <p:strVal val="#ppt_w*0.70"/>
                                          </p:val>
                                        </p:tav>
                                        <p:tav tm="100000">
                                          <p:val>
                                            <p:strVal val="#ppt_w"/>
                                          </p:val>
                                        </p:tav>
                                      </p:tavLst>
                                    </p:anim>
                                    <p:anim calcmode="lin" valueType="num">
                                      <p:cBhvr>
                                        <p:cTn id="104" dur="1000" fill="hold"/>
                                        <p:tgtEl>
                                          <p:spTgt spid="16"/>
                                        </p:tgtEl>
                                        <p:attrNameLst>
                                          <p:attrName>ppt_h</p:attrName>
                                        </p:attrNameLst>
                                      </p:cBhvr>
                                      <p:tavLst>
                                        <p:tav tm="0">
                                          <p:val>
                                            <p:strVal val="#ppt_h"/>
                                          </p:val>
                                        </p:tav>
                                        <p:tav tm="100000">
                                          <p:val>
                                            <p:strVal val="#ppt_h"/>
                                          </p:val>
                                        </p:tav>
                                      </p:tavLst>
                                    </p:anim>
                                    <p:animEffect transition="in" filter="fade">
                                      <p:cBhvr>
                                        <p:cTn id="105" dur="1000"/>
                                        <p:tgtEl>
                                          <p:spTgt spid="16"/>
                                        </p:tgtEl>
                                      </p:cBhvr>
                                    </p:animEffect>
                                  </p:childTnLst>
                                </p:cTn>
                              </p:par>
                            </p:childTnLst>
                          </p:cTn>
                        </p:par>
                      </p:childTnLst>
                    </p:cTn>
                  </p:par>
                  <p:par>
                    <p:cTn id="106" fill="hold">
                      <p:stCondLst>
                        <p:cond delay="indefinite"/>
                      </p:stCondLst>
                      <p:childTnLst>
                        <p:par>
                          <p:cTn id="107" fill="hold">
                            <p:stCondLst>
                              <p:cond delay="0"/>
                            </p:stCondLst>
                            <p:childTnLst>
                              <p:par>
                                <p:cTn id="108" presetID="51" presetClass="entr" presetSubtype="0" fill="hold" nodeType="clickEffect">
                                  <p:stCondLst>
                                    <p:cond delay="0"/>
                                  </p:stCondLst>
                                  <p:childTnLst>
                                    <p:set>
                                      <p:cBhvr>
                                        <p:cTn id="109" dur="1" fill="hold">
                                          <p:stCondLst>
                                            <p:cond delay="0"/>
                                          </p:stCondLst>
                                        </p:cTn>
                                        <p:tgtEl>
                                          <p:spTgt spid="10"/>
                                        </p:tgtEl>
                                        <p:attrNameLst>
                                          <p:attrName>style.visibility</p:attrName>
                                        </p:attrNameLst>
                                      </p:cBhvr>
                                      <p:to>
                                        <p:strVal val="visible"/>
                                      </p:to>
                                    </p:set>
                                    <p:animEffect transition="in" filter="fade">
                                      <p:cBhvr>
                                        <p:cTn id="110" dur="770" decel="100000"/>
                                        <p:tgtEl>
                                          <p:spTgt spid="10"/>
                                        </p:tgtEl>
                                      </p:cBhvr>
                                    </p:animEffect>
                                    <p:animScale>
                                      <p:cBhvr>
                                        <p:cTn id="111" dur="770" decel="100000"/>
                                        <p:tgtEl>
                                          <p:spTgt spid="10"/>
                                        </p:tgtEl>
                                      </p:cBhvr>
                                      <p:from x="10000" y="10000"/>
                                      <p:to x="200000" y="450000"/>
                                    </p:animScale>
                                    <p:animScale>
                                      <p:cBhvr>
                                        <p:cTn id="112" dur="1230" accel="100000" fill="hold">
                                          <p:stCondLst>
                                            <p:cond delay="770"/>
                                          </p:stCondLst>
                                        </p:cTn>
                                        <p:tgtEl>
                                          <p:spTgt spid="10"/>
                                        </p:tgtEl>
                                      </p:cBhvr>
                                      <p:from x="200000" y="450000"/>
                                      <p:to x="100000" y="100000"/>
                                    </p:animScale>
                                    <p:set>
                                      <p:cBhvr>
                                        <p:cTn id="113" dur="770" fill="hold"/>
                                        <p:tgtEl>
                                          <p:spTgt spid="10"/>
                                        </p:tgtEl>
                                        <p:attrNameLst>
                                          <p:attrName>ppt_x</p:attrName>
                                        </p:attrNameLst>
                                      </p:cBhvr>
                                      <p:to>
                                        <p:strVal val="(0.5)"/>
                                      </p:to>
                                    </p:set>
                                    <p:anim from="(0.5)" to="(#ppt_x)" calcmode="lin" valueType="num">
                                      <p:cBhvr>
                                        <p:cTn id="114" dur="1230" accel="100000" fill="hold">
                                          <p:stCondLst>
                                            <p:cond delay="770"/>
                                          </p:stCondLst>
                                        </p:cTn>
                                        <p:tgtEl>
                                          <p:spTgt spid="10"/>
                                        </p:tgtEl>
                                        <p:attrNameLst>
                                          <p:attrName>ppt_x</p:attrName>
                                        </p:attrNameLst>
                                      </p:cBhvr>
                                    </p:anim>
                                    <p:set>
                                      <p:cBhvr>
                                        <p:cTn id="115" dur="770" fill="hold"/>
                                        <p:tgtEl>
                                          <p:spTgt spid="10"/>
                                        </p:tgtEl>
                                        <p:attrNameLst>
                                          <p:attrName>ppt_y</p:attrName>
                                        </p:attrNameLst>
                                      </p:cBhvr>
                                      <p:to>
                                        <p:strVal val="(#ppt_y+0.4)"/>
                                      </p:to>
                                    </p:set>
                                    <p:anim from="(#ppt_y+0.4)" to="(#ppt_y)" calcmode="lin" valueType="num">
                                      <p:cBhvr>
                                        <p:cTn id="116" dur="1230" accel="100000" fill="hold">
                                          <p:stCondLst>
                                            <p:cond delay="770"/>
                                          </p:stCondLst>
                                        </p:cTn>
                                        <p:tgtEl>
                                          <p:spTgt spid="1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animBg="1"/>
      <p:bldP spid="12" grpId="0" animBg="1"/>
      <p:bldP spid="13" grpId="0" animBg="1"/>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358775" y="869157"/>
            <a:ext cx="48244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a:solidFill>
                  <a:srgbClr val="FF0000"/>
                </a:solidFill>
                <a:latin typeface="Book Antiqua" pitchFamily="18" charset="0"/>
              </a:rPr>
              <a:t>P</a:t>
            </a:r>
            <a:r>
              <a:rPr lang="pt-BR" altLang="pt-BR" sz="2000" b="1" baseline="-25000">
                <a:solidFill>
                  <a:srgbClr val="FF0000"/>
                </a:solidFill>
                <a:latin typeface="Book Antiqua" pitchFamily="18" charset="0"/>
              </a:rPr>
              <a:t>10</a:t>
            </a:r>
            <a:r>
              <a:rPr lang="pt-BR" altLang="pt-BR" sz="2000" b="1">
                <a:solidFill>
                  <a:srgbClr val="FF0000"/>
                </a:solidFill>
                <a:latin typeface="Book Antiqua" pitchFamily="18" charset="0"/>
              </a:rPr>
              <a:t>. Teorema de Jacobi</a:t>
            </a:r>
          </a:p>
        </p:txBody>
      </p:sp>
      <p:sp>
        <p:nvSpPr>
          <p:cNvPr id="28677" name="Text Box 5"/>
          <p:cNvSpPr txBox="1">
            <a:spLocks noChangeArrowheads="1"/>
          </p:cNvSpPr>
          <p:nvPr/>
        </p:nvSpPr>
        <p:spPr bwMode="auto">
          <a:xfrm>
            <a:off x="323850" y="1242219"/>
            <a:ext cx="8569325"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Adicionando-se a uma fila de uma matriz A, de ordem n, uma outra fila paralela, previamente multiplicada por uma constante, obteremos uma nova matriz M´, tal que:</a:t>
            </a:r>
          </a:p>
        </p:txBody>
      </p:sp>
      <p:sp>
        <p:nvSpPr>
          <p:cNvPr id="28678" name="Text Box 6"/>
          <p:cNvSpPr txBox="1">
            <a:spLocks noChangeArrowheads="1"/>
          </p:cNvSpPr>
          <p:nvPr/>
        </p:nvSpPr>
        <p:spPr bwMode="auto">
          <a:xfrm>
            <a:off x="3059113" y="1956594"/>
            <a:ext cx="1843087" cy="423863"/>
          </a:xfrm>
          <a:prstGeom prst="rect">
            <a:avLst/>
          </a:prstGeom>
          <a:solidFill>
            <a:srgbClr val="FFFF66"/>
          </a:solidFill>
          <a:ln w="57150" cmpd="thinThick">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det M´ = det M</a:t>
            </a:r>
          </a:p>
        </p:txBody>
      </p:sp>
      <p:sp>
        <p:nvSpPr>
          <p:cNvPr id="28679" name="Text Box 7"/>
          <p:cNvSpPr txBox="1">
            <a:spLocks noChangeArrowheads="1"/>
          </p:cNvSpPr>
          <p:nvPr/>
        </p:nvSpPr>
        <p:spPr bwMode="auto">
          <a:xfrm>
            <a:off x="357188" y="3367882"/>
            <a:ext cx="5762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Ex.:</a:t>
            </a:r>
          </a:p>
        </p:txBody>
      </p:sp>
      <p:graphicFrame>
        <p:nvGraphicFramePr>
          <p:cNvPr id="28680" name="Object 8"/>
          <p:cNvGraphicFramePr>
            <a:graphicFrameLocks noGrp="1" noChangeAspect="1"/>
          </p:cNvGraphicFramePr>
          <p:nvPr>
            <p:ph/>
            <p:extLst>
              <p:ext uri="{D42A27DB-BD31-4B8C-83A1-F6EECF244321}">
                <p14:modId xmlns:p14="http://schemas.microsoft.com/office/powerpoint/2010/main" xmlns="" val="3195750480"/>
              </p:ext>
            </p:extLst>
          </p:nvPr>
        </p:nvGraphicFramePr>
        <p:xfrm>
          <a:off x="900113" y="3032919"/>
          <a:ext cx="1820862" cy="1746250"/>
        </p:xfrm>
        <a:graphic>
          <a:graphicData uri="http://schemas.openxmlformats.org/presentationml/2006/ole">
            <p:oleObj spid="_x0000_s24598" name="Equation" r:id="rId3" imgW="622300" imgH="596900" progId="Equation.3">
              <p:embed/>
            </p:oleObj>
          </a:graphicData>
        </a:graphic>
      </p:graphicFrame>
      <p:sp>
        <p:nvSpPr>
          <p:cNvPr id="28682" name="Text Box 10"/>
          <p:cNvSpPr txBox="1">
            <a:spLocks noChangeArrowheads="1"/>
          </p:cNvSpPr>
          <p:nvPr/>
        </p:nvSpPr>
        <p:spPr bwMode="auto">
          <a:xfrm>
            <a:off x="852488" y="2453482"/>
            <a:ext cx="504825" cy="476250"/>
          </a:xfrm>
          <a:prstGeom prst="rect">
            <a:avLst/>
          </a:prstGeom>
          <a:solidFill>
            <a:srgbClr val="FFFF66"/>
          </a:solidFill>
          <a:ln w="57150" cmpd="thinThick">
            <a:solidFill>
              <a:schemeClr val="tx1"/>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pt-BR" altLang="pt-BR" sz="2400">
                <a:latin typeface="Book Antiqua" pitchFamily="18" charset="0"/>
              </a:rPr>
              <a:t>-3</a:t>
            </a:r>
          </a:p>
        </p:txBody>
      </p:sp>
      <p:sp>
        <p:nvSpPr>
          <p:cNvPr id="28683" name="Arc 11"/>
          <p:cNvSpPr>
            <a:spLocks/>
          </p:cNvSpPr>
          <p:nvPr/>
        </p:nvSpPr>
        <p:spPr bwMode="auto">
          <a:xfrm>
            <a:off x="1390650" y="2596357"/>
            <a:ext cx="288925" cy="500062"/>
          </a:xfrm>
          <a:custGeom>
            <a:avLst/>
            <a:gdLst>
              <a:gd name="T0" fmla="*/ 0 w 21600"/>
              <a:gd name="T1" fmla="*/ 0 h 21600"/>
              <a:gd name="T2" fmla="*/ 288925 w 21600"/>
              <a:gd name="T3" fmla="*/ 500062 h 21600"/>
              <a:gd name="T4" fmla="*/ 0 w 21600"/>
              <a:gd name="T5" fmla="*/ 5000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pt-BR" altLang="pt-BR"/>
          </a:p>
        </p:txBody>
      </p:sp>
      <p:graphicFrame>
        <p:nvGraphicFramePr>
          <p:cNvPr id="28684" name="Object 12"/>
          <p:cNvGraphicFramePr>
            <a:graphicFrameLocks noChangeAspect="1"/>
          </p:cNvGraphicFramePr>
          <p:nvPr>
            <p:extLst>
              <p:ext uri="{D42A27DB-BD31-4B8C-83A1-F6EECF244321}">
                <p14:modId xmlns:p14="http://schemas.microsoft.com/office/powerpoint/2010/main" xmlns="" val="1648492719"/>
              </p:ext>
            </p:extLst>
          </p:nvPr>
        </p:nvGraphicFramePr>
        <p:xfrm>
          <a:off x="2692400" y="3020219"/>
          <a:ext cx="2527300" cy="1744663"/>
        </p:xfrm>
        <a:graphic>
          <a:graphicData uri="http://schemas.openxmlformats.org/presentationml/2006/ole">
            <p:oleObj spid="_x0000_s24599" name="Equation" r:id="rId4" imgW="863225" imgH="596641" progId="Equation.3">
              <p:embed/>
            </p:oleObj>
          </a:graphicData>
        </a:graphic>
      </p:graphicFrame>
      <p:sp>
        <p:nvSpPr>
          <p:cNvPr id="28685" name="Oval 13"/>
          <p:cNvSpPr>
            <a:spLocks noChangeArrowheads="1"/>
          </p:cNvSpPr>
          <p:nvPr/>
        </p:nvSpPr>
        <p:spPr bwMode="auto">
          <a:xfrm>
            <a:off x="887413" y="2956719"/>
            <a:ext cx="469900" cy="1800225"/>
          </a:xfrm>
          <a:prstGeom prst="ellipse">
            <a:avLst/>
          </a:pr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pt-BR" altLang="pt-BR"/>
          </a:p>
        </p:txBody>
      </p:sp>
      <p:sp>
        <p:nvSpPr>
          <p:cNvPr id="11" name="CaixaDeTexto 10"/>
          <p:cNvSpPr txBox="1">
            <a:spLocks noChangeArrowheads="1"/>
          </p:cNvSpPr>
          <p:nvPr/>
        </p:nvSpPr>
        <p:spPr bwMode="auto">
          <a:xfrm>
            <a:off x="88030"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Tree>
    <p:extLst>
      <p:ext uri="{BB962C8B-B14F-4D97-AF65-F5344CB8AC3E}">
        <p14:creationId xmlns:p14="http://schemas.microsoft.com/office/powerpoint/2010/main" xmlns="" val="87407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800" decel="100000"/>
                                        <p:tgtEl>
                                          <p:spTgt spid="28676"/>
                                        </p:tgtEl>
                                      </p:cBhvr>
                                    </p:animEffect>
                                    <p:anim calcmode="lin" valueType="num">
                                      <p:cBhvr>
                                        <p:cTn id="8" dur="800" decel="100000" fill="hold"/>
                                        <p:tgtEl>
                                          <p:spTgt spid="28676"/>
                                        </p:tgtEl>
                                        <p:attrNameLst>
                                          <p:attrName>style.rotation</p:attrName>
                                        </p:attrNameLst>
                                      </p:cBhvr>
                                      <p:tavLst>
                                        <p:tav tm="0">
                                          <p:val>
                                            <p:fltVal val="-90"/>
                                          </p:val>
                                        </p:tav>
                                        <p:tav tm="100000">
                                          <p:val>
                                            <p:fltVal val="0"/>
                                          </p:val>
                                        </p:tav>
                                      </p:tavLst>
                                    </p:anim>
                                    <p:anim calcmode="lin" valueType="num">
                                      <p:cBhvr>
                                        <p:cTn id="9" dur="800" decel="100000" fill="hold"/>
                                        <p:tgtEl>
                                          <p:spTgt spid="28676"/>
                                        </p:tgtEl>
                                        <p:attrNameLst>
                                          <p:attrName>ppt_x</p:attrName>
                                        </p:attrNameLst>
                                      </p:cBhvr>
                                      <p:tavLst>
                                        <p:tav tm="0">
                                          <p:val>
                                            <p:strVal val="#ppt_x+0.4"/>
                                          </p:val>
                                        </p:tav>
                                        <p:tav tm="100000">
                                          <p:val>
                                            <p:strVal val="#ppt_x-0.05"/>
                                          </p:val>
                                        </p:tav>
                                      </p:tavLst>
                                    </p:anim>
                                    <p:anim calcmode="lin" valueType="num">
                                      <p:cBhvr>
                                        <p:cTn id="10" dur="800" decel="100000" fill="hold"/>
                                        <p:tgtEl>
                                          <p:spTgt spid="2867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867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8676"/>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677"/>
                                        </p:tgtEl>
                                        <p:attrNameLst>
                                          <p:attrName>style.visibility</p:attrName>
                                        </p:attrNameLst>
                                      </p:cBhvr>
                                      <p:to>
                                        <p:strVal val="visible"/>
                                      </p:to>
                                    </p:set>
                                    <p:anim calcmode="lin" valueType="num">
                                      <p:cBhvr additive="base">
                                        <p:cTn id="17" dur="500" fill="hold"/>
                                        <p:tgtEl>
                                          <p:spTgt spid="28677"/>
                                        </p:tgtEl>
                                        <p:attrNameLst>
                                          <p:attrName>ppt_x</p:attrName>
                                        </p:attrNameLst>
                                      </p:cBhvr>
                                      <p:tavLst>
                                        <p:tav tm="0">
                                          <p:val>
                                            <p:strVal val="#ppt_x"/>
                                          </p:val>
                                        </p:tav>
                                        <p:tav tm="100000">
                                          <p:val>
                                            <p:strVal val="#ppt_x"/>
                                          </p:val>
                                        </p:tav>
                                      </p:tavLst>
                                    </p:anim>
                                    <p:anim calcmode="lin" valueType="num">
                                      <p:cBhvr additive="base">
                                        <p:cTn id="18"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28678"/>
                                        </p:tgtEl>
                                        <p:attrNameLst>
                                          <p:attrName>style.visibility</p:attrName>
                                        </p:attrNameLst>
                                      </p:cBhvr>
                                      <p:to>
                                        <p:strVal val="visible"/>
                                      </p:to>
                                    </p:set>
                                    <p:anim by="(-#ppt_w*2)" calcmode="lin" valueType="num">
                                      <p:cBhvr rctx="PPT">
                                        <p:cTn id="23" dur="500" autoRev="1" fill="hold">
                                          <p:stCondLst>
                                            <p:cond delay="0"/>
                                          </p:stCondLst>
                                        </p:cTn>
                                        <p:tgtEl>
                                          <p:spTgt spid="28678"/>
                                        </p:tgtEl>
                                        <p:attrNameLst>
                                          <p:attrName>ppt_w</p:attrName>
                                        </p:attrNameLst>
                                      </p:cBhvr>
                                    </p:anim>
                                    <p:anim by="(#ppt_w*0.50)" calcmode="lin" valueType="num">
                                      <p:cBhvr>
                                        <p:cTn id="24" dur="500" decel="50000" autoRev="1" fill="hold">
                                          <p:stCondLst>
                                            <p:cond delay="0"/>
                                          </p:stCondLst>
                                        </p:cTn>
                                        <p:tgtEl>
                                          <p:spTgt spid="28678"/>
                                        </p:tgtEl>
                                        <p:attrNameLst>
                                          <p:attrName>ppt_x</p:attrName>
                                        </p:attrNameLst>
                                      </p:cBhvr>
                                    </p:anim>
                                    <p:anim from="(-#ppt_h/2)" to="(#ppt_y)" calcmode="lin" valueType="num">
                                      <p:cBhvr>
                                        <p:cTn id="25" dur="1000" fill="hold">
                                          <p:stCondLst>
                                            <p:cond delay="0"/>
                                          </p:stCondLst>
                                        </p:cTn>
                                        <p:tgtEl>
                                          <p:spTgt spid="28678"/>
                                        </p:tgtEl>
                                        <p:attrNameLst>
                                          <p:attrName>ppt_y</p:attrName>
                                        </p:attrNameLst>
                                      </p:cBhvr>
                                    </p:anim>
                                    <p:animRot by="21600000">
                                      <p:cBhvr>
                                        <p:cTn id="26" dur="1000" fill="hold">
                                          <p:stCondLst>
                                            <p:cond delay="0"/>
                                          </p:stCondLst>
                                        </p:cTn>
                                        <p:tgtEl>
                                          <p:spTgt spid="28678"/>
                                        </p:tgtEl>
                                        <p:attrNameLst>
                                          <p:attrName>r</p:attrName>
                                        </p:attrNameLst>
                                      </p:cBhvr>
                                    </p:animRot>
                                  </p:childTnLst>
                                </p:cTn>
                              </p:par>
                            </p:childTnLst>
                          </p:cTn>
                        </p:par>
                      </p:childTnLst>
                    </p:cTn>
                  </p:par>
                  <p:par>
                    <p:cTn id="27" fill="hold" nodeType="clickPar">
                      <p:stCondLst>
                        <p:cond delay="indefinite"/>
                      </p:stCondLst>
                      <p:childTnLst>
                        <p:par>
                          <p:cTn id="28" fill="hold" nodeType="withGroup">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28679"/>
                                        </p:tgtEl>
                                        <p:attrNameLst>
                                          <p:attrName>style.visibility</p:attrName>
                                        </p:attrNameLst>
                                      </p:cBhvr>
                                      <p:to>
                                        <p:strVal val="visible"/>
                                      </p:to>
                                    </p:set>
                                    <p:animEffect transition="in" filter="wipe(down)">
                                      <p:cBhvr>
                                        <p:cTn id="31" dur="580">
                                          <p:stCondLst>
                                            <p:cond delay="0"/>
                                          </p:stCondLst>
                                        </p:cTn>
                                        <p:tgtEl>
                                          <p:spTgt spid="28679"/>
                                        </p:tgtEl>
                                      </p:cBhvr>
                                    </p:animEffect>
                                    <p:anim calcmode="lin" valueType="num">
                                      <p:cBhvr>
                                        <p:cTn id="32" dur="1822" tmFilter="0,0; 0.14,0.36; 0.43,0.73; 0.71,0.91; 1.0,1.0">
                                          <p:stCondLst>
                                            <p:cond delay="0"/>
                                          </p:stCondLst>
                                        </p:cTn>
                                        <p:tgtEl>
                                          <p:spTgt spid="28679"/>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28679"/>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28679"/>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28679"/>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28679"/>
                                        </p:tgtEl>
                                        <p:attrNameLst>
                                          <p:attrName>ppt_y</p:attrName>
                                        </p:attrNameLst>
                                      </p:cBhvr>
                                      <p:tavLst>
                                        <p:tav tm="0" fmla="#ppt_y-sin(pi*$)/81">
                                          <p:val>
                                            <p:fltVal val="0"/>
                                          </p:val>
                                        </p:tav>
                                        <p:tav tm="100000">
                                          <p:val>
                                            <p:fltVal val="1"/>
                                          </p:val>
                                        </p:tav>
                                      </p:tavLst>
                                    </p:anim>
                                    <p:animScale>
                                      <p:cBhvr>
                                        <p:cTn id="37" dur="26">
                                          <p:stCondLst>
                                            <p:cond delay="650"/>
                                          </p:stCondLst>
                                        </p:cTn>
                                        <p:tgtEl>
                                          <p:spTgt spid="28679"/>
                                        </p:tgtEl>
                                      </p:cBhvr>
                                      <p:to x="100000" y="60000"/>
                                    </p:animScale>
                                    <p:animScale>
                                      <p:cBhvr>
                                        <p:cTn id="38" dur="166" decel="50000">
                                          <p:stCondLst>
                                            <p:cond delay="676"/>
                                          </p:stCondLst>
                                        </p:cTn>
                                        <p:tgtEl>
                                          <p:spTgt spid="28679"/>
                                        </p:tgtEl>
                                      </p:cBhvr>
                                      <p:to x="100000" y="100000"/>
                                    </p:animScale>
                                    <p:animScale>
                                      <p:cBhvr>
                                        <p:cTn id="39" dur="26">
                                          <p:stCondLst>
                                            <p:cond delay="1312"/>
                                          </p:stCondLst>
                                        </p:cTn>
                                        <p:tgtEl>
                                          <p:spTgt spid="28679"/>
                                        </p:tgtEl>
                                      </p:cBhvr>
                                      <p:to x="100000" y="80000"/>
                                    </p:animScale>
                                    <p:animScale>
                                      <p:cBhvr>
                                        <p:cTn id="40" dur="166" decel="50000">
                                          <p:stCondLst>
                                            <p:cond delay="1338"/>
                                          </p:stCondLst>
                                        </p:cTn>
                                        <p:tgtEl>
                                          <p:spTgt spid="28679"/>
                                        </p:tgtEl>
                                      </p:cBhvr>
                                      <p:to x="100000" y="100000"/>
                                    </p:animScale>
                                    <p:animScale>
                                      <p:cBhvr>
                                        <p:cTn id="41" dur="26">
                                          <p:stCondLst>
                                            <p:cond delay="1642"/>
                                          </p:stCondLst>
                                        </p:cTn>
                                        <p:tgtEl>
                                          <p:spTgt spid="28679"/>
                                        </p:tgtEl>
                                      </p:cBhvr>
                                      <p:to x="100000" y="90000"/>
                                    </p:animScale>
                                    <p:animScale>
                                      <p:cBhvr>
                                        <p:cTn id="42" dur="166" decel="50000">
                                          <p:stCondLst>
                                            <p:cond delay="1668"/>
                                          </p:stCondLst>
                                        </p:cTn>
                                        <p:tgtEl>
                                          <p:spTgt spid="28679"/>
                                        </p:tgtEl>
                                      </p:cBhvr>
                                      <p:to x="100000" y="100000"/>
                                    </p:animScale>
                                    <p:animScale>
                                      <p:cBhvr>
                                        <p:cTn id="43" dur="26">
                                          <p:stCondLst>
                                            <p:cond delay="1808"/>
                                          </p:stCondLst>
                                        </p:cTn>
                                        <p:tgtEl>
                                          <p:spTgt spid="28679"/>
                                        </p:tgtEl>
                                      </p:cBhvr>
                                      <p:to x="100000" y="95000"/>
                                    </p:animScale>
                                    <p:animScale>
                                      <p:cBhvr>
                                        <p:cTn id="44" dur="166" decel="50000">
                                          <p:stCondLst>
                                            <p:cond delay="1834"/>
                                          </p:stCondLst>
                                        </p:cTn>
                                        <p:tgtEl>
                                          <p:spTgt spid="28679"/>
                                        </p:tgtEl>
                                      </p:cBhvr>
                                      <p:to x="100000" y="100000"/>
                                    </p:animScale>
                                  </p:childTnLst>
                                </p:cTn>
                              </p:par>
                            </p:childTnLst>
                          </p:cTn>
                        </p:par>
                      </p:childTnLst>
                    </p:cTn>
                  </p:par>
                  <p:par>
                    <p:cTn id="45" fill="hold" nodeType="clickPar">
                      <p:stCondLst>
                        <p:cond delay="indefinite"/>
                      </p:stCondLst>
                      <p:childTnLst>
                        <p:par>
                          <p:cTn id="46" fill="hold" nodeType="withGroup">
                            <p:stCondLst>
                              <p:cond delay="0"/>
                            </p:stCondLst>
                            <p:childTnLst>
                              <p:par>
                                <p:cTn id="47" presetID="51" presetClass="entr" presetSubtype="0" fill="hold" nodeType="clickEffect">
                                  <p:stCondLst>
                                    <p:cond delay="0"/>
                                  </p:stCondLst>
                                  <p:childTnLst>
                                    <p:set>
                                      <p:cBhvr>
                                        <p:cTn id="48" dur="1" fill="hold">
                                          <p:stCondLst>
                                            <p:cond delay="0"/>
                                          </p:stCondLst>
                                        </p:cTn>
                                        <p:tgtEl>
                                          <p:spTgt spid="28680"/>
                                        </p:tgtEl>
                                        <p:attrNameLst>
                                          <p:attrName>style.visibility</p:attrName>
                                        </p:attrNameLst>
                                      </p:cBhvr>
                                      <p:to>
                                        <p:strVal val="visible"/>
                                      </p:to>
                                    </p:set>
                                    <p:animEffect transition="in" filter="fade">
                                      <p:cBhvr>
                                        <p:cTn id="49" dur="770" decel="100000"/>
                                        <p:tgtEl>
                                          <p:spTgt spid="28680"/>
                                        </p:tgtEl>
                                      </p:cBhvr>
                                    </p:animEffect>
                                    <p:animScale>
                                      <p:cBhvr>
                                        <p:cTn id="50" dur="770" decel="100000"/>
                                        <p:tgtEl>
                                          <p:spTgt spid="28680"/>
                                        </p:tgtEl>
                                      </p:cBhvr>
                                      <p:from x="10000" y="10000"/>
                                      <p:to x="200000" y="450000"/>
                                    </p:animScale>
                                    <p:animScale>
                                      <p:cBhvr>
                                        <p:cTn id="51" dur="1230" accel="100000" fill="hold">
                                          <p:stCondLst>
                                            <p:cond delay="770"/>
                                          </p:stCondLst>
                                        </p:cTn>
                                        <p:tgtEl>
                                          <p:spTgt spid="28680"/>
                                        </p:tgtEl>
                                      </p:cBhvr>
                                      <p:from x="200000" y="450000"/>
                                      <p:to x="100000" y="100000"/>
                                    </p:animScale>
                                    <p:set>
                                      <p:cBhvr>
                                        <p:cTn id="52" dur="770" fill="hold"/>
                                        <p:tgtEl>
                                          <p:spTgt spid="28680"/>
                                        </p:tgtEl>
                                        <p:attrNameLst>
                                          <p:attrName>ppt_x</p:attrName>
                                        </p:attrNameLst>
                                      </p:cBhvr>
                                      <p:to>
                                        <p:strVal val="(0.5)"/>
                                      </p:to>
                                    </p:set>
                                    <p:anim from="(0.5)" to="(#ppt_x)" calcmode="lin" valueType="num">
                                      <p:cBhvr>
                                        <p:cTn id="53" dur="1230" accel="100000" fill="hold">
                                          <p:stCondLst>
                                            <p:cond delay="770"/>
                                          </p:stCondLst>
                                        </p:cTn>
                                        <p:tgtEl>
                                          <p:spTgt spid="28680"/>
                                        </p:tgtEl>
                                        <p:attrNameLst>
                                          <p:attrName>ppt_x</p:attrName>
                                        </p:attrNameLst>
                                      </p:cBhvr>
                                    </p:anim>
                                    <p:set>
                                      <p:cBhvr>
                                        <p:cTn id="54" dur="770" fill="hold"/>
                                        <p:tgtEl>
                                          <p:spTgt spid="28680"/>
                                        </p:tgtEl>
                                        <p:attrNameLst>
                                          <p:attrName>ppt_y</p:attrName>
                                        </p:attrNameLst>
                                      </p:cBhvr>
                                      <p:to>
                                        <p:strVal val="(#ppt_y+0.4)"/>
                                      </p:to>
                                    </p:set>
                                    <p:anim from="(#ppt_y+0.4)" to="(#ppt_y)" calcmode="lin" valueType="num">
                                      <p:cBhvr>
                                        <p:cTn id="55" dur="1230" accel="100000" fill="hold">
                                          <p:stCondLst>
                                            <p:cond delay="770"/>
                                          </p:stCondLst>
                                        </p:cTn>
                                        <p:tgtEl>
                                          <p:spTgt spid="28680"/>
                                        </p:tgtEl>
                                        <p:attrNameLst>
                                          <p:attrName>ppt_y</p:attrName>
                                        </p:attrNameLst>
                                      </p:cBhvr>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34" presetClass="entr" presetSubtype="0" fill="hold" grpId="0" nodeType="clickEffect">
                                  <p:stCondLst>
                                    <p:cond delay="0"/>
                                  </p:stCondLst>
                                  <p:childTnLst>
                                    <p:set>
                                      <p:cBhvr>
                                        <p:cTn id="59" dur="1" fill="hold">
                                          <p:stCondLst>
                                            <p:cond delay="0"/>
                                          </p:stCondLst>
                                        </p:cTn>
                                        <p:tgtEl>
                                          <p:spTgt spid="28685"/>
                                        </p:tgtEl>
                                        <p:attrNameLst>
                                          <p:attrName>style.visibility</p:attrName>
                                        </p:attrNameLst>
                                      </p:cBhvr>
                                      <p:to>
                                        <p:strVal val="visible"/>
                                      </p:to>
                                    </p:set>
                                    <p:anim from="(-#ppt_w/2)" to="(#ppt_x)" calcmode="lin" valueType="num">
                                      <p:cBhvr>
                                        <p:cTn id="60" dur="600" fill="hold">
                                          <p:stCondLst>
                                            <p:cond delay="0"/>
                                          </p:stCondLst>
                                        </p:cTn>
                                        <p:tgtEl>
                                          <p:spTgt spid="28685"/>
                                        </p:tgtEl>
                                        <p:attrNameLst>
                                          <p:attrName>ppt_x</p:attrName>
                                        </p:attrNameLst>
                                      </p:cBhvr>
                                    </p:anim>
                                    <p:anim from="0" to="-1.0" calcmode="lin" valueType="num">
                                      <p:cBhvr>
                                        <p:cTn id="61" dur="200" decel="50000" autoRev="1" fill="hold">
                                          <p:stCondLst>
                                            <p:cond delay="600"/>
                                          </p:stCondLst>
                                        </p:cTn>
                                        <p:tgtEl>
                                          <p:spTgt spid="28685"/>
                                        </p:tgtEl>
                                        <p:attrNameLst>
                                          <p:attrName>xshear</p:attrName>
                                        </p:attrNameLst>
                                      </p:cBhvr>
                                    </p:anim>
                                    <p:animScale>
                                      <p:cBhvr>
                                        <p:cTn id="62" dur="200" decel="100000" autoRev="1" fill="hold">
                                          <p:stCondLst>
                                            <p:cond delay="600"/>
                                          </p:stCondLst>
                                        </p:cTn>
                                        <p:tgtEl>
                                          <p:spTgt spid="28685"/>
                                        </p:tgtEl>
                                      </p:cBhvr>
                                      <p:from x="100000" y="100000"/>
                                      <p:to x="80000" y="100000"/>
                                    </p:animScale>
                                    <p:anim by="(#ppt_h/3+#ppt_w*0.1)" calcmode="lin" valueType="num">
                                      <p:cBhvr additive="sum">
                                        <p:cTn id="63" dur="200" decel="100000" autoRev="1" fill="hold">
                                          <p:stCondLst>
                                            <p:cond delay="600"/>
                                          </p:stCondLst>
                                        </p:cTn>
                                        <p:tgtEl>
                                          <p:spTgt spid="28685"/>
                                        </p:tgtEl>
                                        <p:attrNameLst>
                                          <p:attrName>ppt_x</p:attrName>
                                        </p:attrNameLst>
                                      </p:cBhvr>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28682"/>
                                        </p:tgtEl>
                                        <p:attrNameLst>
                                          <p:attrName>style.visibility</p:attrName>
                                        </p:attrNameLst>
                                      </p:cBhvr>
                                      <p:to>
                                        <p:strVal val="visible"/>
                                      </p:to>
                                    </p:set>
                                    <p:animEffect transition="in" filter="wipe(down)">
                                      <p:cBhvr>
                                        <p:cTn id="68" dur="580">
                                          <p:stCondLst>
                                            <p:cond delay="0"/>
                                          </p:stCondLst>
                                        </p:cTn>
                                        <p:tgtEl>
                                          <p:spTgt spid="28682"/>
                                        </p:tgtEl>
                                      </p:cBhvr>
                                    </p:animEffect>
                                    <p:anim calcmode="lin" valueType="num">
                                      <p:cBhvr>
                                        <p:cTn id="69" dur="1822" tmFilter="0,0; 0.14,0.36; 0.43,0.73; 0.71,0.91; 1.0,1.0">
                                          <p:stCondLst>
                                            <p:cond delay="0"/>
                                          </p:stCondLst>
                                        </p:cTn>
                                        <p:tgtEl>
                                          <p:spTgt spid="28682"/>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28682"/>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28682"/>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28682"/>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28682"/>
                                        </p:tgtEl>
                                        <p:attrNameLst>
                                          <p:attrName>ppt_y</p:attrName>
                                        </p:attrNameLst>
                                      </p:cBhvr>
                                      <p:tavLst>
                                        <p:tav tm="0" fmla="#ppt_y-sin(pi*$)/81">
                                          <p:val>
                                            <p:fltVal val="0"/>
                                          </p:val>
                                        </p:tav>
                                        <p:tav tm="100000">
                                          <p:val>
                                            <p:fltVal val="1"/>
                                          </p:val>
                                        </p:tav>
                                      </p:tavLst>
                                    </p:anim>
                                    <p:animScale>
                                      <p:cBhvr>
                                        <p:cTn id="74" dur="26">
                                          <p:stCondLst>
                                            <p:cond delay="650"/>
                                          </p:stCondLst>
                                        </p:cTn>
                                        <p:tgtEl>
                                          <p:spTgt spid="28682"/>
                                        </p:tgtEl>
                                      </p:cBhvr>
                                      <p:to x="100000" y="60000"/>
                                    </p:animScale>
                                    <p:animScale>
                                      <p:cBhvr>
                                        <p:cTn id="75" dur="166" decel="50000">
                                          <p:stCondLst>
                                            <p:cond delay="676"/>
                                          </p:stCondLst>
                                        </p:cTn>
                                        <p:tgtEl>
                                          <p:spTgt spid="28682"/>
                                        </p:tgtEl>
                                      </p:cBhvr>
                                      <p:to x="100000" y="100000"/>
                                    </p:animScale>
                                    <p:animScale>
                                      <p:cBhvr>
                                        <p:cTn id="76" dur="26">
                                          <p:stCondLst>
                                            <p:cond delay="1312"/>
                                          </p:stCondLst>
                                        </p:cTn>
                                        <p:tgtEl>
                                          <p:spTgt spid="28682"/>
                                        </p:tgtEl>
                                      </p:cBhvr>
                                      <p:to x="100000" y="80000"/>
                                    </p:animScale>
                                    <p:animScale>
                                      <p:cBhvr>
                                        <p:cTn id="77" dur="166" decel="50000">
                                          <p:stCondLst>
                                            <p:cond delay="1338"/>
                                          </p:stCondLst>
                                        </p:cTn>
                                        <p:tgtEl>
                                          <p:spTgt spid="28682"/>
                                        </p:tgtEl>
                                      </p:cBhvr>
                                      <p:to x="100000" y="100000"/>
                                    </p:animScale>
                                    <p:animScale>
                                      <p:cBhvr>
                                        <p:cTn id="78" dur="26">
                                          <p:stCondLst>
                                            <p:cond delay="1642"/>
                                          </p:stCondLst>
                                        </p:cTn>
                                        <p:tgtEl>
                                          <p:spTgt spid="28682"/>
                                        </p:tgtEl>
                                      </p:cBhvr>
                                      <p:to x="100000" y="90000"/>
                                    </p:animScale>
                                    <p:animScale>
                                      <p:cBhvr>
                                        <p:cTn id="79" dur="166" decel="50000">
                                          <p:stCondLst>
                                            <p:cond delay="1668"/>
                                          </p:stCondLst>
                                        </p:cTn>
                                        <p:tgtEl>
                                          <p:spTgt spid="28682"/>
                                        </p:tgtEl>
                                      </p:cBhvr>
                                      <p:to x="100000" y="100000"/>
                                    </p:animScale>
                                    <p:animScale>
                                      <p:cBhvr>
                                        <p:cTn id="80" dur="26">
                                          <p:stCondLst>
                                            <p:cond delay="1808"/>
                                          </p:stCondLst>
                                        </p:cTn>
                                        <p:tgtEl>
                                          <p:spTgt spid="28682"/>
                                        </p:tgtEl>
                                      </p:cBhvr>
                                      <p:to x="100000" y="95000"/>
                                    </p:animScale>
                                    <p:animScale>
                                      <p:cBhvr>
                                        <p:cTn id="81" dur="166" decel="50000">
                                          <p:stCondLst>
                                            <p:cond delay="1834"/>
                                          </p:stCondLst>
                                        </p:cTn>
                                        <p:tgtEl>
                                          <p:spTgt spid="28682"/>
                                        </p:tgtEl>
                                      </p:cBhvr>
                                      <p:to x="100000" y="100000"/>
                                    </p:animScale>
                                  </p:childTnLst>
                                </p:cTn>
                              </p:par>
                            </p:childTnLst>
                          </p:cTn>
                        </p:par>
                      </p:childTnLst>
                    </p:cTn>
                  </p:par>
                  <p:par>
                    <p:cTn id="82" fill="hold" nodeType="clickPar">
                      <p:stCondLst>
                        <p:cond delay="indefinite"/>
                      </p:stCondLst>
                      <p:childTnLst>
                        <p:par>
                          <p:cTn id="83" fill="hold" nodeType="withGroup">
                            <p:stCondLst>
                              <p:cond delay="0"/>
                            </p:stCondLst>
                            <p:childTnLst>
                              <p:par>
                                <p:cTn id="84" presetID="34" presetClass="entr" presetSubtype="0" fill="hold" grpId="0" nodeType="clickEffect">
                                  <p:stCondLst>
                                    <p:cond delay="0"/>
                                  </p:stCondLst>
                                  <p:childTnLst>
                                    <p:set>
                                      <p:cBhvr>
                                        <p:cTn id="85" dur="1" fill="hold">
                                          <p:stCondLst>
                                            <p:cond delay="0"/>
                                          </p:stCondLst>
                                        </p:cTn>
                                        <p:tgtEl>
                                          <p:spTgt spid="28683"/>
                                        </p:tgtEl>
                                        <p:attrNameLst>
                                          <p:attrName>style.visibility</p:attrName>
                                        </p:attrNameLst>
                                      </p:cBhvr>
                                      <p:to>
                                        <p:strVal val="visible"/>
                                      </p:to>
                                    </p:set>
                                    <p:anim from="(-#ppt_w/2)" to="(#ppt_x)" calcmode="lin" valueType="num">
                                      <p:cBhvr>
                                        <p:cTn id="86" dur="600" fill="hold">
                                          <p:stCondLst>
                                            <p:cond delay="0"/>
                                          </p:stCondLst>
                                        </p:cTn>
                                        <p:tgtEl>
                                          <p:spTgt spid="28683"/>
                                        </p:tgtEl>
                                        <p:attrNameLst>
                                          <p:attrName>ppt_x</p:attrName>
                                        </p:attrNameLst>
                                      </p:cBhvr>
                                    </p:anim>
                                    <p:anim from="0" to="-1.0" calcmode="lin" valueType="num">
                                      <p:cBhvr>
                                        <p:cTn id="87" dur="200" decel="50000" autoRev="1" fill="hold">
                                          <p:stCondLst>
                                            <p:cond delay="600"/>
                                          </p:stCondLst>
                                        </p:cTn>
                                        <p:tgtEl>
                                          <p:spTgt spid="28683"/>
                                        </p:tgtEl>
                                        <p:attrNameLst>
                                          <p:attrName>xshear</p:attrName>
                                        </p:attrNameLst>
                                      </p:cBhvr>
                                    </p:anim>
                                    <p:animScale>
                                      <p:cBhvr>
                                        <p:cTn id="88" dur="200" decel="100000" autoRev="1" fill="hold">
                                          <p:stCondLst>
                                            <p:cond delay="600"/>
                                          </p:stCondLst>
                                        </p:cTn>
                                        <p:tgtEl>
                                          <p:spTgt spid="28683"/>
                                        </p:tgtEl>
                                      </p:cBhvr>
                                      <p:from x="100000" y="100000"/>
                                      <p:to x="80000" y="100000"/>
                                    </p:animScale>
                                    <p:anim by="(#ppt_h/3+#ppt_w*0.1)" calcmode="lin" valueType="num">
                                      <p:cBhvr additive="sum">
                                        <p:cTn id="89" dur="200" decel="100000" autoRev="1" fill="hold">
                                          <p:stCondLst>
                                            <p:cond delay="600"/>
                                          </p:stCondLst>
                                        </p:cTn>
                                        <p:tgtEl>
                                          <p:spTgt spid="28683"/>
                                        </p:tgtEl>
                                        <p:attrNameLst>
                                          <p:attrName>ppt_x</p:attrName>
                                        </p:attrNameLst>
                                      </p:cBhvr>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8" presetClass="entr" presetSubtype="16" fill="hold" nodeType="clickEffect">
                                  <p:stCondLst>
                                    <p:cond delay="0"/>
                                  </p:stCondLst>
                                  <p:childTnLst>
                                    <p:set>
                                      <p:cBhvr>
                                        <p:cTn id="93" dur="1" fill="hold">
                                          <p:stCondLst>
                                            <p:cond delay="0"/>
                                          </p:stCondLst>
                                        </p:cTn>
                                        <p:tgtEl>
                                          <p:spTgt spid="28684"/>
                                        </p:tgtEl>
                                        <p:attrNameLst>
                                          <p:attrName>style.visibility</p:attrName>
                                        </p:attrNameLst>
                                      </p:cBhvr>
                                      <p:to>
                                        <p:strVal val="visible"/>
                                      </p:to>
                                    </p:set>
                                    <p:animEffect transition="in" filter="diamond(in)">
                                      <p:cBhvr>
                                        <p:cTn id="94" dur="2000"/>
                                        <p:tgtEl>
                                          <p:spTgt spid="2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7" grpId="0"/>
      <p:bldP spid="28678" grpId="0" animBg="1"/>
      <p:bldP spid="28679" grpId="0"/>
      <p:bldP spid="28682" grpId="0" animBg="1"/>
      <p:bldP spid="28683" grpId="0" animBg="1"/>
      <p:bldP spid="2868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p:cNvSpPr txBox="1">
            <a:spLocks noChangeArrowheads="1"/>
          </p:cNvSpPr>
          <p:nvPr/>
        </p:nvSpPr>
        <p:spPr bwMode="auto">
          <a:xfrm>
            <a:off x="392311" y="872982"/>
            <a:ext cx="48244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a:solidFill>
                  <a:srgbClr val="FF0000"/>
                </a:solidFill>
                <a:latin typeface="Book Antiqua" pitchFamily="18" charset="0"/>
              </a:rPr>
              <a:t>Regra de Chió</a:t>
            </a:r>
          </a:p>
        </p:txBody>
      </p:sp>
      <p:sp>
        <p:nvSpPr>
          <p:cNvPr id="29701" name="Text Box 5"/>
          <p:cNvSpPr txBox="1">
            <a:spLocks noChangeArrowheads="1"/>
          </p:cNvSpPr>
          <p:nvPr/>
        </p:nvSpPr>
        <p:spPr bwMode="auto">
          <a:xfrm>
            <a:off x="357386" y="1246044"/>
            <a:ext cx="8569325"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A regra de Chió é uma técnica utilizada no cálculo do determinantes de ordem      n </a:t>
            </a:r>
            <a:r>
              <a:rPr lang="pt-BR" altLang="pt-BR">
                <a:latin typeface="Book Antiqua" pitchFamily="18" charset="0"/>
                <a:sym typeface="Symbol" pitchFamily="18" charset="2"/>
              </a:rPr>
              <a:t> 2. Dada uma matriz A de ordem n, ao aplicarmos essa regra obteremos uma outra matriz A´ de ordem n – 1, cujo determinante é igual ao de A.</a:t>
            </a:r>
            <a:endParaRPr lang="pt-BR" altLang="pt-BR">
              <a:latin typeface="Book Antiqua" pitchFamily="18" charset="0"/>
            </a:endParaRPr>
          </a:p>
        </p:txBody>
      </p:sp>
      <p:sp>
        <p:nvSpPr>
          <p:cNvPr id="29702" name="Text Box 6"/>
          <p:cNvSpPr txBox="1">
            <a:spLocks noChangeArrowheads="1"/>
          </p:cNvSpPr>
          <p:nvPr/>
        </p:nvSpPr>
        <p:spPr bwMode="auto">
          <a:xfrm>
            <a:off x="357386" y="2160444"/>
            <a:ext cx="85693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1. Desde que a matriz tenha um elemento igual a 1 (um), eliminamos a linha e a coluna deste elemento.</a:t>
            </a:r>
          </a:p>
        </p:txBody>
      </p:sp>
      <p:sp>
        <p:nvSpPr>
          <p:cNvPr id="29703" name="Text Box 7"/>
          <p:cNvSpPr txBox="1">
            <a:spLocks noChangeArrowheads="1"/>
          </p:cNvSpPr>
          <p:nvPr/>
        </p:nvSpPr>
        <p:spPr bwMode="auto">
          <a:xfrm>
            <a:off x="357386" y="2893869"/>
            <a:ext cx="85693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2. Subtraímos de cada elemento restante o produto dos dois elementos eliminados, que pertenciam à sua linha e à sua coluna.</a:t>
            </a:r>
          </a:p>
        </p:txBody>
      </p:sp>
      <p:sp>
        <p:nvSpPr>
          <p:cNvPr id="29704" name="Text Box 8"/>
          <p:cNvSpPr txBox="1">
            <a:spLocks noChangeArrowheads="1"/>
          </p:cNvSpPr>
          <p:nvPr/>
        </p:nvSpPr>
        <p:spPr bwMode="auto">
          <a:xfrm>
            <a:off x="357386" y="3687619"/>
            <a:ext cx="85693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3. Multiplicamos o determinante obtido por (-1)</a:t>
            </a:r>
            <a:r>
              <a:rPr lang="pt-BR" altLang="pt-BR" b="1" baseline="30000">
                <a:solidFill>
                  <a:srgbClr val="0000CC"/>
                </a:solidFill>
                <a:latin typeface="Book Antiqua" pitchFamily="18" charset="0"/>
              </a:rPr>
              <a:t>i + j</a:t>
            </a:r>
            <a:r>
              <a:rPr lang="pt-BR" altLang="pt-BR" b="1">
                <a:solidFill>
                  <a:srgbClr val="0000CC"/>
                </a:solidFill>
                <a:latin typeface="Book Antiqua" pitchFamily="18" charset="0"/>
              </a:rPr>
              <a:t>, em que i e j representam a linha e a coluna retiradas.</a:t>
            </a:r>
            <a:endParaRPr lang="pt-BR" altLang="pt-BR" b="1" baseline="30000">
              <a:solidFill>
                <a:srgbClr val="0000CC"/>
              </a:solidFill>
              <a:latin typeface="Book Antiqua" pitchFamily="18" charset="0"/>
            </a:endParaRPr>
          </a:p>
        </p:txBody>
      </p:sp>
      <p:sp>
        <p:nvSpPr>
          <p:cNvPr id="29705" name="Text Box 9"/>
          <p:cNvSpPr txBox="1">
            <a:spLocks noChangeArrowheads="1"/>
          </p:cNvSpPr>
          <p:nvPr/>
        </p:nvSpPr>
        <p:spPr bwMode="auto">
          <a:xfrm>
            <a:off x="357386" y="4682982"/>
            <a:ext cx="5762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Ex.:</a:t>
            </a:r>
          </a:p>
        </p:txBody>
      </p:sp>
      <p:graphicFrame>
        <p:nvGraphicFramePr>
          <p:cNvPr id="29706" name="Object 10"/>
          <p:cNvGraphicFramePr>
            <a:graphicFrameLocks noGrp="1" noChangeAspect="1"/>
          </p:cNvGraphicFramePr>
          <p:nvPr>
            <p:ph/>
            <p:extLst>
              <p:ext uri="{D42A27DB-BD31-4B8C-83A1-F6EECF244321}">
                <p14:modId xmlns:p14="http://schemas.microsoft.com/office/powerpoint/2010/main" xmlns="" val="269986910"/>
              </p:ext>
            </p:extLst>
          </p:nvPr>
        </p:nvGraphicFramePr>
        <p:xfrm>
          <a:off x="860624" y="4473432"/>
          <a:ext cx="1296987" cy="1270000"/>
        </p:xfrm>
        <a:graphic>
          <a:graphicData uri="http://schemas.openxmlformats.org/presentationml/2006/ole">
            <p:oleObj spid="_x0000_s25674" name="Equation" r:id="rId3" imgW="609600" imgH="596900" progId="Equation.3">
              <p:embed/>
            </p:oleObj>
          </a:graphicData>
        </a:graphic>
      </p:graphicFrame>
      <p:sp>
        <p:nvSpPr>
          <p:cNvPr id="29708" name="Line 12"/>
          <p:cNvSpPr>
            <a:spLocks noChangeShapeType="1"/>
          </p:cNvSpPr>
          <p:nvPr/>
        </p:nvSpPr>
        <p:spPr bwMode="auto">
          <a:xfrm>
            <a:off x="1220986" y="4422632"/>
            <a:ext cx="0" cy="13684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29709" name="Line 13"/>
          <p:cNvSpPr>
            <a:spLocks noChangeShapeType="1"/>
          </p:cNvSpPr>
          <p:nvPr/>
        </p:nvSpPr>
        <p:spPr bwMode="auto">
          <a:xfrm rot="5400000">
            <a:off x="1516262" y="4182919"/>
            <a:ext cx="0" cy="136842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graphicFrame>
        <p:nvGraphicFramePr>
          <p:cNvPr id="29710" name="Object 14"/>
          <p:cNvGraphicFramePr>
            <a:graphicFrameLocks noChangeAspect="1"/>
          </p:cNvGraphicFramePr>
          <p:nvPr>
            <p:extLst>
              <p:ext uri="{D42A27DB-BD31-4B8C-83A1-F6EECF244321}">
                <p14:modId xmlns:p14="http://schemas.microsoft.com/office/powerpoint/2010/main" xmlns="" val="2279691709"/>
              </p:ext>
            </p:extLst>
          </p:nvPr>
        </p:nvGraphicFramePr>
        <p:xfrm>
          <a:off x="2229049" y="4976669"/>
          <a:ext cx="242887" cy="188913"/>
        </p:xfrm>
        <a:graphic>
          <a:graphicData uri="http://schemas.openxmlformats.org/presentationml/2006/ole">
            <p:oleObj spid="_x0000_s25675" name="Equation" r:id="rId4" imgW="114003" imgH="88669" progId="Equation.3">
              <p:embed/>
            </p:oleObj>
          </a:graphicData>
        </a:graphic>
      </p:graphicFrame>
      <p:graphicFrame>
        <p:nvGraphicFramePr>
          <p:cNvPr id="29711" name="Object 15"/>
          <p:cNvGraphicFramePr>
            <a:graphicFrameLocks noChangeAspect="1"/>
          </p:cNvGraphicFramePr>
          <p:nvPr>
            <p:extLst>
              <p:ext uri="{D42A27DB-BD31-4B8C-83A1-F6EECF244321}">
                <p14:modId xmlns:p14="http://schemas.microsoft.com/office/powerpoint/2010/main" xmlns="" val="4290142501"/>
              </p:ext>
            </p:extLst>
          </p:nvPr>
        </p:nvGraphicFramePr>
        <p:xfrm>
          <a:off x="2564011" y="4625832"/>
          <a:ext cx="2185988" cy="890587"/>
        </p:xfrm>
        <a:graphic>
          <a:graphicData uri="http://schemas.openxmlformats.org/presentationml/2006/ole">
            <p:oleObj spid="_x0000_s25676" name="Equation" r:id="rId5" imgW="1028700" imgH="419100" progId="Equation.3">
              <p:embed/>
            </p:oleObj>
          </a:graphicData>
        </a:graphic>
      </p:graphicFrame>
      <p:graphicFrame>
        <p:nvGraphicFramePr>
          <p:cNvPr id="29712" name="Object 16"/>
          <p:cNvGraphicFramePr>
            <a:graphicFrameLocks noChangeAspect="1"/>
          </p:cNvGraphicFramePr>
          <p:nvPr>
            <p:extLst>
              <p:ext uri="{D42A27DB-BD31-4B8C-83A1-F6EECF244321}">
                <p14:modId xmlns:p14="http://schemas.microsoft.com/office/powerpoint/2010/main" xmlns="" val="2887348591"/>
              </p:ext>
            </p:extLst>
          </p:nvPr>
        </p:nvGraphicFramePr>
        <p:xfrm>
          <a:off x="4821436" y="4968732"/>
          <a:ext cx="242888" cy="188912"/>
        </p:xfrm>
        <a:graphic>
          <a:graphicData uri="http://schemas.openxmlformats.org/presentationml/2006/ole">
            <p:oleObj spid="_x0000_s25677" name="Equation" r:id="rId6" imgW="114003" imgH="88669" progId="Equation.3">
              <p:embed/>
            </p:oleObj>
          </a:graphicData>
        </a:graphic>
      </p:graphicFrame>
      <p:graphicFrame>
        <p:nvGraphicFramePr>
          <p:cNvPr id="29713" name="Object 17"/>
          <p:cNvGraphicFramePr>
            <a:graphicFrameLocks noChangeAspect="1"/>
          </p:cNvGraphicFramePr>
          <p:nvPr>
            <p:extLst>
              <p:ext uri="{D42A27DB-BD31-4B8C-83A1-F6EECF244321}">
                <p14:modId xmlns:p14="http://schemas.microsoft.com/office/powerpoint/2010/main" xmlns="" val="3785423051"/>
              </p:ext>
            </p:extLst>
          </p:nvPr>
        </p:nvGraphicFramePr>
        <p:xfrm>
          <a:off x="5188149" y="4644882"/>
          <a:ext cx="917575" cy="836612"/>
        </p:xfrm>
        <a:graphic>
          <a:graphicData uri="http://schemas.openxmlformats.org/presentationml/2006/ole">
            <p:oleObj spid="_x0000_s25678" name="Equation" r:id="rId7" imgW="431613" imgH="393529" progId="Equation.3">
              <p:embed/>
            </p:oleObj>
          </a:graphicData>
        </a:graphic>
      </p:graphicFrame>
      <p:graphicFrame>
        <p:nvGraphicFramePr>
          <p:cNvPr id="29717" name="Object 21"/>
          <p:cNvGraphicFramePr>
            <a:graphicFrameLocks noChangeAspect="1"/>
          </p:cNvGraphicFramePr>
          <p:nvPr>
            <p:extLst>
              <p:ext uri="{D42A27DB-BD31-4B8C-83A1-F6EECF244321}">
                <p14:modId xmlns:p14="http://schemas.microsoft.com/office/powerpoint/2010/main" xmlns="" val="4166674010"/>
              </p:ext>
            </p:extLst>
          </p:nvPr>
        </p:nvGraphicFramePr>
        <p:xfrm>
          <a:off x="6235899" y="4976669"/>
          <a:ext cx="242887" cy="188913"/>
        </p:xfrm>
        <a:graphic>
          <a:graphicData uri="http://schemas.openxmlformats.org/presentationml/2006/ole">
            <p:oleObj spid="_x0000_s25679" name="Equation" r:id="rId8" imgW="114003" imgH="88669" progId="Equation.3">
              <p:embed/>
            </p:oleObj>
          </a:graphicData>
        </a:graphic>
      </p:graphicFrame>
      <p:graphicFrame>
        <p:nvGraphicFramePr>
          <p:cNvPr id="29718" name="Object 22"/>
          <p:cNvGraphicFramePr>
            <a:graphicFrameLocks noChangeAspect="1"/>
          </p:cNvGraphicFramePr>
          <p:nvPr>
            <p:extLst>
              <p:ext uri="{D42A27DB-BD31-4B8C-83A1-F6EECF244321}">
                <p14:modId xmlns:p14="http://schemas.microsoft.com/office/powerpoint/2010/main" xmlns="" val="3510778769"/>
              </p:ext>
            </p:extLst>
          </p:nvPr>
        </p:nvGraphicFramePr>
        <p:xfrm>
          <a:off x="6543874" y="4884594"/>
          <a:ext cx="1052512" cy="323850"/>
        </p:xfrm>
        <a:graphic>
          <a:graphicData uri="http://schemas.openxmlformats.org/presentationml/2006/ole">
            <p:oleObj spid="_x0000_s25680" name="Equation" r:id="rId9" imgW="495085" imgH="152334" progId="Equation.3">
              <p:embed/>
            </p:oleObj>
          </a:graphicData>
        </a:graphic>
      </p:graphicFrame>
      <p:graphicFrame>
        <p:nvGraphicFramePr>
          <p:cNvPr id="29719" name="Object 23"/>
          <p:cNvGraphicFramePr>
            <a:graphicFrameLocks noChangeAspect="1"/>
          </p:cNvGraphicFramePr>
          <p:nvPr>
            <p:extLst>
              <p:ext uri="{D42A27DB-BD31-4B8C-83A1-F6EECF244321}">
                <p14:modId xmlns:p14="http://schemas.microsoft.com/office/powerpoint/2010/main" xmlns="" val="2341553169"/>
              </p:ext>
            </p:extLst>
          </p:nvPr>
        </p:nvGraphicFramePr>
        <p:xfrm>
          <a:off x="7650361" y="4951269"/>
          <a:ext cx="242888" cy="188913"/>
        </p:xfrm>
        <a:graphic>
          <a:graphicData uri="http://schemas.openxmlformats.org/presentationml/2006/ole">
            <p:oleObj spid="_x0000_s25681" name="Equation" r:id="rId10" imgW="114003" imgH="88669" progId="Equation.3">
              <p:embed/>
            </p:oleObj>
          </a:graphicData>
        </a:graphic>
      </p:graphicFrame>
      <p:sp>
        <p:nvSpPr>
          <p:cNvPr id="29720" name="Text Box 24"/>
          <p:cNvSpPr txBox="1">
            <a:spLocks noChangeArrowheads="1"/>
          </p:cNvSpPr>
          <p:nvPr/>
        </p:nvSpPr>
        <p:spPr bwMode="auto">
          <a:xfrm>
            <a:off x="4173736" y="5984732"/>
            <a:ext cx="863600" cy="576262"/>
          </a:xfrm>
          <a:prstGeom prst="rect">
            <a:avLst/>
          </a:prstGeom>
          <a:solidFill>
            <a:srgbClr val="FFFF66"/>
          </a:solidFill>
          <a:ln w="57150" cmpd="thinThick">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pt-BR" altLang="pt-BR" sz="2800">
                <a:latin typeface="Book Antiqua" pitchFamily="18" charset="0"/>
              </a:rPr>
              <a:t>-17</a:t>
            </a:r>
          </a:p>
        </p:txBody>
      </p:sp>
      <p:sp>
        <p:nvSpPr>
          <p:cNvPr id="19" name="CaixaDeTexto 18"/>
          <p:cNvSpPr txBox="1">
            <a:spLocks noChangeArrowheads="1"/>
          </p:cNvSpPr>
          <p:nvPr/>
        </p:nvSpPr>
        <p:spPr bwMode="auto">
          <a:xfrm>
            <a:off x="88030"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Tree>
    <p:extLst>
      <p:ext uri="{BB962C8B-B14F-4D97-AF65-F5344CB8AC3E}">
        <p14:creationId xmlns:p14="http://schemas.microsoft.com/office/powerpoint/2010/main" xmlns="" val="3065190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9700"/>
                                        </p:tgtEl>
                                        <p:attrNameLst>
                                          <p:attrName>style.visibility</p:attrName>
                                        </p:attrNameLst>
                                      </p:cBhvr>
                                      <p:to>
                                        <p:strVal val="visible"/>
                                      </p:to>
                                    </p:set>
                                    <p:anim by="(-#ppt_w*2)" calcmode="lin" valueType="num">
                                      <p:cBhvr rctx="PPT">
                                        <p:cTn id="7" dur="500" autoRev="1" fill="hold">
                                          <p:stCondLst>
                                            <p:cond delay="0"/>
                                          </p:stCondLst>
                                        </p:cTn>
                                        <p:tgtEl>
                                          <p:spTgt spid="29700"/>
                                        </p:tgtEl>
                                        <p:attrNameLst>
                                          <p:attrName>ppt_w</p:attrName>
                                        </p:attrNameLst>
                                      </p:cBhvr>
                                    </p:anim>
                                    <p:anim by="(#ppt_w*0.50)" calcmode="lin" valueType="num">
                                      <p:cBhvr>
                                        <p:cTn id="8" dur="500" decel="50000" autoRev="1" fill="hold">
                                          <p:stCondLst>
                                            <p:cond delay="0"/>
                                          </p:stCondLst>
                                        </p:cTn>
                                        <p:tgtEl>
                                          <p:spTgt spid="29700"/>
                                        </p:tgtEl>
                                        <p:attrNameLst>
                                          <p:attrName>ppt_x</p:attrName>
                                        </p:attrNameLst>
                                      </p:cBhvr>
                                    </p:anim>
                                    <p:anim from="(-#ppt_h/2)" to="(#ppt_y)" calcmode="lin" valueType="num">
                                      <p:cBhvr>
                                        <p:cTn id="9" dur="1000" fill="hold">
                                          <p:stCondLst>
                                            <p:cond delay="0"/>
                                          </p:stCondLst>
                                        </p:cTn>
                                        <p:tgtEl>
                                          <p:spTgt spid="29700"/>
                                        </p:tgtEl>
                                        <p:attrNameLst>
                                          <p:attrName>ppt_y</p:attrName>
                                        </p:attrNameLst>
                                      </p:cBhvr>
                                    </p:anim>
                                    <p:animRot by="21600000">
                                      <p:cBhvr>
                                        <p:cTn id="10" dur="1000" fill="hold">
                                          <p:stCondLst>
                                            <p:cond delay="0"/>
                                          </p:stCondLst>
                                        </p:cTn>
                                        <p:tgtEl>
                                          <p:spTgt spid="29700"/>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9701"/>
                                        </p:tgtEl>
                                        <p:attrNameLst>
                                          <p:attrName>style.visibility</p:attrName>
                                        </p:attrNameLst>
                                      </p:cBhvr>
                                      <p:to>
                                        <p:strVal val="visible"/>
                                      </p:to>
                                    </p:set>
                                    <p:anim calcmode="lin" valueType="num">
                                      <p:cBhvr additive="base">
                                        <p:cTn id="15" dur="500" fill="hold"/>
                                        <p:tgtEl>
                                          <p:spTgt spid="29701"/>
                                        </p:tgtEl>
                                        <p:attrNameLst>
                                          <p:attrName>ppt_x</p:attrName>
                                        </p:attrNameLst>
                                      </p:cBhvr>
                                      <p:tavLst>
                                        <p:tav tm="0">
                                          <p:val>
                                            <p:strVal val="#ppt_x"/>
                                          </p:val>
                                        </p:tav>
                                        <p:tav tm="100000">
                                          <p:val>
                                            <p:strVal val="#ppt_x"/>
                                          </p:val>
                                        </p:tav>
                                      </p:tavLst>
                                    </p:anim>
                                    <p:anim calcmode="lin" valueType="num">
                                      <p:cBhvr additive="base">
                                        <p:cTn id="16" dur="500" fill="hold"/>
                                        <p:tgtEl>
                                          <p:spTgt spid="29701"/>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29702"/>
                                        </p:tgtEl>
                                        <p:attrNameLst>
                                          <p:attrName>style.visibility</p:attrName>
                                        </p:attrNameLst>
                                      </p:cBhvr>
                                      <p:to>
                                        <p:strVal val="visible"/>
                                      </p:to>
                                    </p:set>
                                    <p:anim calcmode="lin" valueType="num">
                                      <p:cBhvr>
                                        <p:cTn id="21" dur="500" fill="hold"/>
                                        <p:tgtEl>
                                          <p:spTgt spid="29702"/>
                                        </p:tgtEl>
                                        <p:attrNameLst>
                                          <p:attrName>ppt_w</p:attrName>
                                        </p:attrNameLst>
                                      </p:cBhvr>
                                      <p:tavLst>
                                        <p:tav tm="0">
                                          <p:val>
                                            <p:fltVal val="0"/>
                                          </p:val>
                                        </p:tav>
                                        <p:tav tm="100000">
                                          <p:val>
                                            <p:strVal val="#ppt_w"/>
                                          </p:val>
                                        </p:tav>
                                      </p:tavLst>
                                    </p:anim>
                                    <p:anim calcmode="lin" valueType="num">
                                      <p:cBhvr>
                                        <p:cTn id="22" dur="500" fill="hold"/>
                                        <p:tgtEl>
                                          <p:spTgt spid="29702"/>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29703"/>
                                        </p:tgtEl>
                                        <p:attrNameLst>
                                          <p:attrName>style.visibility</p:attrName>
                                        </p:attrNameLst>
                                      </p:cBhvr>
                                      <p:to>
                                        <p:strVal val="visible"/>
                                      </p:to>
                                    </p:set>
                                    <p:anim calcmode="lin" valueType="num">
                                      <p:cBhvr>
                                        <p:cTn id="27" dur="500" fill="hold"/>
                                        <p:tgtEl>
                                          <p:spTgt spid="29703"/>
                                        </p:tgtEl>
                                        <p:attrNameLst>
                                          <p:attrName>ppt_w</p:attrName>
                                        </p:attrNameLst>
                                      </p:cBhvr>
                                      <p:tavLst>
                                        <p:tav tm="0">
                                          <p:val>
                                            <p:fltVal val="0"/>
                                          </p:val>
                                        </p:tav>
                                        <p:tav tm="100000">
                                          <p:val>
                                            <p:strVal val="#ppt_w"/>
                                          </p:val>
                                        </p:tav>
                                      </p:tavLst>
                                    </p:anim>
                                    <p:anim calcmode="lin" valueType="num">
                                      <p:cBhvr>
                                        <p:cTn id="28" dur="500" fill="hold"/>
                                        <p:tgtEl>
                                          <p:spTgt spid="29703"/>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29704"/>
                                        </p:tgtEl>
                                        <p:attrNameLst>
                                          <p:attrName>style.visibility</p:attrName>
                                        </p:attrNameLst>
                                      </p:cBhvr>
                                      <p:to>
                                        <p:strVal val="visible"/>
                                      </p:to>
                                    </p:set>
                                    <p:anim calcmode="lin" valueType="num">
                                      <p:cBhvr>
                                        <p:cTn id="33" dur="500" fill="hold"/>
                                        <p:tgtEl>
                                          <p:spTgt spid="29704"/>
                                        </p:tgtEl>
                                        <p:attrNameLst>
                                          <p:attrName>ppt_w</p:attrName>
                                        </p:attrNameLst>
                                      </p:cBhvr>
                                      <p:tavLst>
                                        <p:tav tm="0">
                                          <p:val>
                                            <p:fltVal val="0"/>
                                          </p:val>
                                        </p:tav>
                                        <p:tav tm="100000">
                                          <p:val>
                                            <p:strVal val="#ppt_w"/>
                                          </p:val>
                                        </p:tav>
                                      </p:tavLst>
                                    </p:anim>
                                    <p:anim calcmode="lin" valueType="num">
                                      <p:cBhvr>
                                        <p:cTn id="34" dur="500" fill="hold"/>
                                        <p:tgtEl>
                                          <p:spTgt spid="29704"/>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29705"/>
                                        </p:tgtEl>
                                        <p:attrNameLst>
                                          <p:attrName>style.visibility</p:attrName>
                                        </p:attrNameLst>
                                      </p:cBhvr>
                                      <p:to>
                                        <p:strVal val="visible"/>
                                      </p:to>
                                    </p:set>
                                    <p:animEffect transition="in" filter="wipe(down)">
                                      <p:cBhvr>
                                        <p:cTn id="39" dur="580">
                                          <p:stCondLst>
                                            <p:cond delay="0"/>
                                          </p:stCondLst>
                                        </p:cTn>
                                        <p:tgtEl>
                                          <p:spTgt spid="29705"/>
                                        </p:tgtEl>
                                      </p:cBhvr>
                                    </p:animEffect>
                                    <p:anim calcmode="lin" valueType="num">
                                      <p:cBhvr>
                                        <p:cTn id="40" dur="1822" tmFilter="0,0; 0.14,0.36; 0.43,0.73; 0.71,0.91; 1.0,1.0">
                                          <p:stCondLst>
                                            <p:cond delay="0"/>
                                          </p:stCondLst>
                                        </p:cTn>
                                        <p:tgtEl>
                                          <p:spTgt spid="2970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970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970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970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9705"/>
                                        </p:tgtEl>
                                        <p:attrNameLst>
                                          <p:attrName>ppt_y</p:attrName>
                                        </p:attrNameLst>
                                      </p:cBhvr>
                                      <p:tavLst>
                                        <p:tav tm="0" fmla="#ppt_y-sin(pi*$)/81">
                                          <p:val>
                                            <p:fltVal val="0"/>
                                          </p:val>
                                        </p:tav>
                                        <p:tav tm="100000">
                                          <p:val>
                                            <p:fltVal val="1"/>
                                          </p:val>
                                        </p:tav>
                                      </p:tavLst>
                                    </p:anim>
                                    <p:animScale>
                                      <p:cBhvr>
                                        <p:cTn id="45" dur="26">
                                          <p:stCondLst>
                                            <p:cond delay="650"/>
                                          </p:stCondLst>
                                        </p:cTn>
                                        <p:tgtEl>
                                          <p:spTgt spid="29705"/>
                                        </p:tgtEl>
                                      </p:cBhvr>
                                      <p:to x="100000" y="60000"/>
                                    </p:animScale>
                                    <p:animScale>
                                      <p:cBhvr>
                                        <p:cTn id="46" dur="166" decel="50000">
                                          <p:stCondLst>
                                            <p:cond delay="676"/>
                                          </p:stCondLst>
                                        </p:cTn>
                                        <p:tgtEl>
                                          <p:spTgt spid="29705"/>
                                        </p:tgtEl>
                                      </p:cBhvr>
                                      <p:to x="100000" y="100000"/>
                                    </p:animScale>
                                    <p:animScale>
                                      <p:cBhvr>
                                        <p:cTn id="47" dur="26">
                                          <p:stCondLst>
                                            <p:cond delay="1312"/>
                                          </p:stCondLst>
                                        </p:cTn>
                                        <p:tgtEl>
                                          <p:spTgt spid="29705"/>
                                        </p:tgtEl>
                                      </p:cBhvr>
                                      <p:to x="100000" y="80000"/>
                                    </p:animScale>
                                    <p:animScale>
                                      <p:cBhvr>
                                        <p:cTn id="48" dur="166" decel="50000">
                                          <p:stCondLst>
                                            <p:cond delay="1338"/>
                                          </p:stCondLst>
                                        </p:cTn>
                                        <p:tgtEl>
                                          <p:spTgt spid="29705"/>
                                        </p:tgtEl>
                                      </p:cBhvr>
                                      <p:to x="100000" y="100000"/>
                                    </p:animScale>
                                    <p:animScale>
                                      <p:cBhvr>
                                        <p:cTn id="49" dur="26">
                                          <p:stCondLst>
                                            <p:cond delay="1642"/>
                                          </p:stCondLst>
                                        </p:cTn>
                                        <p:tgtEl>
                                          <p:spTgt spid="29705"/>
                                        </p:tgtEl>
                                      </p:cBhvr>
                                      <p:to x="100000" y="90000"/>
                                    </p:animScale>
                                    <p:animScale>
                                      <p:cBhvr>
                                        <p:cTn id="50" dur="166" decel="50000">
                                          <p:stCondLst>
                                            <p:cond delay="1668"/>
                                          </p:stCondLst>
                                        </p:cTn>
                                        <p:tgtEl>
                                          <p:spTgt spid="29705"/>
                                        </p:tgtEl>
                                      </p:cBhvr>
                                      <p:to x="100000" y="100000"/>
                                    </p:animScale>
                                    <p:animScale>
                                      <p:cBhvr>
                                        <p:cTn id="51" dur="26">
                                          <p:stCondLst>
                                            <p:cond delay="1808"/>
                                          </p:stCondLst>
                                        </p:cTn>
                                        <p:tgtEl>
                                          <p:spTgt spid="29705"/>
                                        </p:tgtEl>
                                      </p:cBhvr>
                                      <p:to x="100000" y="95000"/>
                                    </p:animScale>
                                    <p:animScale>
                                      <p:cBhvr>
                                        <p:cTn id="52" dur="166" decel="50000">
                                          <p:stCondLst>
                                            <p:cond delay="1834"/>
                                          </p:stCondLst>
                                        </p:cTn>
                                        <p:tgtEl>
                                          <p:spTgt spid="29705"/>
                                        </p:tgtEl>
                                      </p:cBhvr>
                                      <p:to x="100000" y="100000"/>
                                    </p:animScale>
                                  </p:childTnLst>
                                </p:cTn>
                              </p:par>
                            </p:childTnLst>
                          </p:cTn>
                        </p:par>
                      </p:childTnLst>
                    </p:cTn>
                  </p:par>
                  <p:par>
                    <p:cTn id="53" fill="hold" nodeType="clickPar">
                      <p:stCondLst>
                        <p:cond delay="indefinite"/>
                      </p:stCondLst>
                      <p:childTnLst>
                        <p:par>
                          <p:cTn id="54" fill="hold" nodeType="withGroup">
                            <p:stCondLst>
                              <p:cond delay="0"/>
                            </p:stCondLst>
                            <p:childTnLst>
                              <p:par>
                                <p:cTn id="55" presetID="51" presetClass="entr" presetSubtype="0" fill="hold" nodeType="clickEffect">
                                  <p:stCondLst>
                                    <p:cond delay="0"/>
                                  </p:stCondLst>
                                  <p:childTnLst>
                                    <p:set>
                                      <p:cBhvr>
                                        <p:cTn id="56" dur="1" fill="hold">
                                          <p:stCondLst>
                                            <p:cond delay="0"/>
                                          </p:stCondLst>
                                        </p:cTn>
                                        <p:tgtEl>
                                          <p:spTgt spid="29706"/>
                                        </p:tgtEl>
                                        <p:attrNameLst>
                                          <p:attrName>style.visibility</p:attrName>
                                        </p:attrNameLst>
                                      </p:cBhvr>
                                      <p:to>
                                        <p:strVal val="visible"/>
                                      </p:to>
                                    </p:set>
                                    <p:animEffect transition="in" filter="fade">
                                      <p:cBhvr>
                                        <p:cTn id="57" dur="770" decel="100000"/>
                                        <p:tgtEl>
                                          <p:spTgt spid="29706"/>
                                        </p:tgtEl>
                                      </p:cBhvr>
                                    </p:animEffect>
                                    <p:animScale>
                                      <p:cBhvr>
                                        <p:cTn id="58" dur="770" decel="100000"/>
                                        <p:tgtEl>
                                          <p:spTgt spid="29706"/>
                                        </p:tgtEl>
                                      </p:cBhvr>
                                      <p:from x="10000" y="10000"/>
                                      <p:to x="200000" y="450000"/>
                                    </p:animScale>
                                    <p:animScale>
                                      <p:cBhvr>
                                        <p:cTn id="59" dur="1230" accel="100000" fill="hold">
                                          <p:stCondLst>
                                            <p:cond delay="770"/>
                                          </p:stCondLst>
                                        </p:cTn>
                                        <p:tgtEl>
                                          <p:spTgt spid="29706"/>
                                        </p:tgtEl>
                                      </p:cBhvr>
                                      <p:from x="200000" y="450000"/>
                                      <p:to x="100000" y="100000"/>
                                    </p:animScale>
                                    <p:set>
                                      <p:cBhvr>
                                        <p:cTn id="60" dur="770" fill="hold"/>
                                        <p:tgtEl>
                                          <p:spTgt spid="29706"/>
                                        </p:tgtEl>
                                        <p:attrNameLst>
                                          <p:attrName>ppt_x</p:attrName>
                                        </p:attrNameLst>
                                      </p:cBhvr>
                                      <p:to>
                                        <p:strVal val="(0.5)"/>
                                      </p:to>
                                    </p:set>
                                    <p:anim from="(0.5)" to="(#ppt_x)" calcmode="lin" valueType="num">
                                      <p:cBhvr>
                                        <p:cTn id="61" dur="1230" accel="100000" fill="hold">
                                          <p:stCondLst>
                                            <p:cond delay="770"/>
                                          </p:stCondLst>
                                        </p:cTn>
                                        <p:tgtEl>
                                          <p:spTgt spid="29706"/>
                                        </p:tgtEl>
                                        <p:attrNameLst>
                                          <p:attrName>ppt_x</p:attrName>
                                        </p:attrNameLst>
                                      </p:cBhvr>
                                    </p:anim>
                                    <p:set>
                                      <p:cBhvr>
                                        <p:cTn id="62" dur="770" fill="hold"/>
                                        <p:tgtEl>
                                          <p:spTgt spid="29706"/>
                                        </p:tgtEl>
                                        <p:attrNameLst>
                                          <p:attrName>ppt_y</p:attrName>
                                        </p:attrNameLst>
                                      </p:cBhvr>
                                      <p:to>
                                        <p:strVal val="(#ppt_y+0.4)"/>
                                      </p:to>
                                    </p:set>
                                    <p:anim from="(#ppt_y+0.4)" to="(#ppt_y)" calcmode="lin" valueType="num">
                                      <p:cBhvr>
                                        <p:cTn id="63" dur="1230" accel="100000" fill="hold">
                                          <p:stCondLst>
                                            <p:cond delay="770"/>
                                          </p:stCondLst>
                                        </p:cTn>
                                        <p:tgtEl>
                                          <p:spTgt spid="29706"/>
                                        </p:tgtEl>
                                        <p:attrNameLst>
                                          <p:attrName>ppt_y</p:attrName>
                                        </p:attrNameLst>
                                      </p:cBhvr>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34" presetClass="entr" presetSubtype="0" fill="hold" grpId="0" nodeType="clickEffect">
                                  <p:stCondLst>
                                    <p:cond delay="0"/>
                                  </p:stCondLst>
                                  <p:childTnLst>
                                    <p:set>
                                      <p:cBhvr>
                                        <p:cTn id="67" dur="1" fill="hold">
                                          <p:stCondLst>
                                            <p:cond delay="0"/>
                                          </p:stCondLst>
                                        </p:cTn>
                                        <p:tgtEl>
                                          <p:spTgt spid="29708"/>
                                        </p:tgtEl>
                                        <p:attrNameLst>
                                          <p:attrName>style.visibility</p:attrName>
                                        </p:attrNameLst>
                                      </p:cBhvr>
                                      <p:to>
                                        <p:strVal val="visible"/>
                                      </p:to>
                                    </p:set>
                                    <p:anim from="(-#ppt_w/2)" to="(#ppt_x)" calcmode="lin" valueType="num">
                                      <p:cBhvr>
                                        <p:cTn id="68" dur="600" fill="hold">
                                          <p:stCondLst>
                                            <p:cond delay="0"/>
                                          </p:stCondLst>
                                        </p:cTn>
                                        <p:tgtEl>
                                          <p:spTgt spid="29708"/>
                                        </p:tgtEl>
                                        <p:attrNameLst>
                                          <p:attrName>ppt_x</p:attrName>
                                        </p:attrNameLst>
                                      </p:cBhvr>
                                    </p:anim>
                                    <p:anim from="0" to="-1.0" calcmode="lin" valueType="num">
                                      <p:cBhvr>
                                        <p:cTn id="69" dur="200" decel="50000" autoRev="1" fill="hold">
                                          <p:stCondLst>
                                            <p:cond delay="600"/>
                                          </p:stCondLst>
                                        </p:cTn>
                                        <p:tgtEl>
                                          <p:spTgt spid="29708"/>
                                        </p:tgtEl>
                                        <p:attrNameLst>
                                          <p:attrName>xshear</p:attrName>
                                        </p:attrNameLst>
                                      </p:cBhvr>
                                    </p:anim>
                                    <p:animScale>
                                      <p:cBhvr>
                                        <p:cTn id="70" dur="200" decel="100000" autoRev="1" fill="hold">
                                          <p:stCondLst>
                                            <p:cond delay="600"/>
                                          </p:stCondLst>
                                        </p:cTn>
                                        <p:tgtEl>
                                          <p:spTgt spid="29708"/>
                                        </p:tgtEl>
                                      </p:cBhvr>
                                      <p:from x="100000" y="100000"/>
                                      <p:to x="80000" y="100000"/>
                                    </p:animScale>
                                    <p:anim by="(#ppt_h/3+#ppt_w*0.1)" calcmode="lin" valueType="num">
                                      <p:cBhvr additive="sum">
                                        <p:cTn id="71" dur="200" decel="100000" autoRev="1" fill="hold">
                                          <p:stCondLst>
                                            <p:cond delay="600"/>
                                          </p:stCondLst>
                                        </p:cTn>
                                        <p:tgtEl>
                                          <p:spTgt spid="29708"/>
                                        </p:tgtEl>
                                        <p:attrNameLst>
                                          <p:attrName>ppt_x</p:attrName>
                                        </p:attrNameLst>
                                      </p:cBhvr>
                                    </p:anim>
                                  </p:childTnLst>
                                </p:cTn>
                              </p:par>
                              <p:par>
                                <p:cTn id="72" presetID="34" presetClass="entr" presetSubtype="0" fill="hold" grpId="0" nodeType="withEffect">
                                  <p:stCondLst>
                                    <p:cond delay="0"/>
                                  </p:stCondLst>
                                  <p:childTnLst>
                                    <p:set>
                                      <p:cBhvr>
                                        <p:cTn id="73" dur="1" fill="hold">
                                          <p:stCondLst>
                                            <p:cond delay="0"/>
                                          </p:stCondLst>
                                        </p:cTn>
                                        <p:tgtEl>
                                          <p:spTgt spid="29709"/>
                                        </p:tgtEl>
                                        <p:attrNameLst>
                                          <p:attrName>style.visibility</p:attrName>
                                        </p:attrNameLst>
                                      </p:cBhvr>
                                      <p:to>
                                        <p:strVal val="visible"/>
                                      </p:to>
                                    </p:set>
                                    <p:anim from="(-#ppt_w/2)" to="(#ppt_x)" calcmode="lin" valueType="num">
                                      <p:cBhvr>
                                        <p:cTn id="74" dur="600" fill="hold">
                                          <p:stCondLst>
                                            <p:cond delay="0"/>
                                          </p:stCondLst>
                                        </p:cTn>
                                        <p:tgtEl>
                                          <p:spTgt spid="29709"/>
                                        </p:tgtEl>
                                        <p:attrNameLst>
                                          <p:attrName>ppt_x</p:attrName>
                                        </p:attrNameLst>
                                      </p:cBhvr>
                                    </p:anim>
                                    <p:anim from="0" to="-1.0" calcmode="lin" valueType="num">
                                      <p:cBhvr>
                                        <p:cTn id="75" dur="200" decel="50000" autoRev="1" fill="hold">
                                          <p:stCondLst>
                                            <p:cond delay="600"/>
                                          </p:stCondLst>
                                        </p:cTn>
                                        <p:tgtEl>
                                          <p:spTgt spid="29709"/>
                                        </p:tgtEl>
                                        <p:attrNameLst>
                                          <p:attrName>xshear</p:attrName>
                                        </p:attrNameLst>
                                      </p:cBhvr>
                                    </p:anim>
                                    <p:animScale>
                                      <p:cBhvr>
                                        <p:cTn id="76" dur="200" decel="100000" autoRev="1" fill="hold">
                                          <p:stCondLst>
                                            <p:cond delay="600"/>
                                          </p:stCondLst>
                                        </p:cTn>
                                        <p:tgtEl>
                                          <p:spTgt spid="29709"/>
                                        </p:tgtEl>
                                      </p:cBhvr>
                                      <p:from x="100000" y="100000"/>
                                      <p:to x="80000" y="100000"/>
                                    </p:animScale>
                                    <p:anim by="(#ppt_h/3+#ppt_w*0.1)" calcmode="lin" valueType="num">
                                      <p:cBhvr additive="sum">
                                        <p:cTn id="77" dur="200" decel="100000" autoRev="1" fill="hold">
                                          <p:stCondLst>
                                            <p:cond delay="600"/>
                                          </p:stCondLst>
                                        </p:cTn>
                                        <p:tgtEl>
                                          <p:spTgt spid="29709"/>
                                        </p:tgtEl>
                                        <p:attrNameLst>
                                          <p:attrName>ppt_x</p:attrName>
                                        </p:attrNameLst>
                                      </p:cBhvr>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6" presetClass="entr" presetSubtype="0" fill="hold" nodeType="clickEffect">
                                  <p:stCondLst>
                                    <p:cond delay="0"/>
                                  </p:stCondLst>
                                  <p:childTnLst>
                                    <p:set>
                                      <p:cBhvr>
                                        <p:cTn id="81" dur="1" fill="hold">
                                          <p:stCondLst>
                                            <p:cond delay="0"/>
                                          </p:stCondLst>
                                        </p:cTn>
                                        <p:tgtEl>
                                          <p:spTgt spid="29710"/>
                                        </p:tgtEl>
                                        <p:attrNameLst>
                                          <p:attrName>style.visibility</p:attrName>
                                        </p:attrNameLst>
                                      </p:cBhvr>
                                      <p:to>
                                        <p:strVal val="visible"/>
                                      </p:to>
                                    </p:set>
                                    <p:animEffect transition="in" filter="wipe(down)">
                                      <p:cBhvr>
                                        <p:cTn id="82" dur="580">
                                          <p:stCondLst>
                                            <p:cond delay="0"/>
                                          </p:stCondLst>
                                        </p:cTn>
                                        <p:tgtEl>
                                          <p:spTgt spid="29710"/>
                                        </p:tgtEl>
                                      </p:cBhvr>
                                    </p:animEffect>
                                    <p:anim calcmode="lin" valueType="num">
                                      <p:cBhvr>
                                        <p:cTn id="83" dur="1822" tmFilter="0,0; 0.14,0.36; 0.43,0.73; 0.71,0.91; 1.0,1.0">
                                          <p:stCondLst>
                                            <p:cond delay="0"/>
                                          </p:stCondLst>
                                        </p:cTn>
                                        <p:tgtEl>
                                          <p:spTgt spid="29710"/>
                                        </p:tgtEl>
                                        <p:attrNameLst>
                                          <p:attrName>ppt_x</p:attrName>
                                        </p:attrNameLst>
                                      </p:cBhvr>
                                      <p:tavLst>
                                        <p:tav tm="0">
                                          <p:val>
                                            <p:strVal val="#ppt_x-0.25"/>
                                          </p:val>
                                        </p:tav>
                                        <p:tav tm="100000">
                                          <p:val>
                                            <p:strVal val="#ppt_x"/>
                                          </p:val>
                                        </p:tav>
                                      </p:tavLst>
                                    </p:anim>
                                    <p:anim calcmode="lin" valueType="num">
                                      <p:cBhvr>
                                        <p:cTn id="84" dur="664" tmFilter="0.0,0.0; 0.25,0.07; 0.50,0.2; 0.75,0.467; 1.0,1.0">
                                          <p:stCondLst>
                                            <p:cond delay="0"/>
                                          </p:stCondLst>
                                        </p:cTn>
                                        <p:tgtEl>
                                          <p:spTgt spid="29710"/>
                                        </p:tgtEl>
                                        <p:attrNameLst>
                                          <p:attrName>ppt_y</p:attrName>
                                        </p:attrNameLst>
                                      </p:cBhvr>
                                      <p:tavLst>
                                        <p:tav tm="0" fmla="#ppt_y-sin(pi*$)/3">
                                          <p:val>
                                            <p:fltVal val="0.5"/>
                                          </p:val>
                                        </p:tav>
                                        <p:tav tm="100000">
                                          <p:val>
                                            <p:fltVal val="1"/>
                                          </p:val>
                                        </p:tav>
                                      </p:tavLst>
                                    </p:anim>
                                    <p:anim calcmode="lin" valueType="num">
                                      <p:cBhvr>
                                        <p:cTn id="85" dur="664" tmFilter="0, 0; 0.125,0.2665; 0.25,0.4; 0.375,0.465; 0.5,0.5;  0.625,0.535; 0.75,0.6; 0.875,0.7335; 1,1">
                                          <p:stCondLst>
                                            <p:cond delay="664"/>
                                          </p:stCondLst>
                                        </p:cTn>
                                        <p:tgtEl>
                                          <p:spTgt spid="29710"/>
                                        </p:tgtEl>
                                        <p:attrNameLst>
                                          <p:attrName>ppt_y</p:attrName>
                                        </p:attrNameLst>
                                      </p:cBhvr>
                                      <p:tavLst>
                                        <p:tav tm="0" fmla="#ppt_y-sin(pi*$)/9">
                                          <p:val>
                                            <p:fltVal val="0"/>
                                          </p:val>
                                        </p:tav>
                                        <p:tav tm="100000">
                                          <p:val>
                                            <p:fltVal val="1"/>
                                          </p:val>
                                        </p:tav>
                                      </p:tavLst>
                                    </p:anim>
                                    <p:anim calcmode="lin" valueType="num">
                                      <p:cBhvr>
                                        <p:cTn id="86" dur="332" tmFilter="0, 0; 0.125,0.2665; 0.25,0.4; 0.375,0.465; 0.5,0.5;  0.625,0.535; 0.75,0.6; 0.875,0.7335; 1,1">
                                          <p:stCondLst>
                                            <p:cond delay="1324"/>
                                          </p:stCondLst>
                                        </p:cTn>
                                        <p:tgtEl>
                                          <p:spTgt spid="29710"/>
                                        </p:tgtEl>
                                        <p:attrNameLst>
                                          <p:attrName>ppt_y</p:attrName>
                                        </p:attrNameLst>
                                      </p:cBhvr>
                                      <p:tavLst>
                                        <p:tav tm="0" fmla="#ppt_y-sin(pi*$)/27">
                                          <p:val>
                                            <p:fltVal val="0"/>
                                          </p:val>
                                        </p:tav>
                                        <p:tav tm="100000">
                                          <p:val>
                                            <p:fltVal val="1"/>
                                          </p:val>
                                        </p:tav>
                                      </p:tavLst>
                                    </p:anim>
                                    <p:anim calcmode="lin" valueType="num">
                                      <p:cBhvr>
                                        <p:cTn id="87" dur="164" tmFilter="0, 0; 0.125,0.2665; 0.25,0.4; 0.375,0.465; 0.5,0.5;  0.625,0.535; 0.75,0.6; 0.875,0.7335; 1,1">
                                          <p:stCondLst>
                                            <p:cond delay="1656"/>
                                          </p:stCondLst>
                                        </p:cTn>
                                        <p:tgtEl>
                                          <p:spTgt spid="29710"/>
                                        </p:tgtEl>
                                        <p:attrNameLst>
                                          <p:attrName>ppt_y</p:attrName>
                                        </p:attrNameLst>
                                      </p:cBhvr>
                                      <p:tavLst>
                                        <p:tav tm="0" fmla="#ppt_y-sin(pi*$)/81">
                                          <p:val>
                                            <p:fltVal val="0"/>
                                          </p:val>
                                        </p:tav>
                                        <p:tav tm="100000">
                                          <p:val>
                                            <p:fltVal val="1"/>
                                          </p:val>
                                        </p:tav>
                                      </p:tavLst>
                                    </p:anim>
                                    <p:animScale>
                                      <p:cBhvr>
                                        <p:cTn id="88" dur="26">
                                          <p:stCondLst>
                                            <p:cond delay="650"/>
                                          </p:stCondLst>
                                        </p:cTn>
                                        <p:tgtEl>
                                          <p:spTgt spid="29710"/>
                                        </p:tgtEl>
                                      </p:cBhvr>
                                      <p:to x="100000" y="60000"/>
                                    </p:animScale>
                                    <p:animScale>
                                      <p:cBhvr>
                                        <p:cTn id="89" dur="166" decel="50000">
                                          <p:stCondLst>
                                            <p:cond delay="676"/>
                                          </p:stCondLst>
                                        </p:cTn>
                                        <p:tgtEl>
                                          <p:spTgt spid="29710"/>
                                        </p:tgtEl>
                                      </p:cBhvr>
                                      <p:to x="100000" y="100000"/>
                                    </p:animScale>
                                    <p:animScale>
                                      <p:cBhvr>
                                        <p:cTn id="90" dur="26">
                                          <p:stCondLst>
                                            <p:cond delay="1312"/>
                                          </p:stCondLst>
                                        </p:cTn>
                                        <p:tgtEl>
                                          <p:spTgt spid="29710"/>
                                        </p:tgtEl>
                                      </p:cBhvr>
                                      <p:to x="100000" y="80000"/>
                                    </p:animScale>
                                    <p:animScale>
                                      <p:cBhvr>
                                        <p:cTn id="91" dur="166" decel="50000">
                                          <p:stCondLst>
                                            <p:cond delay="1338"/>
                                          </p:stCondLst>
                                        </p:cTn>
                                        <p:tgtEl>
                                          <p:spTgt spid="29710"/>
                                        </p:tgtEl>
                                      </p:cBhvr>
                                      <p:to x="100000" y="100000"/>
                                    </p:animScale>
                                    <p:animScale>
                                      <p:cBhvr>
                                        <p:cTn id="92" dur="26">
                                          <p:stCondLst>
                                            <p:cond delay="1642"/>
                                          </p:stCondLst>
                                        </p:cTn>
                                        <p:tgtEl>
                                          <p:spTgt spid="29710"/>
                                        </p:tgtEl>
                                      </p:cBhvr>
                                      <p:to x="100000" y="90000"/>
                                    </p:animScale>
                                    <p:animScale>
                                      <p:cBhvr>
                                        <p:cTn id="93" dur="166" decel="50000">
                                          <p:stCondLst>
                                            <p:cond delay="1668"/>
                                          </p:stCondLst>
                                        </p:cTn>
                                        <p:tgtEl>
                                          <p:spTgt spid="29710"/>
                                        </p:tgtEl>
                                      </p:cBhvr>
                                      <p:to x="100000" y="100000"/>
                                    </p:animScale>
                                    <p:animScale>
                                      <p:cBhvr>
                                        <p:cTn id="94" dur="26">
                                          <p:stCondLst>
                                            <p:cond delay="1808"/>
                                          </p:stCondLst>
                                        </p:cTn>
                                        <p:tgtEl>
                                          <p:spTgt spid="29710"/>
                                        </p:tgtEl>
                                      </p:cBhvr>
                                      <p:to x="100000" y="95000"/>
                                    </p:animScale>
                                    <p:animScale>
                                      <p:cBhvr>
                                        <p:cTn id="95" dur="166" decel="50000">
                                          <p:stCondLst>
                                            <p:cond delay="1834"/>
                                          </p:stCondLst>
                                        </p:cTn>
                                        <p:tgtEl>
                                          <p:spTgt spid="29710"/>
                                        </p:tgtEl>
                                      </p:cBhvr>
                                      <p:to x="100000" y="100000"/>
                                    </p:animScale>
                                  </p:childTnLst>
                                </p:cTn>
                              </p:par>
                            </p:childTnLst>
                          </p:cTn>
                        </p:par>
                      </p:childTnLst>
                    </p:cTn>
                  </p:par>
                  <p:par>
                    <p:cTn id="96" fill="hold" nodeType="clickPar">
                      <p:stCondLst>
                        <p:cond delay="indefinite"/>
                      </p:stCondLst>
                      <p:childTnLst>
                        <p:par>
                          <p:cTn id="97" fill="hold" nodeType="withGroup">
                            <p:stCondLst>
                              <p:cond delay="0"/>
                            </p:stCondLst>
                            <p:childTnLst>
                              <p:par>
                                <p:cTn id="98" presetID="8" presetClass="entr" presetSubtype="16" fill="hold" nodeType="clickEffect">
                                  <p:stCondLst>
                                    <p:cond delay="0"/>
                                  </p:stCondLst>
                                  <p:childTnLst>
                                    <p:set>
                                      <p:cBhvr>
                                        <p:cTn id="99" dur="1" fill="hold">
                                          <p:stCondLst>
                                            <p:cond delay="0"/>
                                          </p:stCondLst>
                                        </p:cTn>
                                        <p:tgtEl>
                                          <p:spTgt spid="29711"/>
                                        </p:tgtEl>
                                        <p:attrNameLst>
                                          <p:attrName>style.visibility</p:attrName>
                                        </p:attrNameLst>
                                      </p:cBhvr>
                                      <p:to>
                                        <p:strVal val="visible"/>
                                      </p:to>
                                    </p:set>
                                    <p:animEffect transition="in" filter="diamond(in)">
                                      <p:cBhvr>
                                        <p:cTn id="100" dur="2000"/>
                                        <p:tgtEl>
                                          <p:spTgt spid="2971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6" presetClass="entr" presetSubtype="0" fill="hold" nodeType="clickEffect">
                                  <p:stCondLst>
                                    <p:cond delay="0"/>
                                  </p:stCondLst>
                                  <p:childTnLst>
                                    <p:set>
                                      <p:cBhvr>
                                        <p:cTn id="104" dur="1" fill="hold">
                                          <p:stCondLst>
                                            <p:cond delay="0"/>
                                          </p:stCondLst>
                                        </p:cTn>
                                        <p:tgtEl>
                                          <p:spTgt spid="29712"/>
                                        </p:tgtEl>
                                        <p:attrNameLst>
                                          <p:attrName>style.visibility</p:attrName>
                                        </p:attrNameLst>
                                      </p:cBhvr>
                                      <p:to>
                                        <p:strVal val="visible"/>
                                      </p:to>
                                    </p:set>
                                    <p:animEffect transition="in" filter="wipe(down)">
                                      <p:cBhvr>
                                        <p:cTn id="105" dur="580">
                                          <p:stCondLst>
                                            <p:cond delay="0"/>
                                          </p:stCondLst>
                                        </p:cTn>
                                        <p:tgtEl>
                                          <p:spTgt spid="29712"/>
                                        </p:tgtEl>
                                      </p:cBhvr>
                                    </p:animEffect>
                                    <p:anim calcmode="lin" valueType="num">
                                      <p:cBhvr>
                                        <p:cTn id="106" dur="1822" tmFilter="0,0; 0.14,0.36; 0.43,0.73; 0.71,0.91; 1.0,1.0">
                                          <p:stCondLst>
                                            <p:cond delay="0"/>
                                          </p:stCondLst>
                                        </p:cTn>
                                        <p:tgtEl>
                                          <p:spTgt spid="29712"/>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29712"/>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29712"/>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29712"/>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29712"/>
                                        </p:tgtEl>
                                        <p:attrNameLst>
                                          <p:attrName>ppt_y</p:attrName>
                                        </p:attrNameLst>
                                      </p:cBhvr>
                                      <p:tavLst>
                                        <p:tav tm="0" fmla="#ppt_y-sin(pi*$)/81">
                                          <p:val>
                                            <p:fltVal val="0"/>
                                          </p:val>
                                        </p:tav>
                                        <p:tav tm="100000">
                                          <p:val>
                                            <p:fltVal val="1"/>
                                          </p:val>
                                        </p:tav>
                                      </p:tavLst>
                                    </p:anim>
                                    <p:animScale>
                                      <p:cBhvr>
                                        <p:cTn id="111" dur="26">
                                          <p:stCondLst>
                                            <p:cond delay="650"/>
                                          </p:stCondLst>
                                        </p:cTn>
                                        <p:tgtEl>
                                          <p:spTgt spid="29712"/>
                                        </p:tgtEl>
                                      </p:cBhvr>
                                      <p:to x="100000" y="60000"/>
                                    </p:animScale>
                                    <p:animScale>
                                      <p:cBhvr>
                                        <p:cTn id="112" dur="166" decel="50000">
                                          <p:stCondLst>
                                            <p:cond delay="676"/>
                                          </p:stCondLst>
                                        </p:cTn>
                                        <p:tgtEl>
                                          <p:spTgt spid="29712"/>
                                        </p:tgtEl>
                                      </p:cBhvr>
                                      <p:to x="100000" y="100000"/>
                                    </p:animScale>
                                    <p:animScale>
                                      <p:cBhvr>
                                        <p:cTn id="113" dur="26">
                                          <p:stCondLst>
                                            <p:cond delay="1312"/>
                                          </p:stCondLst>
                                        </p:cTn>
                                        <p:tgtEl>
                                          <p:spTgt spid="29712"/>
                                        </p:tgtEl>
                                      </p:cBhvr>
                                      <p:to x="100000" y="80000"/>
                                    </p:animScale>
                                    <p:animScale>
                                      <p:cBhvr>
                                        <p:cTn id="114" dur="166" decel="50000">
                                          <p:stCondLst>
                                            <p:cond delay="1338"/>
                                          </p:stCondLst>
                                        </p:cTn>
                                        <p:tgtEl>
                                          <p:spTgt spid="29712"/>
                                        </p:tgtEl>
                                      </p:cBhvr>
                                      <p:to x="100000" y="100000"/>
                                    </p:animScale>
                                    <p:animScale>
                                      <p:cBhvr>
                                        <p:cTn id="115" dur="26">
                                          <p:stCondLst>
                                            <p:cond delay="1642"/>
                                          </p:stCondLst>
                                        </p:cTn>
                                        <p:tgtEl>
                                          <p:spTgt spid="29712"/>
                                        </p:tgtEl>
                                      </p:cBhvr>
                                      <p:to x="100000" y="90000"/>
                                    </p:animScale>
                                    <p:animScale>
                                      <p:cBhvr>
                                        <p:cTn id="116" dur="166" decel="50000">
                                          <p:stCondLst>
                                            <p:cond delay="1668"/>
                                          </p:stCondLst>
                                        </p:cTn>
                                        <p:tgtEl>
                                          <p:spTgt spid="29712"/>
                                        </p:tgtEl>
                                      </p:cBhvr>
                                      <p:to x="100000" y="100000"/>
                                    </p:animScale>
                                    <p:animScale>
                                      <p:cBhvr>
                                        <p:cTn id="117" dur="26">
                                          <p:stCondLst>
                                            <p:cond delay="1808"/>
                                          </p:stCondLst>
                                        </p:cTn>
                                        <p:tgtEl>
                                          <p:spTgt spid="29712"/>
                                        </p:tgtEl>
                                      </p:cBhvr>
                                      <p:to x="100000" y="95000"/>
                                    </p:animScale>
                                    <p:animScale>
                                      <p:cBhvr>
                                        <p:cTn id="118" dur="166" decel="50000">
                                          <p:stCondLst>
                                            <p:cond delay="1834"/>
                                          </p:stCondLst>
                                        </p:cTn>
                                        <p:tgtEl>
                                          <p:spTgt spid="29712"/>
                                        </p:tgtEl>
                                      </p:cBhvr>
                                      <p:to x="100000" y="100000"/>
                                    </p:animScale>
                                  </p:childTnLst>
                                </p:cTn>
                              </p:par>
                            </p:childTnLst>
                          </p:cTn>
                        </p:par>
                      </p:childTnLst>
                    </p:cTn>
                  </p:par>
                  <p:par>
                    <p:cTn id="119" fill="hold" nodeType="clickPar">
                      <p:stCondLst>
                        <p:cond delay="indefinite"/>
                      </p:stCondLst>
                      <p:childTnLst>
                        <p:par>
                          <p:cTn id="120" fill="hold" nodeType="withGroup">
                            <p:stCondLst>
                              <p:cond delay="0"/>
                            </p:stCondLst>
                            <p:childTnLst>
                              <p:par>
                                <p:cTn id="121" presetID="51" presetClass="entr" presetSubtype="0" fill="hold" nodeType="clickEffect">
                                  <p:stCondLst>
                                    <p:cond delay="0"/>
                                  </p:stCondLst>
                                  <p:childTnLst>
                                    <p:set>
                                      <p:cBhvr>
                                        <p:cTn id="122" dur="1" fill="hold">
                                          <p:stCondLst>
                                            <p:cond delay="0"/>
                                          </p:stCondLst>
                                        </p:cTn>
                                        <p:tgtEl>
                                          <p:spTgt spid="29713"/>
                                        </p:tgtEl>
                                        <p:attrNameLst>
                                          <p:attrName>style.visibility</p:attrName>
                                        </p:attrNameLst>
                                      </p:cBhvr>
                                      <p:to>
                                        <p:strVal val="visible"/>
                                      </p:to>
                                    </p:set>
                                    <p:animEffect transition="in" filter="fade">
                                      <p:cBhvr>
                                        <p:cTn id="123" dur="770" decel="100000"/>
                                        <p:tgtEl>
                                          <p:spTgt spid="29713"/>
                                        </p:tgtEl>
                                      </p:cBhvr>
                                    </p:animEffect>
                                    <p:animScale>
                                      <p:cBhvr>
                                        <p:cTn id="124" dur="770" decel="100000"/>
                                        <p:tgtEl>
                                          <p:spTgt spid="29713"/>
                                        </p:tgtEl>
                                      </p:cBhvr>
                                      <p:from x="10000" y="10000"/>
                                      <p:to x="200000" y="450000"/>
                                    </p:animScale>
                                    <p:animScale>
                                      <p:cBhvr>
                                        <p:cTn id="125" dur="1230" accel="100000" fill="hold">
                                          <p:stCondLst>
                                            <p:cond delay="770"/>
                                          </p:stCondLst>
                                        </p:cTn>
                                        <p:tgtEl>
                                          <p:spTgt spid="29713"/>
                                        </p:tgtEl>
                                      </p:cBhvr>
                                      <p:from x="200000" y="450000"/>
                                      <p:to x="100000" y="100000"/>
                                    </p:animScale>
                                    <p:set>
                                      <p:cBhvr>
                                        <p:cTn id="126" dur="770" fill="hold"/>
                                        <p:tgtEl>
                                          <p:spTgt spid="29713"/>
                                        </p:tgtEl>
                                        <p:attrNameLst>
                                          <p:attrName>ppt_x</p:attrName>
                                        </p:attrNameLst>
                                      </p:cBhvr>
                                      <p:to>
                                        <p:strVal val="(0.5)"/>
                                      </p:to>
                                    </p:set>
                                    <p:anim from="(0.5)" to="(#ppt_x)" calcmode="lin" valueType="num">
                                      <p:cBhvr>
                                        <p:cTn id="127" dur="1230" accel="100000" fill="hold">
                                          <p:stCondLst>
                                            <p:cond delay="770"/>
                                          </p:stCondLst>
                                        </p:cTn>
                                        <p:tgtEl>
                                          <p:spTgt spid="29713"/>
                                        </p:tgtEl>
                                        <p:attrNameLst>
                                          <p:attrName>ppt_x</p:attrName>
                                        </p:attrNameLst>
                                      </p:cBhvr>
                                    </p:anim>
                                    <p:set>
                                      <p:cBhvr>
                                        <p:cTn id="128" dur="770" fill="hold"/>
                                        <p:tgtEl>
                                          <p:spTgt spid="29713"/>
                                        </p:tgtEl>
                                        <p:attrNameLst>
                                          <p:attrName>ppt_y</p:attrName>
                                        </p:attrNameLst>
                                      </p:cBhvr>
                                      <p:to>
                                        <p:strVal val="(#ppt_y+0.4)"/>
                                      </p:to>
                                    </p:set>
                                    <p:anim from="(#ppt_y+0.4)" to="(#ppt_y)" calcmode="lin" valueType="num">
                                      <p:cBhvr>
                                        <p:cTn id="129" dur="1230" accel="100000" fill="hold">
                                          <p:stCondLst>
                                            <p:cond delay="770"/>
                                          </p:stCondLst>
                                        </p:cTn>
                                        <p:tgtEl>
                                          <p:spTgt spid="29713"/>
                                        </p:tgtEl>
                                        <p:attrNameLst>
                                          <p:attrName>ppt_y</p:attrName>
                                        </p:attrNameLst>
                                      </p:cBhvr>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6" presetClass="entr" presetSubtype="0" fill="hold" nodeType="clickEffect">
                                  <p:stCondLst>
                                    <p:cond delay="0"/>
                                  </p:stCondLst>
                                  <p:childTnLst>
                                    <p:set>
                                      <p:cBhvr>
                                        <p:cTn id="133" dur="1" fill="hold">
                                          <p:stCondLst>
                                            <p:cond delay="0"/>
                                          </p:stCondLst>
                                        </p:cTn>
                                        <p:tgtEl>
                                          <p:spTgt spid="29717"/>
                                        </p:tgtEl>
                                        <p:attrNameLst>
                                          <p:attrName>style.visibility</p:attrName>
                                        </p:attrNameLst>
                                      </p:cBhvr>
                                      <p:to>
                                        <p:strVal val="visible"/>
                                      </p:to>
                                    </p:set>
                                    <p:animEffect transition="in" filter="wipe(down)">
                                      <p:cBhvr>
                                        <p:cTn id="134" dur="580">
                                          <p:stCondLst>
                                            <p:cond delay="0"/>
                                          </p:stCondLst>
                                        </p:cTn>
                                        <p:tgtEl>
                                          <p:spTgt spid="29717"/>
                                        </p:tgtEl>
                                      </p:cBhvr>
                                    </p:animEffect>
                                    <p:anim calcmode="lin" valueType="num">
                                      <p:cBhvr>
                                        <p:cTn id="135" dur="1822" tmFilter="0,0; 0.14,0.36; 0.43,0.73; 0.71,0.91; 1.0,1.0">
                                          <p:stCondLst>
                                            <p:cond delay="0"/>
                                          </p:stCondLst>
                                        </p:cTn>
                                        <p:tgtEl>
                                          <p:spTgt spid="29717"/>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29717"/>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29717"/>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29717"/>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29717"/>
                                        </p:tgtEl>
                                        <p:attrNameLst>
                                          <p:attrName>ppt_y</p:attrName>
                                        </p:attrNameLst>
                                      </p:cBhvr>
                                      <p:tavLst>
                                        <p:tav tm="0" fmla="#ppt_y-sin(pi*$)/81">
                                          <p:val>
                                            <p:fltVal val="0"/>
                                          </p:val>
                                        </p:tav>
                                        <p:tav tm="100000">
                                          <p:val>
                                            <p:fltVal val="1"/>
                                          </p:val>
                                        </p:tav>
                                      </p:tavLst>
                                    </p:anim>
                                    <p:animScale>
                                      <p:cBhvr>
                                        <p:cTn id="140" dur="26">
                                          <p:stCondLst>
                                            <p:cond delay="650"/>
                                          </p:stCondLst>
                                        </p:cTn>
                                        <p:tgtEl>
                                          <p:spTgt spid="29717"/>
                                        </p:tgtEl>
                                      </p:cBhvr>
                                      <p:to x="100000" y="60000"/>
                                    </p:animScale>
                                    <p:animScale>
                                      <p:cBhvr>
                                        <p:cTn id="141" dur="166" decel="50000">
                                          <p:stCondLst>
                                            <p:cond delay="676"/>
                                          </p:stCondLst>
                                        </p:cTn>
                                        <p:tgtEl>
                                          <p:spTgt spid="29717"/>
                                        </p:tgtEl>
                                      </p:cBhvr>
                                      <p:to x="100000" y="100000"/>
                                    </p:animScale>
                                    <p:animScale>
                                      <p:cBhvr>
                                        <p:cTn id="142" dur="26">
                                          <p:stCondLst>
                                            <p:cond delay="1312"/>
                                          </p:stCondLst>
                                        </p:cTn>
                                        <p:tgtEl>
                                          <p:spTgt spid="29717"/>
                                        </p:tgtEl>
                                      </p:cBhvr>
                                      <p:to x="100000" y="80000"/>
                                    </p:animScale>
                                    <p:animScale>
                                      <p:cBhvr>
                                        <p:cTn id="143" dur="166" decel="50000">
                                          <p:stCondLst>
                                            <p:cond delay="1338"/>
                                          </p:stCondLst>
                                        </p:cTn>
                                        <p:tgtEl>
                                          <p:spTgt spid="29717"/>
                                        </p:tgtEl>
                                      </p:cBhvr>
                                      <p:to x="100000" y="100000"/>
                                    </p:animScale>
                                    <p:animScale>
                                      <p:cBhvr>
                                        <p:cTn id="144" dur="26">
                                          <p:stCondLst>
                                            <p:cond delay="1642"/>
                                          </p:stCondLst>
                                        </p:cTn>
                                        <p:tgtEl>
                                          <p:spTgt spid="29717"/>
                                        </p:tgtEl>
                                      </p:cBhvr>
                                      <p:to x="100000" y="90000"/>
                                    </p:animScale>
                                    <p:animScale>
                                      <p:cBhvr>
                                        <p:cTn id="145" dur="166" decel="50000">
                                          <p:stCondLst>
                                            <p:cond delay="1668"/>
                                          </p:stCondLst>
                                        </p:cTn>
                                        <p:tgtEl>
                                          <p:spTgt spid="29717"/>
                                        </p:tgtEl>
                                      </p:cBhvr>
                                      <p:to x="100000" y="100000"/>
                                    </p:animScale>
                                    <p:animScale>
                                      <p:cBhvr>
                                        <p:cTn id="146" dur="26">
                                          <p:stCondLst>
                                            <p:cond delay="1808"/>
                                          </p:stCondLst>
                                        </p:cTn>
                                        <p:tgtEl>
                                          <p:spTgt spid="29717"/>
                                        </p:tgtEl>
                                      </p:cBhvr>
                                      <p:to x="100000" y="95000"/>
                                    </p:animScale>
                                    <p:animScale>
                                      <p:cBhvr>
                                        <p:cTn id="147" dur="166" decel="50000">
                                          <p:stCondLst>
                                            <p:cond delay="1834"/>
                                          </p:stCondLst>
                                        </p:cTn>
                                        <p:tgtEl>
                                          <p:spTgt spid="29717"/>
                                        </p:tgtEl>
                                      </p:cBhvr>
                                      <p:to x="100000" y="100000"/>
                                    </p:animScale>
                                  </p:childTnLst>
                                </p:cTn>
                              </p:par>
                            </p:childTnLst>
                          </p:cTn>
                        </p:par>
                      </p:childTnLst>
                    </p:cTn>
                  </p:par>
                  <p:par>
                    <p:cTn id="148" fill="hold" nodeType="clickPar">
                      <p:stCondLst>
                        <p:cond delay="indefinite"/>
                      </p:stCondLst>
                      <p:childTnLst>
                        <p:par>
                          <p:cTn id="149" fill="hold" nodeType="withGroup">
                            <p:stCondLst>
                              <p:cond delay="0"/>
                            </p:stCondLst>
                            <p:childTnLst>
                              <p:par>
                                <p:cTn id="150" presetID="51" presetClass="entr" presetSubtype="0" fill="hold" nodeType="clickEffect">
                                  <p:stCondLst>
                                    <p:cond delay="0"/>
                                  </p:stCondLst>
                                  <p:childTnLst>
                                    <p:set>
                                      <p:cBhvr>
                                        <p:cTn id="151" dur="1" fill="hold">
                                          <p:stCondLst>
                                            <p:cond delay="0"/>
                                          </p:stCondLst>
                                        </p:cTn>
                                        <p:tgtEl>
                                          <p:spTgt spid="29718"/>
                                        </p:tgtEl>
                                        <p:attrNameLst>
                                          <p:attrName>style.visibility</p:attrName>
                                        </p:attrNameLst>
                                      </p:cBhvr>
                                      <p:to>
                                        <p:strVal val="visible"/>
                                      </p:to>
                                    </p:set>
                                    <p:animEffect transition="in" filter="fade">
                                      <p:cBhvr>
                                        <p:cTn id="152" dur="770" decel="100000"/>
                                        <p:tgtEl>
                                          <p:spTgt spid="29718"/>
                                        </p:tgtEl>
                                      </p:cBhvr>
                                    </p:animEffect>
                                    <p:animScale>
                                      <p:cBhvr>
                                        <p:cTn id="153" dur="770" decel="100000"/>
                                        <p:tgtEl>
                                          <p:spTgt spid="29718"/>
                                        </p:tgtEl>
                                      </p:cBhvr>
                                      <p:from x="10000" y="10000"/>
                                      <p:to x="200000" y="450000"/>
                                    </p:animScale>
                                    <p:animScale>
                                      <p:cBhvr>
                                        <p:cTn id="154" dur="1230" accel="100000" fill="hold">
                                          <p:stCondLst>
                                            <p:cond delay="770"/>
                                          </p:stCondLst>
                                        </p:cTn>
                                        <p:tgtEl>
                                          <p:spTgt spid="29718"/>
                                        </p:tgtEl>
                                      </p:cBhvr>
                                      <p:from x="200000" y="450000"/>
                                      <p:to x="100000" y="100000"/>
                                    </p:animScale>
                                    <p:set>
                                      <p:cBhvr>
                                        <p:cTn id="155" dur="770" fill="hold"/>
                                        <p:tgtEl>
                                          <p:spTgt spid="29718"/>
                                        </p:tgtEl>
                                        <p:attrNameLst>
                                          <p:attrName>ppt_x</p:attrName>
                                        </p:attrNameLst>
                                      </p:cBhvr>
                                      <p:to>
                                        <p:strVal val="(0.5)"/>
                                      </p:to>
                                    </p:set>
                                    <p:anim from="(0.5)" to="(#ppt_x)" calcmode="lin" valueType="num">
                                      <p:cBhvr>
                                        <p:cTn id="156" dur="1230" accel="100000" fill="hold">
                                          <p:stCondLst>
                                            <p:cond delay="770"/>
                                          </p:stCondLst>
                                        </p:cTn>
                                        <p:tgtEl>
                                          <p:spTgt spid="29718"/>
                                        </p:tgtEl>
                                        <p:attrNameLst>
                                          <p:attrName>ppt_x</p:attrName>
                                        </p:attrNameLst>
                                      </p:cBhvr>
                                    </p:anim>
                                    <p:set>
                                      <p:cBhvr>
                                        <p:cTn id="157" dur="770" fill="hold"/>
                                        <p:tgtEl>
                                          <p:spTgt spid="29718"/>
                                        </p:tgtEl>
                                        <p:attrNameLst>
                                          <p:attrName>ppt_y</p:attrName>
                                        </p:attrNameLst>
                                      </p:cBhvr>
                                      <p:to>
                                        <p:strVal val="(#ppt_y+0.4)"/>
                                      </p:to>
                                    </p:set>
                                    <p:anim from="(#ppt_y+0.4)" to="(#ppt_y)" calcmode="lin" valueType="num">
                                      <p:cBhvr>
                                        <p:cTn id="158" dur="1230" accel="100000" fill="hold">
                                          <p:stCondLst>
                                            <p:cond delay="770"/>
                                          </p:stCondLst>
                                        </p:cTn>
                                        <p:tgtEl>
                                          <p:spTgt spid="29718"/>
                                        </p:tgtEl>
                                        <p:attrNameLst>
                                          <p:attrName>ppt_y</p:attrName>
                                        </p:attrNameLst>
                                      </p:cBhvr>
                                    </p:anim>
                                  </p:childTnLst>
                                </p:cTn>
                              </p:par>
                              <p:par>
                                <p:cTn id="159" presetID="51" presetClass="entr" presetSubtype="0" fill="hold" nodeType="withEffect">
                                  <p:stCondLst>
                                    <p:cond delay="0"/>
                                  </p:stCondLst>
                                  <p:childTnLst>
                                    <p:set>
                                      <p:cBhvr>
                                        <p:cTn id="160" dur="1" fill="hold">
                                          <p:stCondLst>
                                            <p:cond delay="0"/>
                                          </p:stCondLst>
                                        </p:cTn>
                                        <p:tgtEl>
                                          <p:spTgt spid="29719"/>
                                        </p:tgtEl>
                                        <p:attrNameLst>
                                          <p:attrName>style.visibility</p:attrName>
                                        </p:attrNameLst>
                                      </p:cBhvr>
                                      <p:to>
                                        <p:strVal val="visible"/>
                                      </p:to>
                                    </p:set>
                                    <p:animEffect transition="in" filter="fade">
                                      <p:cBhvr>
                                        <p:cTn id="161" dur="770" decel="100000"/>
                                        <p:tgtEl>
                                          <p:spTgt spid="29719"/>
                                        </p:tgtEl>
                                      </p:cBhvr>
                                    </p:animEffect>
                                    <p:animScale>
                                      <p:cBhvr>
                                        <p:cTn id="162" dur="770" decel="100000"/>
                                        <p:tgtEl>
                                          <p:spTgt spid="29719"/>
                                        </p:tgtEl>
                                      </p:cBhvr>
                                      <p:from x="10000" y="10000"/>
                                      <p:to x="200000" y="450000"/>
                                    </p:animScale>
                                    <p:animScale>
                                      <p:cBhvr>
                                        <p:cTn id="163" dur="1230" accel="100000" fill="hold">
                                          <p:stCondLst>
                                            <p:cond delay="770"/>
                                          </p:stCondLst>
                                        </p:cTn>
                                        <p:tgtEl>
                                          <p:spTgt spid="29719"/>
                                        </p:tgtEl>
                                      </p:cBhvr>
                                      <p:from x="200000" y="450000"/>
                                      <p:to x="100000" y="100000"/>
                                    </p:animScale>
                                    <p:set>
                                      <p:cBhvr>
                                        <p:cTn id="164" dur="770" fill="hold"/>
                                        <p:tgtEl>
                                          <p:spTgt spid="29719"/>
                                        </p:tgtEl>
                                        <p:attrNameLst>
                                          <p:attrName>ppt_x</p:attrName>
                                        </p:attrNameLst>
                                      </p:cBhvr>
                                      <p:to>
                                        <p:strVal val="(0.5)"/>
                                      </p:to>
                                    </p:set>
                                    <p:anim from="(0.5)" to="(#ppt_x)" calcmode="lin" valueType="num">
                                      <p:cBhvr>
                                        <p:cTn id="165" dur="1230" accel="100000" fill="hold">
                                          <p:stCondLst>
                                            <p:cond delay="770"/>
                                          </p:stCondLst>
                                        </p:cTn>
                                        <p:tgtEl>
                                          <p:spTgt spid="29719"/>
                                        </p:tgtEl>
                                        <p:attrNameLst>
                                          <p:attrName>ppt_x</p:attrName>
                                        </p:attrNameLst>
                                      </p:cBhvr>
                                    </p:anim>
                                    <p:set>
                                      <p:cBhvr>
                                        <p:cTn id="166" dur="770" fill="hold"/>
                                        <p:tgtEl>
                                          <p:spTgt spid="29719"/>
                                        </p:tgtEl>
                                        <p:attrNameLst>
                                          <p:attrName>ppt_y</p:attrName>
                                        </p:attrNameLst>
                                      </p:cBhvr>
                                      <p:to>
                                        <p:strVal val="(#ppt_y+0.4)"/>
                                      </p:to>
                                    </p:set>
                                    <p:anim from="(#ppt_y+0.4)" to="(#ppt_y)" calcmode="lin" valueType="num">
                                      <p:cBhvr>
                                        <p:cTn id="167" dur="1230" accel="100000" fill="hold">
                                          <p:stCondLst>
                                            <p:cond delay="770"/>
                                          </p:stCondLst>
                                        </p:cTn>
                                        <p:tgtEl>
                                          <p:spTgt spid="29719"/>
                                        </p:tgtEl>
                                        <p:attrNameLst>
                                          <p:attrName>ppt_y</p:attrName>
                                        </p:attrNameLst>
                                      </p:cBhvr>
                                    </p:anim>
                                  </p:childTnLst>
                                </p:cTn>
                              </p:par>
                            </p:childTnLst>
                          </p:cTn>
                        </p:par>
                      </p:childTnLst>
                    </p:cTn>
                  </p:par>
                  <p:par>
                    <p:cTn id="168" fill="hold" nodeType="clickPar">
                      <p:stCondLst>
                        <p:cond delay="indefinite"/>
                      </p:stCondLst>
                      <p:childTnLst>
                        <p:par>
                          <p:cTn id="169" fill="hold" nodeType="withGroup">
                            <p:stCondLst>
                              <p:cond delay="0"/>
                            </p:stCondLst>
                            <p:childTnLst>
                              <p:par>
                                <p:cTn id="170" presetID="56" presetClass="entr" presetSubtype="0" fill="hold" grpId="0" nodeType="clickEffect">
                                  <p:stCondLst>
                                    <p:cond delay="0"/>
                                  </p:stCondLst>
                                  <p:iterate type="lt">
                                    <p:tmPct val="10000"/>
                                  </p:iterate>
                                  <p:childTnLst>
                                    <p:set>
                                      <p:cBhvr>
                                        <p:cTn id="171" dur="1" fill="hold">
                                          <p:stCondLst>
                                            <p:cond delay="0"/>
                                          </p:stCondLst>
                                        </p:cTn>
                                        <p:tgtEl>
                                          <p:spTgt spid="29720"/>
                                        </p:tgtEl>
                                        <p:attrNameLst>
                                          <p:attrName>style.visibility</p:attrName>
                                        </p:attrNameLst>
                                      </p:cBhvr>
                                      <p:to>
                                        <p:strVal val="visible"/>
                                      </p:to>
                                    </p:set>
                                    <p:anim by="(-#ppt_w*2)" calcmode="lin" valueType="num">
                                      <p:cBhvr rctx="PPT">
                                        <p:cTn id="172" dur="500" autoRev="1" fill="hold">
                                          <p:stCondLst>
                                            <p:cond delay="0"/>
                                          </p:stCondLst>
                                        </p:cTn>
                                        <p:tgtEl>
                                          <p:spTgt spid="29720"/>
                                        </p:tgtEl>
                                        <p:attrNameLst>
                                          <p:attrName>ppt_w</p:attrName>
                                        </p:attrNameLst>
                                      </p:cBhvr>
                                    </p:anim>
                                    <p:anim by="(#ppt_w*0.50)" calcmode="lin" valueType="num">
                                      <p:cBhvr>
                                        <p:cTn id="173" dur="500" decel="50000" autoRev="1" fill="hold">
                                          <p:stCondLst>
                                            <p:cond delay="0"/>
                                          </p:stCondLst>
                                        </p:cTn>
                                        <p:tgtEl>
                                          <p:spTgt spid="29720"/>
                                        </p:tgtEl>
                                        <p:attrNameLst>
                                          <p:attrName>ppt_x</p:attrName>
                                        </p:attrNameLst>
                                      </p:cBhvr>
                                    </p:anim>
                                    <p:anim from="(-#ppt_h/2)" to="(#ppt_y)" calcmode="lin" valueType="num">
                                      <p:cBhvr>
                                        <p:cTn id="174" dur="1000" fill="hold">
                                          <p:stCondLst>
                                            <p:cond delay="0"/>
                                          </p:stCondLst>
                                        </p:cTn>
                                        <p:tgtEl>
                                          <p:spTgt spid="29720"/>
                                        </p:tgtEl>
                                        <p:attrNameLst>
                                          <p:attrName>ppt_y</p:attrName>
                                        </p:attrNameLst>
                                      </p:cBhvr>
                                    </p:anim>
                                    <p:animRot by="21600000">
                                      <p:cBhvr>
                                        <p:cTn id="175" dur="1000" fill="hold">
                                          <p:stCondLst>
                                            <p:cond delay="0"/>
                                          </p:stCondLst>
                                        </p:cTn>
                                        <p:tgtEl>
                                          <p:spTgt spid="297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P spid="29702" grpId="0"/>
      <p:bldP spid="29703" grpId="0"/>
      <p:bldP spid="29704" grpId="0"/>
      <p:bldP spid="29705" grpId="0"/>
      <p:bldP spid="29708" grpId="0" animBg="1"/>
      <p:bldP spid="29709" grpId="0" animBg="1"/>
      <p:bldP spid="297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p:cNvSpPr txBox="1">
            <a:spLocks noChangeArrowheads="1"/>
          </p:cNvSpPr>
          <p:nvPr/>
        </p:nvSpPr>
        <p:spPr bwMode="auto">
          <a:xfrm>
            <a:off x="417512" y="1151226"/>
            <a:ext cx="30972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a:solidFill>
                  <a:srgbClr val="FF0000"/>
                </a:solidFill>
                <a:latin typeface="Book Antiqua" pitchFamily="18" charset="0"/>
              </a:rPr>
              <a:t>Matriz de Vandermonde</a:t>
            </a:r>
          </a:p>
        </p:txBody>
      </p:sp>
      <p:sp>
        <p:nvSpPr>
          <p:cNvPr id="33797" name="Text Box 5"/>
          <p:cNvSpPr txBox="1">
            <a:spLocks noChangeArrowheads="1"/>
          </p:cNvSpPr>
          <p:nvPr/>
        </p:nvSpPr>
        <p:spPr bwMode="auto">
          <a:xfrm>
            <a:off x="439737" y="1524288"/>
            <a:ext cx="8691563"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Chamamos matriz de Vandermonde, ou das potências, toda matriz de ordem n </a:t>
            </a:r>
            <a:r>
              <a:rPr lang="pt-BR" altLang="pt-BR">
                <a:latin typeface="Book Antiqua" pitchFamily="18" charset="0"/>
                <a:sym typeface="Symbol" pitchFamily="18" charset="2"/>
              </a:rPr>
              <a:t> 2, em que suas colunas são potências de mesma base, com expoente inteiro, variando de 0 à n – 1 (os elementos de cada coluna formam uma progressão geométrica de primeiro termo igual a 1).</a:t>
            </a:r>
            <a:endParaRPr lang="pt-BR" altLang="pt-BR">
              <a:latin typeface="Book Antiqua" pitchFamily="18" charset="0"/>
            </a:endParaRPr>
          </a:p>
        </p:txBody>
      </p:sp>
      <p:sp>
        <p:nvSpPr>
          <p:cNvPr id="33798" name="Text Box 6"/>
          <p:cNvSpPr txBox="1">
            <a:spLocks noChangeArrowheads="1"/>
          </p:cNvSpPr>
          <p:nvPr/>
        </p:nvSpPr>
        <p:spPr bwMode="auto">
          <a:xfrm>
            <a:off x="455612" y="2733963"/>
            <a:ext cx="88423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Obs.: Os elementos da 2ª linha são chamados elementos característicos da matriz.</a:t>
            </a:r>
          </a:p>
        </p:txBody>
      </p:sp>
      <p:sp>
        <p:nvSpPr>
          <p:cNvPr id="33799" name="Text Box 7"/>
          <p:cNvSpPr txBox="1">
            <a:spLocks noChangeArrowheads="1"/>
          </p:cNvSpPr>
          <p:nvPr/>
        </p:nvSpPr>
        <p:spPr bwMode="auto">
          <a:xfrm>
            <a:off x="417512" y="3095913"/>
            <a:ext cx="8691563"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O determinante da matriz de Vandermonde é igual ao produto de todas as diferenças possíveis entre os elementos característicos e seus antecessores.</a:t>
            </a:r>
          </a:p>
        </p:txBody>
      </p:sp>
      <p:sp>
        <p:nvSpPr>
          <p:cNvPr id="33800" name="Text Box 8"/>
          <p:cNvSpPr txBox="1">
            <a:spLocks noChangeArrowheads="1"/>
          </p:cNvSpPr>
          <p:nvPr/>
        </p:nvSpPr>
        <p:spPr bwMode="auto">
          <a:xfrm>
            <a:off x="417512" y="4431001"/>
            <a:ext cx="5762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Ex.:</a:t>
            </a:r>
          </a:p>
        </p:txBody>
      </p:sp>
      <p:graphicFrame>
        <p:nvGraphicFramePr>
          <p:cNvPr id="33801" name="Object 9"/>
          <p:cNvGraphicFramePr>
            <a:graphicFrameLocks noGrp="1" noChangeAspect="1"/>
          </p:cNvGraphicFramePr>
          <p:nvPr>
            <p:ph/>
            <p:extLst>
              <p:ext uri="{D42A27DB-BD31-4B8C-83A1-F6EECF244321}">
                <p14:modId xmlns:p14="http://schemas.microsoft.com/office/powerpoint/2010/main" xmlns="" val="3859773568"/>
              </p:ext>
            </p:extLst>
          </p:nvPr>
        </p:nvGraphicFramePr>
        <p:xfrm>
          <a:off x="922337" y="3815051"/>
          <a:ext cx="2303463" cy="1735137"/>
        </p:xfrm>
        <a:graphic>
          <a:graphicData uri="http://schemas.openxmlformats.org/presentationml/2006/ole">
            <p:oleObj spid="_x0000_s26653" name="Equation" r:id="rId3" imgW="1028254" imgH="774364" progId="Equation.3">
              <p:embed/>
            </p:oleObj>
          </a:graphicData>
        </a:graphic>
      </p:graphicFrame>
      <p:graphicFrame>
        <p:nvGraphicFramePr>
          <p:cNvPr id="33806" name="Object 14"/>
          <p:cNvGraphicFramePr>
            <a:graphicFrameLocks noChangeAspect="1"/>
          </p:cNvGraphicFramePr>
          <p:nvPr>
            <p:extLst>
              <p:ext uri="{D42A27DB-BD31-4B8C-83A1-F6EECF244321}">
                <p14:modId xmlns:p14="http://schemas.microsoft.com/office/powerpoint/2010/main" xmlns="" val="3427059779"/>
              </p:ext>
            </p:extLst>
          </p:nvPr>
        </p:nvGraphicFramePr>
        <p:xfrm>
          <a:off x="3443287" y="4478626"/>
          <a:ext cx="257175" cy="200025"/>
        </p:xfrm>
        <a:graphic>
          <a:graphicData uri="http://schemas.openxmlformats.org/presentationml/2006/ole">
            <p:oleObj spid="_x0000_s26654" name="Equation" r:id="rId4" imgW="114003" imgH="88669" progId="Equation.3">
              <p:embed/>
            </p:oleObj>
          </a:graphicData>
        </a:graphic>
      </p:graphicFrame>
      <p:graphicFrame>
        <p:nvGraphicFramePr>
          <p:cNvPr id="33807" name="Object 15"/>
          <p:cNvGraphicFramePr>
            <a:graphicFrameLocks noChangeAspect="1"/>
          </p:cNvGraphicFramePr>
          <p:nvPr>
            <p:extLst>
              <p:ext uri="{D42A27DB-BD31-4B8C-83A1-F6EECF244321}">
                <p14:modId xmlns:p14="http://schemas.microsoft.com/office/powerpoint/2010/main" xmlns="" val="3859499207"/>
              </p:ext>
            </p:extLst>
          </p:nvPr>
        </p:nvGraphicFramePr>
        <p:xfrm>
          <a:off x="977900" y="4246851"/>
          <a:ext cx="2052637" cy="427037"/>
        </p:xfrm>
        <a:graphic>
          <a:graphicData uri="http://schemas.openxmlformats.org/presentationml/2006/ole">
            <p:oleObj spid="_x0000_s26655" name="Equation" r:id="rId5" imgW="914400" imgH="190500" progId="Equation.3">
              <p:embed/>
            </p:oleObj>
          </a:graphicData>
        </a:graphic>
      </p:graphicFrame>
      <p:sp>
        <p:nvSpPr>
          <p:cNvPr id="33808" name="Text Box 16"/>
          <p:cNvSpPr txBox="1">
            <a:spLocks noChangeArrowheads="1"/>
          </p:cNvSpPr>
          <p:nvPr/>
        </p:nvSpPr>
        <p:spPr bwMode="auto">
          <a:xfrm>
            <a:off x="3883025" y="4391313"/>
            <a:ext cx="4551362"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100">
                <a:latin typeface="Book Antiqua" pitchFamily="18" charset="0"/>
              </a:rPr>
              <a:t>(3 – 2)(5 – 2)(5 – 3)(7 – 2)(7 – 3)(7 – 5)</a:t>
            </a:r>
          </a:p>
        </p:txBody>
      </p:sp>
      <p:sp>
        <p:nvSpPr>
          <p:cNvPr id="33809" name="Text Box 17"/>
          <p:cNvSpPr txBox="1">
            <a:spLocks noChangeArrowheads="1"/>
          </p:cNvSpPr>
          <p:nvPr/>
        </p:nvSpPr>
        <p:spPr bwMode="auto">
          <a:xfrm>
            <a:off x="5099050" y="5039013"/>
            <a:ext cx="2016125"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100">
                <a:latin typeface="Book Antiqua" pitchFamily="18" charset="0"/>
              </a:rPr>
              <a:t>1 . 3 . 2 . 5 . 4 . 2</a:t>
            </a:r>
          </a:p>
        </p:txBody>
      </p:sp>
      <p:sp>
        <p:nvSpPr>
          <p:cNvPr id="33810" name="Text Box 18"/>
          <p:cNvSpPr txBox="1">
            <a:spLocks noChangeArrowheads="1"/>
          </p:cNvSpPr>
          <p:nvPr/>
        </p:nvSpPr>
        <p:spPr bwMode="auto">
          <a:xfrm>
            <a:off x="5675312" y="5802601"/>
            <a:ext cx="936625" cy="514350"/>
          </a:xfrm>
          <a:prstGeom prst="rect">
            <a:avLst/>
          </a:prstGeom>
          <a:solidFill>
            <a:srgbClr val="FFFF66"/>
          </a:solidFill>
          <a:ln w="57150" cmpd="thinThick">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pt-BR" altLang="pt-BR" sz="2400" b="1">
                <a:latin typeface="Book Antiqua" pitchFamily="18" charset="0"/>
              </a:rPr>
              <a:t>240</a:t>
            </a:r>
          </a:p>
        </p:txBody>
      </p:sp>
      <p:sp>
        <p:nvSpPr>
          <p:cNvPr id="13" name="CaixaDeTexto 12"/>
          <p:cNvSpPr txBox="1">
            <a:spLocks noChangeArrowheads="1"/>
          </p:cNvSpPr>
          <p:nvPr/>
        </p:nvSpPr>
        <p:spPr bwMode="auto">
          <a:xfrm>
            <a:off x="88030"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Tree>
    <p:extLst>
      <p:ext uri="{BB962C8B-B14F-4D97-AF65-F5344CB8AC3E}">
        <p14:creationId xmlns:p14="http://schemas.microsoft.com/office/powerpoint/2010/main" xmlns="" val="4226052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3796"/>
                                        </p:tgtEl>
                                        <p:attrNameLst>
                                          <p:attrName>style.visibility</p:attrName>
                                        </p:attrNameLst>
                                      </p:cBhvr>
                                      <p:to>
                                        <p:strVal val="visible"/>
                                      </p:to>
                                    </p:set>
                                    <p:anim by="(-#ppt_w*2)" calcmode="lin" valueType="num">
                                      <p:cBhvr rctx="PPT">
                                        <p:cTn id="7" dur="500" autoRev="1" fill="hold">
                                          <p:stCondLst>
                                            <p:cond delay="0"/>
                                          </p:stCondLst>
                                        </p:cTn>
                                        <p:tgtEl>
                                          <p:spTgt spid="33796"/>
                                        </p:tgtEl>
                                        <p:attrNameLst>
                                          <p:attrName>ppt_w</p:attrName>
                                        </p:attrNameLst>
                                      </p:cBhvr>
                                    </p:anim>
                                    <p:anim by="(#ppt_w*0.50)" calcmode="lin" valueType="num">
                                      <p:cBhvr>
                                        <p:cTn id="8" dur="500" decel="50000" autoRev="1" fill="hold">
                                          <p:stCondLst>
                                            <p:cond delay="0"/>
                                          </p:stCondLst>
                                        </p:cTn>
                                        <p:tgtEl>
                                          <p:spTgt spid="33796"/>
                                        </p:tgtEl>
                                        <p:attrNameLst>
                                          <p:attrName>ppt_x</p:attrName>
                                        </p:attrNameLst>
                                      </p:cBhvr>
                                    </p:anim>
                                    <p:anim from="(-#ppt_h/2)" to="(#ppt_y)" calcmode="lin" valueType="num">
                                      <p:cBhvr>
                                        <p:cTn id="9" dur="1000" fill="hold">
                                          <p:stCondLst>
                                            <p:cond delay="0"/>
                                          </p:stCondLst>
                                        </p:cTn>
                                        <p:tgtEl>
                                          <p:spTgt spid="33796"/>
                                        </p:tgtEl>
                                        <p:attrNameLst>
                                          <p:attrName>ppt_y</p:attrName>
                                        </p:attrNameLst>
                                      </p:cBhvr>
                                    </p:anim>
                                    <p:animRot by="21600000">
                                      <p:cBhvr>
                                        <p:cTn id="10" dur="1000" fill="hold">
                                          <p:stCondLst>
                                            <p:cond delay="0"/>
                                          </p:stCondLst>
                                        </p:cTn>
                                        <p:tgtEl>
                                          <p:spTgt spid="33796"/>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33797"/>
                                        </p:tgtEl>
                                        <p:attrNameLst>
                                          <p:attrName>style.visibility</p:attrName>
                                        </p:attrNameLst>
                                      </p:cBhvr>
                                      <p:to>
                                        <p:strVal val="visible"/>
                                      </p:to>
                                    </p:set>
                                    <p:anim calcmode="lin" valueType="num">
                                      <p:cBhvr>
                                        <p:cTn id="15" dur="1000" fill="hold"/>
                                        <p:tgtEl>
                                          <p:spTgt spid="33797"/>
                                        </p:tgtEl>
                                        <p:attrNameLst>
                                          <p:attrName>ppt_w</p:attrName>
                                        </p:attrNameLst>
                                      </p:cBhvr>
                                      <p:tavLst>
                                        <p:tav tm="0">
                                          <p:val>
                                            <p:strVal val="#ppt_w*0.70"/>
                                          </p:val>
                                        </p:tav>
                                        <p:tav tm="100000">
                                          <p:val>
                                            <p:strVal val="#ppt_w"/>
                                          </p:val>
                                        </p:tav>
                                      </p:tavLst>
                                    </p:anim>
                                    <p:anim calcmode="lin" valueType="num">
                                      <p:cBhvr>
                                        <p:cTn id="16" dur="1000" fill="hold"/>
                                        <p:tgtEl>
                                          <p:spTgt spid="33797"/>
                                        </p:tgtEl>
                                        <p:attrNameLst>
                                          <p:attrName>ppt_h</p:attrName>
                                        </p:attrNameLst>
                                      </p:cBhvr>
                                      <p:tavLst>
                                        <p:tav tm="0">
                                          <p:val>
                                            <p:strVal val="#ppt_h"/>
                                          </p:val>
                                        </p:tav>
                                        <p:tav tm="100000">
                                          <p:val>
                                            <p:strVal val="#ppt_h"/>
                                          </p:val>
                                        </p:tav>
                                      </p:tavLst>
                                    </p:anim>
                                    <p:animEffect transition="in" filter="fade">
                                      <p:cBhvr>
                                        <p:cTn id="17" dur="1000"/>
                                        <p:tgtEl>
                                          <p:spTgt spid="33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33798"/>
                                        </p:tgtEl>
                                        <p:attrNameLst>
                                          <p:attrName>style.visibility</p:attrName>
                                        </p:attrNameLst>
                                      </p:cBhvr>
                                      <p:to>
                                        <p:strVal val="visible"/>
                                      </p:to>
                                    </p:set>
                                    <p:anim calcmode="discrete" valueType="clr">
                                      <p:cBhvr override="childStyle">
                                        <p:cTn id="22" dur="80"/>
                                        <p:tgtEl>
                                          <p:spTgt spid="33798"/>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33798"/>
                                        </p:tgtEl>
                                        <p:attrNameLst>
                                          <p:attrName>fillcolor</p:attrName>
                                        </p:attrNameLst>
                                      </p:cBhvr>
                                      <p:tavLst>
                                        <p:tav tm="0">
                                          <p:val>
                                            <p:clrVal>
                                              <a:schemeClr val="accent2"/>
                                            </p:clrVal>
                                          </p:val>
                                        </p:tav>
                                        <p:tav tm="50000">
                                          <p:val>
                                            <p:clrVal>
                                              <a:schemeClr val="hlink"/>
                                            </p:clrVal>
                                          </p:val>
                                        </p:tav>
                                      </p:tavLst>
                                    </p:anim>
                                    <p:set>
                                      <p:cBhvr>
                                        <p:cTn id="24" dur="80"/>
                                        <p:tgtEl>
                                          <p:spTgt spid="33798"/>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33799"/>
                                        </p:tgtEl>
                                        <p:attrNameLst>
                                          <p:attrName>style.visibility</p:attrName>
                                        </p:attrNameLst>
                                      </p:cBhvr>
                                      <p:to>
                                        <p:strVal val="visible"/>
                                      </p:to>
                                    </p:set>
                                    <p:anim calcmode="lin" valueType="num">
                                      <p:cBhvr>
                                        <p:cTn id="29" dur="500" fill="hold"/>
                                        <p:tgtEl>
                                          <p:spTgt spid="33799"/>
                                        </p:tgtEl>
                                        <p:attrNameLst>
                                          <p:attrName>ppt_w</p:attrName>
                                        </p:attrNameLst>
                                      </p:cBhvr>
                                      <p:tavLst>
                                        <p:tav tm="0">
                                          <p:val>
                                            <p:fltVal val="0"/>
                                          </p:val>
                                        </p:tav>
                                        <p:tav tm="100000">
                                          <p:val>
                                            <p:strVal val="#ppt_w"/>
                                          </p:val>
                                        </p:tav>
                                      </p:tavLst>
                                    </p:anim>
                                    <p:anim calcmode="lin" valueType="num">
                                      <p:cBhvr>
                                        <p:cTn id="30" dur="500" fill="hold"/>
                                        <p:tgtEl>
                                          <p:spTgt spid="33799"/>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33800"/>
                                        </p:tgtEl>
                                        <p:attrNameLst>
                                          <p:attrName>style.visibility</p:attrName>
                                        </p:attrNameLst>
                                      </p:cBhvr>
                                      <p:to>
                                        <p:strVal val="visible"/>
                                      </p:to>
                                    </p:set>
                                    <p:animEffect transition="in" filter="wipe(down)">
                                      <p:cBhvr>
                                        <p:cTn id="35" dur="580">
                                          <p:stCondLst>
                                            <p:cond delay="0"/>
                                          </p:stCondLst>
                                        </p:cTn>
                                        <p:tgtEl>
                                          <p:spTgt spid="33800"/>
                                        </p:tgtEl>
                                      </p:cBhvr>
                                    </p:animEffect>
                                    <p:anim calcmode="lin" valueType="num">
                                      <p:cBhvr>
                                        <p:cTn id="36" dur="1822" tmFilter="0,0; 0.14,0.36; 0.43,0.73; 0.71,0.91; 1.0,1.0">
                                          <p:stCondLst>
                                            <p:cond delay="0"/>
                                          </p:stCondLst>
                                        </p:cTn>
                                        <p:tgtEl>
                                          <p:spTgt spid="33800"/>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33800"/>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33800"/>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33800"/>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33800"/>
                                        </p:tgtEl>
                                        <p:attrNameLst>
                                          <p:attrName>ppt_y</p:attrName>
                                        </p:attrNameLst>
                                      </p:cBhvr>
                                      <p:tavLst>
                                        <p:tav tm="0" fmla="#ppt_y-sin(pi*$)/81">
                                          <p:val>
                                            <p:fltVal val="0"/>
                                          </p:val>
                                        </p:tav>
                                        <p:tav tm="100000">
                                          <p:val>
                                            <p:fltVal val="1"/>
                                          </p:val>
                                        </p:tav>
                                      </p:tavLst>
                                    </p:anim>
                                    <p:animScale>
                                      <p:cBhvr>
                                        <p:cTn id="41" dur="26">
                                          <p:stCondLst>
                                            <p:cond delay="650"/>
                                          </p:stCondLst>
                                        </p:cTn>
                                        <p:tgtEl>
                                          <p:spTgt spid="33800"/>
                                        </p:tgtEl>
                                      </p:cBhvr>
                                      <p:to x="100000" y="60000"/>
                                    </p:animScale>
                                    <p:animScale>
                                      <p:cBhvr>
                                        <p:cTn id="42" dur="166" decel="50000">
                                          <p:stCondLst>
                                            <p:cond delay="676"/>
                                          </p:stCondLst>
                                        </p:cTn>
                                        <p:tgtEl>
                                          <p:spTgt spid="33800"/>
                                        </p:tgtEl>
                                      </p:cBhvr>
                                      <p:to x="100000" y="100000"/>
                                    </p:animScale>
                                    <p:animScale>
                                      <p:cBhvr>
                                        <p:cTn id="43" dur="26">
                                          <p:stCondLst>
                                            <p:cond delay="1312"/>
                                          </p:stCondLst>
                                        </p:cTn>
                                        <p:tgtEl>
                                          <p:spTgt spid="33800"/>
                                        </p:tgtEl>
                                      </p:cBhvr>
                                      <p:to x="100000" y="80000"/>
                                    </p:animScale>
                                    <p:animScale>
                                      <p:cBhvr>
                                        <p:cTn id="44" dur="166" decel="50000">
                                          <p:stCondLst>
                                            <p:cond delay="1338"/>
                                          </p:stCondLst>
                                        </p:cTn>
                                        <p:tgtEl>
                                          <p:spTgt spid="33800"/>
                                        </p:tgtEl>
                                      </p:cBhvr>
                                      <p:to x="100000" y="100000"/>
                                    </p:animScale>
                                    <p:animScale>
                                      <p:cBhvr>
                                        <p:cTn id="45" dur="26">
                                          <p:stCondLst>
                                            <p:cond delay="1642"/>
                                          </p:stCondLst>
                                        </p:cTn>
                                        <p:tgtEl>
                                          <p:spTgt spid="33800"/>
                                        </p:tgtEl>
                                      </p:cBhvr>
                                      <p:to x="100000" y="90000"/>
                                    </p:animScale>
                                    <p:animScale>
                                      <p:cBhvr>
                                        <p:cTn id="46" dur="166" decel="50000">
                                          <p:stCondLst>
                                            <p:cond delay="1668"/>
                                          </p:stCondLst>
                                        </p:cTn>
                                        <p:tgtEl>
                                          <p:spTgt spid="33800"/>
                                        </p:tgtEl>
                                      </p:cBhvr>
                                      <p:to x="100000" y="100000"/>
                                    </p:animScale>
                                    <p:animScale>
                                      <p:cBhvr>
                                        <p:cTn id="47" dur="26">
                                          <p:stCondLst>
                                            <p:cond delay="1808"/>
                                          </p:stCondLst>
                                        </p:cTn>
                                        <p:tgtEl>
                                          <p:spTgt spid="33800"/>
                                        </p:tgtEl>
                                      </p:cBhvr>
                                      <p:to x="100000" y="95000"/>
                                    </p:animScale>
                                    <p:animScale>
                                      <p:cBhvr>
                                        <p:cTn id="48" dur="166" decel="50000">
                                          <p:stCondLst>
                                            <p:cond delay="1834"/>
                                          </p:stCondLst>
                                        </p:cTn>
                                        <p:tgtEl>
                                          <p:spTgt spid="33800"/>
                                        </p:tgtEl>
                                      </p:cBhvr>
                                      <p:to x="100000" y="100000"/>
                                    </p:animScale>
                                  </p:childTnLst>
                                </p:cTn>
                              </p:par>
                            </p:childTnLst>
                          </p:cTn>
                        </p:par>
                      </p:childTnLst>
                    </p:cTn>
                  </p:par>
                  <p:par>
                    <p:cTn id="49" fill="hold" nodeType="clickPar">
                      <p:stCondLst>
                        <p:cond delay="indefinite"/>
                      </p:stCondLst>
                      <p:childTnLst>
                        <p:par>
                          <p:cTn id="50" fill="hold" nodeType="withGroup">
                            <p:stCondLst>
                              <p:cond delay="0"/>
                            </p:stCondLst>
                            <p:childTnLst>
                              <p:par>
                                <p:cTn id="51" presetID="51" presetClass="entr" presetSubtype="0" fill="hold" nodeType="clickEffect">
                                  <p:stCondLst>
                                    <p:cond delay="0"/>
                                  </p:stCondLst>
                                  <p:childTnLst>
                                    <p:set>
                                      <p:cBhvr>
                                        <p:cTn id="52" dur="1" fill="hold">
                                          <p:stCondLst>
                                            <p:cond delay="0"/>
                                          </p:stCondLst>
                                        </p:cTn>
                                        <p:tgtEl>
                                          <p:spTgt spid="33801"/>
                                        </p:tgtEl>
                                        <p:attrNameLst>
                                          <p:attrName>style.visibility</p:attrName>
                                        </p:attrNameLst>
                                      </p:cBhvr>
                                      <p:to>
                                        <p:strVal val="visible"/>
                                      </p:to>
                                    </p:set>
                                    <p:animEffect transition="in" filter="fade">
                                      <p:cBhvr>
                                        <p:cTn id="53" dur="770" decel="100000"/>
                                        <p:tgtEl>
                                          <p:spTgt spid="33801"/>
                                        </p:tgtEl>
                                      </p:cBhvr>
                                    </p:animEffect>
                                    <p:animScale>
                                      <p:cBhvr>
                                        <p:cTn id="54" dur="770" decel="100000"/>
                                        <p:tgtEl>
                                          <p:spTgt spid="33801"/>
                                        </p:tgtEl>
                                      </p:cBhvr>
                                      <p:from x="10000" y="10000"/>
                                      <p:to x="200000" y="450000"/>
                                    </p:animScale>
                                    <p:animScale>
                                      <p:cBhvr>
                                        <p:cTn id="55" dur="1230" accel="100000" fill="hold">
                                          <p:stCondLst>
                                            <p:cond delay="770"/>
                                          </p:stCondLst>
                                        </p:cTn>
                                        <p:tgtEl>
                                          <p:spTgt spid="33801"/>
                                        </p:tgtEl>
                                      </p:cBhvr>
                                      <p:from x="200000" y="450000"/>
                                      <p:to x="100000" y="100000"/>
                                    </p:animScale>
                                    <p:set>
                                      <p:cBhvr>
                                        <p:cTn id="56" dur="770" fill="hold"/>
                                        <p:tgtEl>
                                          <p:spTgt spid="33801"/>
                                        </p:tgtEl>
                                        <p:attrNameLst>
                                          <p:attrName>ppt_x</p:attrName>
                                        </p:attrNameLst>
                                      </p:cBhvr>
                                      <p:to>
                                        <p:strVal val="(0.5)"/>
                                      </p:to>
                                    </p:set>
                                    <p:anim from="(0.5)" to="(#ppt_x)" calcmode="lin" valueType="num">
                                      <p:cBhvr>
                                        <p:cTn id="57" dur="1230" accel="100000" fill="hold">
                                          <p:stCondLst>
                                            <p:cond delay="770"/>
                                          </p:stCondLst>
                                        </p:cTn>
                                        <p:tgtEl>
                                          <p:spTgt spid="33801"/>
                                        </p:tgtEl>
                                        <p:attrNameLst>
                                          <p:attrName>ppt_x</p:attrName>
                                        </p:attrNameLst>
                                      </p:cBhvr>
                                    </p:anim>
                                    <p:set>
                                      <p:cBhvr>
                                        <p:cTn id="58" dur="770" fill="hold"/>
                                        <p:tgtEl>
                                          <p:spTgt spid="33801"/>
                                        </p:tgtEl>
                                        <p:attrNameLst>
                                          <p:attrName>ppt_y</p:attrName>
                                        </p:attrNameLst>
                                      </p:cBhvr>
                                      <p:to>
                                        <p:strVal val="(#ppt_y+0.4)"/>
                                      </p:to>
                                    </p:set>
                                    <p:anim from="(#ppt_y+0.4)" to="(#ppt_y)" calcmode="lin" valueType="num">
                                      <p:cBhvr>
                                        <p:cTn id="59" dur="1230" accel="100000" fill="hold">
                                          <p:stCondLst>
                                            <p:cond delay="770"/>
                                          </p:stCondLst>
                                        </p:cTn>
                                        <p:tgtEl>
                                          <p:spTgt spid="33801"/>
                                        </p:tgtEl>
                                        <p:attrNameLst>
                                          <p:attrName>ppt_y</p:attrName>
                                        </p:attrNameLst>
                                      </p:cBhvr>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50" presetClass="entr" presetSubtype="0" decel="100000" fill="hold" nodeType="clickEffect">
                                  <p:stCondLst>
                                    <p:cond delay="0"/>
                                  </p:stCondLst>
                                  <p:childTnLst>
                                    <p:set>
                                      <p:cBhvr>
                                        <p:cTn id="63" dur="1" fill="hold">
                                          <p:stCondLst>
                                            <p:cond delay="0"/>
                                          </p:stCondLst>
                                        </p:cTn>
                                        <p:tgtEl>
                                          <p:spTgt spid="33807"/>
                                        </p:tgtEl>
                                        <p:attrNameLst>
                                          <p:attrName>style.visibility</p:attrName>
                                        </p:attrNameLst>
                                      </p:cBhvr>
                                      <p:to>
                                        <p:strVal val="visible"/>
                                      </p:to>
                                    </p:set>
                                    <p:anim calcmode="lin" valueType="num">
                                      <p:cBhvr>
                                        <p:cTn id="64" dur="1000" fill="hold"/>
                                        <p:tgtEl>
                                          <p:spTgt spid="33807"/>
                                        </p:tgtEl>
                                        <p:attrNameLst>
                                          <p:attrName>ppt_w</p:attrName>
                                        </p:attrNameLst>
                                      </p:cBhvr>
                                      <p:tavLst>
                                        <p:tav tm="0">
                                          <p:val>
                                            <p:strVal val="#ppt_w+.3"/>
                                          </p:val>
                                        </p:tav>
                                        <p:tav tm="100000">
                                          <p:val>
                                            <p:strVal val="#ppt_w"/>
                                          </p:val>
                                        </p:tav>
                                      </p:tavLst>
                                    </p:anim>
                                    <p:anim calcmode="lin" valueType="num">
                                      <p:cBhvr>
                                        <p:cTn id="65" dur="1000" fill="hold"/>
                                        <p:tgtEl>
                                          <p:spTgt spid="33807"/>
                                        </p:tgtEl>
                                        <p:attrNameLst>
                                          <p:attrName>ppt_h</p:attrName>
                                        </p:attrNameLst>
                                      </p:cBhvr>
                                      <p:tavLst>
                                        <p:tav tm="0">
                                          <p:val>
                                            <p:strVal val="#ppt_h"/>
                                          </p:val>
                                        </p:tav>
                                        <p:tav tm="100000">
                                          <p:val>
                                            <p:strVal val="#ppt_h"/>
                                          </p:val>
                                        </p:tav>
                                      </p:tavLst>
                                    </p:anim>
                                    <p:animEffect transition="in" filter="fade">
                                      <p:cBhvr>
                                        <p:cTn id="66" dur="1000"/>
                                        <p:tgtEl>
                                          <p:spTgt spid="3380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6" presetClass="path" presetSubtype="0" accel="50000" decel="50000" fill="hold" nodeType="clickEffect">
                                  <p:stCondLst>
                                    <p:cond delay="0"/>
                                  </p:stCondLst>
                                  <p:childTnLst>
                                    <p:animMotion origin="layout" path="M -4.44444E-6 -3.7037E-7 L 0.33872 -0.06042 " pathEditMode="relative" rAng="0" ptsTypes="AA">
                                      <p:cBhvr>
                                        <p:cTn id="70" dur="2000" fill="hold"/>
                                        <p:tgtEl>
                                          <p:spTgt spid="33807"/>
                                        </p:tgtEl>
                                        <p:attrNameLst>
                                          <p:attrName>ppt_x</p:attrName>
                                          <p:attrName>ppt_y</p:attrName>
                                        </p:attrNameLst>
                                      </p:cBhvr>
                                      <p:rCtr x="16927" y="-3032"/>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26" presetClass="entr" presetSubtype="0" fill="hold" nodeType="clickEffect">
                                  <p:stCondLst>
                                    <p:cond delay="0"/>
                                  </p:stCondLst>
                                  <p:childTnLst>
                                    <p:set>
                                      <p:cBhvr>
                                        <p:cTn id="74" dur="1" fill="hold">
                                          <p:stCondLst>
                                            <p:cond delay="0"/>
                                          </p:stCondLst>
                                        </p:cTn>
                                        <p:tgtEl>
                                          <p:spTgt spid="33806"/>
                                        </p:tgtEl>
                                        <p:attrNameLst>
                                          <p:attrName>style.visibility</p:attrName>
                                        </p:attrNameLst>
                                      </p:cBhvr>
                                      <p:to>
                                        <p:strVal val="visible"/>
                                      </p:to>
                                    </p:set>
                                    <p:animEffect transition="in" filter="wipe(down)">
                                      <p:cBhvr>
                                        <p:cTn id="75" dur="580">
                                          <p:stCondLst>
                                            <p:cond delay="0"/>
                                          </p:stCondLst>
                                        </p:cTn>
                                        <p:tgtEl>
                                          <p:spTgt spid="33806"/>
                                        </p:tgtEl>
                                      </p:cBhvr>
                                    </p:animEffect>
                                    <p:anim calcmode="lin" valueType="num">
                                      <p:cBhvr>
                                        <p:cTn id="76" dur="1822" tmFilter="0,0; 0.14,0.36; 0.43,0.73; 0.71,0.91; 1.0,1.0">
                                          <p:stCondLst>
                                            <p:cond delay="0"/>
                                          </p:stCondLst>
                                        </p:cTn>
                                        <p:tgtEl>
                                          <p:spTgt spid="33806"/>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3806"/>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3806"/>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3806"/>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3806"/>
                                        </p:tgtEl>
                                        <p:attrNameLst>
                                          <p:attrName>ppt_y</p:attrName>
                                        </p:attrNameLst>
                                      </p:cBhvr>
                                      <p:tavLst>
                                        <p:tav tm="0" fmla="#ppt_y-sin(pi*$)/81">
                                          <p:val>
                                            <p:fltVal val="0"/>
                                          </p:val>
                                        </p:tav>
                                        <p:tav tm="100000">
                                          <p:val>
                                            <p:fltVal val="1"/>
                                          </p:val>
                                        </p:tav>
                                      </p:tavLst>
                                    </p:anim>
                                    <p:animScale>
                                      <p:cBhvr>
                                        <p:cTn id="81" dur="26">
                                          <p:stCondLst>
                                            <p:cond delay="650"/>
                                          </p:stCondLst>
                                        </p:cTn>
                                        <p:tgtEl>
                                          <p:spTgt spid="33806"/>
                                        </p:tgtEl>
                                      </p:cBhvr>
                                      <p:to x="100000" y="60000"/>
                                    </p:animScale>
                                    <p:animScale>
                                      <p:cBhvr>
                                        <p:cTn id="82" dur="166" decel="50000">
                                          <p:stCondLst>
                                            <p:cond delay="676"/>
                                          </p:stCondLst>
                                        </p:cTn>
                                        <p:tgtEl>
                                          <p:spTgt spid="33806"/>
                                        </p:tgtEl>
                                      </p:cBhvr>
                                      <p:to x="100000" y="100000"/>
                                    </p:animScale>
                                    <p:animScale>
                                      <p:cBhvr>
                                        <p:cTn id="83" dur="26">
                                          <p:stCondLst>
                                            <p:cond delay="1312"/>
                                          </p:stCondLst>
                                        </p:cTn>
                                        <p:tgtEl>
                                          <p:spTgt spid="33806"/>
                                        </p:tgtEl>
                                      </p:cBhvr>
                                      <p:to x="100000" y="80000"/>
                                    </p:animScale>
                                    <p:animScale>
                                      <p:cBhvr>
                                        <p:cTn id="84" dur="166" decel="50000">
                                          <p:stCondLst>
                                            <p:cond delay="1338"/>
                                          </p:stCondLst>
                                        </p:cTn>
                                        <p:tgtEl>
                                          <p:spTgt spid="33806"/>
                                        </p:tgtEl>
                                      </p:cBhvr>
                                      <p:to x="100000" y="100000"/>
                                    </p:animScale>
                                    <p:animScale>
                                      <p:cBhvr>
                                        <p:cTn id="85" dur="26">
                                          <p:stCondLst>
                                            <p:cond delay="1642"/>
                                          </p:stCondLst>
                                        </p:cTn>
                                        <p:tgtEl>
                                          <p:spTgt spid="33806"/>
                                        </p:tgtEl>
                                      </p:cBhvr>
                                      <p:to x="100000" y="90000"/>
                                    </p:animScale>
                                    <p:animScale>
                                      <p:cBhvr>
                                        <p:cTn id="86" dur="166" decel="50000">
                                          <p:stCondLst>
                                            <p:cond delay="1668"/>
                                          </p:stCondLst>
                                        </p:cTn>
                                        <p:tgtEl>
                                          <p:spTgt spid="33806"/>
                                        </p:tgtEl>
                                      </p:cBhvr>
                                      <p:to x="100000" y="100000"/>
                                    </p:animScale>
                                    <p:animScale>
                                      <p:cBhvr>
                                        <p:cTn id="87" dur="26">
                                          <p:stCondLst>
                                            <p:cond delay="1808"/>
                                          </p:stCondLst>
                                        </p:cTn>
                                        <p:tgtEl>
                                          <p:spTgt spid="33806"/>
                                        </p:tgtEl>
                                      </p:cBhvr>
                                      <p:to x="100000" y="95000"/>
                                    </p:animScale>
                                    <p:animScale>
                                      <p:cBhvr>
                                        <p:cTn id="88" dur="166" decel="50000">
                                          <p:stCondLst>
                                            <p:cond delay="1834"/>
                                          </p:stCondLst>
                                        </p:cTn>
                                        <p:tgtEl>
                                          <p:spTgt spid="33806"/>
                                        </p:tgtEl>
                                      </p:cBhvr>
                                      <p:to x="100000" y="100000"/>
                                    </p:animScale>
                                  </p:childTnLst>
                                </p:cTn>
                              </p:par>
                            </p:childTnLst>
                          </p:cTn>
                        </p:par>
                      </p:childTnLst>
                    </p:cTn>
                  </p:par>
                  <p:par>
                    <p:cTn id="89" fill="hold" nodeType="clickPar">
                      <p:stCondLst>
                        <p:cond delay="indefinite"/>
                      </p:stCondLst>
                      <p:childTnLst>
                        <p:par>
                          <p:cTn id="90" fill="hold" nodeType="withGroup">
                            <p:stCondLst>
                              <p:cond delay="0"/>
                            </p:stCondLst>
                            <p:childTnLst>
                              <p:par>
                                <p:cTn id="91" presetID="27" presetClass="entr" presetSubtype="0" fill="hold" grpId="0" nodeType="clickEffect">
                                  <p:stCondLst>
                                    <p:cond delay="0"/>
                                  </p:stCondLst>
                                  <p:iterate type="lt">
                                    <p:tmPct val="50000"/>
                                  </p:iterate>
                                  <p:childTnLst>
                                    <p:set>
                                      <p:cBhvr>
                                        <p:cTn id="92" dur="1" fill="hold">
                                          <p:stCondLst>
                                            <p:cond delay="0"/>
                                          </p:stCondLst>
                                        </p:cTn>
                                        <p:tgtEl>
                                          <p:spTgt spid="33808"/>
                                        </p:tgtEl>
                                        <p:attrNameLst>
                                          <p:attrName>style.visibility</p:attrName>
                                        </p:attrNameLst>
                                      </p:cBhvr>
                                      <p:to>
                                        <p:strVal val="visible"/>
                                      </p:to>
                                    </p:set>
                                    <p:anim calcmode="discrete" valueType="clr">
                                      <p:cBhvr override="childStyle">
                                        <p:cTn id="93" dur="80"/>
                                        <p:tgtEl>
                                          <p:spTgt spid="33808"/>
                                        </p:tgtEl>
                                        <p:attrNameLst>
                                          <p:attrName>style.color</p:attrName>
                                        </p:attrNameLst>
                                      </p:cBhvr>
                                      <p:tavLst>
                                        <p:tav tm="0">
                                          <p:val>
                                            <p:clrVal>
                                              <a:schemeClr val="accent2"/>
                                            </p:clrVal>
                                          </p:val>
                                        </p:tav>
                                        <p:tav tm="50000">
                                          <p:val>
                                            <p:clrVal>
                                              <a:schemeClr val="hlink"/>
                                            </p:clrVal>
                                          </p:val>
                                        </p:tav>
                                      </p:tavLst>
                                    </p:anim>
                                    <p:anim calcmode="discrete" valueType="clr">
                                      <p:cBhvr>
                                        <p:cTn id="94" dur="80"/>
                                        <p:tgtEl>
                                          <p:spTgt spid="33808"/>
                                        </p:tgtEl>
                                        <p:attrNameLst>
                                          <p:attrName>fillcolor</p:attrName>
                                        </p:attrNameLst>
                                      </p:cBhvr>
                                      <p:tavLst>
                                        <p:tav tm="0">
                                          <p:val>
                                            <p:clrVal>
                                              <a:schemeClr val="accent2"/>
                                            </p:clrVal>
                                          </p:val>
                                        </p:tav>
                                        <p:tav tm="50000">
                                          <p:val>
                                            <p:clrVal>
                                              <a:schemeClr val="hlink"/>
                                            </p:clrVal>
                                          </p:val>
                                        </p:tav>
                                      </p:tavLst>
                                    </p:anim>
                                    <p:set>
                                      <p:cBhvr>
                                        <p:cTn id="95" dur="80"/>
                                        <p:tgtEl>
                                          <p:spTgt spid="33808"/>
                                        </p:tgtEl>
                                        <p:attrNameLst>
                                          <p:attrName>fill.type</p:attrName>
                                        </p:attrNameLst>
                                      </p:cBhvr>
                                      <p:to>
                                        <p:strVal val="solid"/>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27" presetClass="entr" presetSubtype="0" fill="hold" grpId="0" nodeType="clickEffect">
                                  <p:stCondLst>
                                    <p:cond delay="0"/>
                                  </p:stCondLst>
                                  <p:iterate type="lt">
                                    <p:tmPct val="50000"/>
                                  </p:iterate>
                                  <p:childTnLst>
                                    <p:set>
                                      <p:cBhvr>
                                        <p:cTn id="99" dur="1" fill="hold">
                                          <p:stCondLst>
                                            <p:cond delay="0"/>
                                          </p:stCondLst>
                                        </p:cTn>
                                        <p:tgtEl>
                                          <p:spTgt spid="33809"/>
                                        </p:tgtEl>
                                        <p:attrNameLst>
                                          <p:attrName>style.visibility</p:attrName>
                                        </p:attrNameLst>
                                      </p:cBhvr>
                                      <p:to>
                                        <p:strVal val="visible"/>
                                      </p:to>
                                    </p:set>
                                    <p:anim calcmode="discrete" valueType="clr">
                                      <p:cBhvr override="childStyle">
                                        <p:cTn id="100" dur="80"/>
                                        <p:tgtEl>
                                          <p:spTgt spid="33809"/>
                                        </p:tgtEl>
                                        <p:attrNameLst>
                                          <p:attrName>style.color</p:attrName>
                                        </p:attrNameLst>
                                      </p:cBhvr>
                                      <p:tavLst>
                                        <p:tav tm="0">
                                          <p:val>
                                            <p:clrVal>
                                              <a:schemeClr val="accent2"/>
                                            </p:clrVal>
                                          </p:val>
                                        </p:tav>
                                        <p:tav tm="50000">
                                          <p:val>
                                            <p:clrVal>
                                              <a:schemeClr val="hlink"/>
                                            </p:clrVal>
                                          </p:val>
                                        </p:tav>
                                      </p:tavLst>
                                    </p:anim>
                                    <p:anim calcmode="discrete" valueType="clr">
                                      <p:cBhvr>
                                        <p:cTn id="101" dur="80"/>
                                        <p:tgtEl>
                                          <p:spTgt spid="33809"/>
                                        </p:tgtEl>
                                        <p:attrNameLst>
                                          <p:attrName>fillcolor</p:attrName>
                                        </p:attrNameLst>
                                      </p:cBhvr>
                                      <p:tavLst>
                                        <p:tav tm="0">
                                          <p:val>
                                            <p:clrVal>
                                              <a:schemeClr val="accent2"/>
                                            </p:clrVal>
                                          </p:val>
                                        </p:tav>
                                        <p:tav tm="50000">
                                          <p:val>
                                            <p:clrVal>
                                              <a:schemeClr val="hlink"/>
                                            </p:clrVal>
                                          </p:val>
                                        </p:tav>
                                      </p:tavLst>
                                    </p:anim>
                                    <p:set>
                                      <p:cBhvr>
                                        <p:cTn id="102" dur="80"/>
                                        <p:tgtEl>
                                          <p:spTgt spid="33809"/>
                                        </p:tgtEl>
                                        <p:attrNameLst>
                                          <p:attrName>fill.type</p:attrName>
                                        </p:attrNameLst>
                                      </p:cBhvr>
                                      <p:to>
                                        <p:strVal val="solid"/>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56" presetClass="entr" presetSubtype="0" fill="hold" grpId="0" nodeType="clickEffect">
                                  <p:stCondLst>
                                    <p:cond delay="0"/>
                                  </p:stCondLst>
                                  <p:iterate type="lt">
                                    <p:tmPct val="10000"/>
                                  </p:iterate>
                                  <p:childTnLst>
                                    <p:set>
                                      <p:cBhvr>
                                        <p:cTn id="106" dur="1" fill="hold">
                                          <p:stCondLst>
                                            <p:cond delay="0"/>
                                          </p:stCondLst>
                                        </p:cTn>
                                        <p:tgtEl>
                                          <p:spTgt spid="33810"/>
                                        </p:tgtEl>
                                        <p:attrNameLst>
                                          <p:attrName>style.visibility</p:attrName>
                                        </p:attrNameLst>
                                      </p:cBhvr>
                                      <p:to>
                                        <p:strVal val="visible"/>
                                      </p:to>
                                    </p:set>
                                    <p:anim by="(-#ppt_w*2)" calcmode="lin" valueType="num">
                                      <p:cBhvr rctx="PPT">
                                        <p:cTn id="107" dur="500" autoRev="1" fill="hold">
                                          <p:stCondLst>
                                            <p:cond delay="0"/>
                                          </p:stCondLst>
                                        </p:cTn>
                                        <p:tgtEl>
                                          <p:spTgt spid="33810"/>
                                        </p:tgtEl>
                                        <p:attrNameLst>
                                          <p:attrName>ppt_w</p:attrName>
                                        </p:attrNameLst>
                                      </p:cBhvr>
                                    </p:anim>
                                    <p:anim by="(#ppt_w*0.50)" calcmode="lin" valueType="num">
                                      <p:cBhvr>
                                        <p:cTn id="108" dur="500" decel="50000" autoRev="1" fill="hold">
                                          <p:stCondLst>
                                            <p:cond delay="0"/>
                                          </p:stCondLst>
                                        </p:cTn>
                                        <p:tgtEl>
                                          <p:spTgt spid="33810"/>
                                        </p:tgtEl>
                                        <p:attrNameLst>
                                          <p:attrName>ppt_x</p:attrName>
                                        </p:attrNameLst>
                                      </p:cBhvr>
                                    </p:anim>
                                    <p:anim from="(-#ppt_h/2)" to="(#ppt_y)" calcmode="lin" valueType="num">
                                      <p:cBhvr>
                                        <p:cTn id="109" dur="1000" fill="hold">
                                          <p:stCondLst>
                                            <p:cond delay="0"/>
                                          </p:stCondLst>
                                        </p:cTn>
                                        <p:tgtEl>
                                          <p:spTgt spid="33810"/>
                                        </p:tgtEl>
                                        <p:attrNameLst>
                                          <p:attrName>ppt_y</p:attrName>
                                        </p:attrNameLst>
                                      </p:cBhvr>
                                    </p:anim>
                                    <p:animRot by="21600000">
                                      <p:cBhvr>
                                        <p:cTn id="110" dur="1000" fill="hold">
                                          <p:stCondLst>
                                            <p:cond delay="0"/>
                                          </p:stCondLst>
                                        </p:cTn>
                                        <p:tgtEl>
                                          <p:spTgt spid="338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3797" grpId="0"/>
      <p:bldP spid="33798" grpId="0"/>
      <p:bldP spid="33799" grpId="0"/>
      <p:bldP spid="33800" grpId="0"/>
      <p:bldP spid="33808" grpId="0"/>
      <p:bldP spid="33809" grpId="0"/>
      <p:bldP spid="338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Oval 15"/>
          <p:cNvSpPr>
            <a:spLocks noChangeArrowheads="1"/>
          </p:cNvSpPr>
          <p:nvPr/>
        </p:nvSpPr>
        <p:spPr bwMode="auto">
          <a:xfrm>
            <a:off x="304800" y="5334000"/>
            <a:ext cx="8077200" cy="914400"/>
          </a:xfrm>
          <a:prstGeom prst="ellipse">
            <a:avLst/>
          </a:prstGeom>
          <a:solidFill>
            <a:srgbClr val="92D050"/>
          </a:solidFill>
          <a:ln w="9525">
            <a:solidFill>
              <a:schemeClr val="tx1"/>
            </a:solidFill>
            <a:round/>
            <a:headEnd/>
            <a:tailEnd/>
          </a:ln>
        </p:spPr>
        <p:txBody>
          <a:bodyPr wrap="none" anchor="ctr"/>
          <a:lstStyle/>
          <a:p>
            <a:endParaRPr lang="pt-BR" altLang="pt-BR"/>
          </a:p>
        </p:txBody>
      </p:sp>
      <p:sp>
        <p:nvSpPr>
          <p:cNvPr id="5" name="AutoShape 13"/>
          <p:cNvSpPr>
            <a:spLocks noChangeArrowheads="1"/>
          </p:cNvSpPr>
          <p:nvPr/>
        </p:nvSpPr>
        <p:spPr bwMode="auto">
          <a:xfrm>
            <a:off x="4648200" y="3352800"/>
            <a:ext cx="2590800" cy="1066800"/>
          </a:xfrm>
          <a:prstGeom prst="leftArrow">
            <a:avLst>
              <a:gd name="adj1" fmla="val 50000"/>
              <a:gd name="adj2" fmla="val 60714"/>
            </a:avLst>
          </a:prstGeom>
          <a:solidFill>
            <a:schemeClr val="tx2">
              <a:lumMod val="20000"/>
              <a:lumOff val="80000"/>
            </a:schemeClr>
          </a:solidFill>
          <a:ln w="9525">
            <a:solidFill>
              <a:schemeClr val="tx1"/>
            </a:solidFill>
            <a:miter lim="800000"/>
            <a:headEnd/>
            <a:tailEnd/>
          </a:ln>
        </p:spPr>
        <p:txBody>
          <a:bodyPr wrap="none" anchor="ctr"/>
          <a:lstStyle/>
          <a:p>
            <a:endParaRPr lang="pt-BR" altLang="pt-BR"/>
          </a:p>
        </p:txBody>
      </p:sp>
      <p:sp>
        <p:nvSpPr>
          <p:cNvPr id="6" name="AutoShape 12"/>
          <p:cNvSpPr>
            <a:spLocks noChangeArrowheads="1"/>
          </p:cNvSpPr>
          <p:nvPr/>
        </p:nvSpPr>
        <p:spPr bwMode="auto">
          <a:xfrm>
            <a:off x="4500563" y="1597025"/>
            <a:ext cx="2590800" cy="1066800"/>
          </a:xfrm>
          <a:prstGeom prst="leftArrow">
            <a:avLst>
              <a:gd name="adj1" fmla="val 50000"/>
              <a:gd name="adj2" fmla="val 60714"/>
            </a:avLst>
          </a:prstGeom>
          <a:solidFill>
            <a:schemeClr val="tx2">
              <a:lumMod val="20000"/>
              <a:lumOff val="80000"/>
            </a:schemeClr>
          </a:solidFill>
          <a:ln w="9525">
            <a:solidFill>
              <a:schemeClr val="tx1"/>
            </a:solidFill>
            <a:miter lim="800000"/>
            <a:headEnd/>
            <a:tailEnd/>
          </a:ln>
        </p:spPr>
        <p:txBody>
          <a:bodyPr wrap="none" anchor="ctr"/>
          <a:lstStyle/>
          <a:p>
            <a:endParaRPr lang="pt-BR" altLang="pt-BR"/>
          </a:p>
        </p:txBody>
      </p:sp>
      <p:sp>
        <p:nvSpPr>
          <p:cNvPr id="7" name="Rectangle 2"/>
          <p:cNvSpPr>
            <a:spLocks noGrp="1" noChangeArrowheads="1"/>
          </p:cNvSpPr>
          <p:nvPr>
            <p:ph type="title"/>
          </p:nvPr>
        </p:nvSpPr>
        <p:spPr>
          <a:xfrm>
            <a:off x="381000" y="5334000"/>
            <a:ext cx="7772400" cy="1143000"/>
          </a:xfrm>
        </p:spPr>
        <p:txBody>
          <a:bodyPr/>
          <a:lstStyle/>
          <a:p>
            <a:pPr eaLnBrk="1" hangingPunct="1"/>
            <a:r>
              <a:rPr lang="pt-BR" altLang="pt-BR" sz="2400" dirty="0" smtClean="0">
                <a:solidFill>
                  <a:srgbClr val="FF0066"/>
                </a:solidFill>
                <a:latin typeface="Arial" charset="0"/>
              </a:rPr>
              <a:t>• Quando uma das filas é a combinação linear de outras filas paralelas.</a:t>
            </a:r>
          </a:p>
        </p:txBody>
      </p:sp>
      <p:sp>
        <p:nvSpPr>
          <p:cNvPr id="8" name="Text Box 3"/>
          <p:cNvSpPr txBox="1">
            <a:spLocks noChangeArrowheads="1"/>
          </p:cNvSpPr>
          <p:nvPr/>
        </p:nvSpPr>
        <p:spPr bwMode="auto">
          <a:xfrm>
            <a:off x="1246188" y="2209800"/>
            <a:ext cx="609600" cy="457200"/>
          </a:xfrm>
          <a:prstGeom prst="rect">
            <a:avLst/>
          </a:prstGeom>
          <a:noFill/>
          <a:ln w="9525">
            <a:noFill/>
            <a:miter lim="800000"/>
            <a:headEnd/>
            <a:tailEnd/>
          </a:ln>
        </p:spPr>
        <p:txBody>
          <a:bodyPr>
            <a:spAutoFit/>
          </a:bodyPr>
          <a:lstStyle/>
          <a:p>
            <a:r>
              <a:rPr lang="pt-BR" altLang="pt-BR" sz="2400">
                <a:latin typeface="Times New Roman" pitchFamily="18" charset="0"/>
              </a:rPr>
              <a:t>5)</a:t>
            </a:r>
          </a:p>
        </p:txBody>
      </p:sp>
      <p:sp>
        <p:nvSpPr>
          <p:cNvPr id="9" name="Text Box 4"/>
          <p:cNvSpPr txBox="1">
            <a:spLocks noChangeArrowheads="1"/>
          </p:cNvSpPr>
          <p:nvPr/>
        </p:nvSpPr>
        <p:spPr bwMode="auto">
          <a:xfrm>
            <a:off x="1295400" y="3657600"/>
            <a:ext cx="609600" cy="457200"/>
          </a:xfrm>
          <a:prstGeom prst="rect">
            <a:avLst/>
          </a:prstGeom>
          <a:noFill/>
          <a:ln w="9525">
            <a:noFill/>
            <a:miter lim="800000"/>
            <a:headEnd/>
            <a:tailEnd/>
          </a:ln>
        </p:spPr>
        <p:txBody>
          <a:bodyPr>
            <a:spAutoFit/>
          </a:bodyPr>
          <a:lstStyle/>
          <a:p>
            <a:r>
              <a:rPr lang="pt-BR" altLang="pt-BR" sz="2400">
                <a:latin typeface="Times New Roman" pitchFamily="18" charset="0"/>
              </a:rPr>
              <a:t>6)</a:t>
            </a:r>
          </a:p>
        </p:txBody>
      </p:sp>
      <p:graphicFrame>
        <p:nvGraphicFramePr>
          <p:cNvPr id="10" name="Object 2"/>
          <p:cNvGraphicFramePr>
            <a:graphicFrameLocks noChangeAspect="1"/>
          </p:cNvGraphicFramePr>
          <p:nvPr/>
        </p:nvGraphicFramePr>
        <p:xfrm>
          <a:off x="1931988" y="1485900"/>
          <a:ext cx="1746250" cy="1390650"/>
        </p:xfrm>
        <a:graphic>
          <a:graphicData uri="http://schemas.openxmlformats.org/presentationml/2006/ole">
            <p:oleObj spid="_x0000_s6190" name="Equation" r:id="rId3" imgW="749300" imgH="596900" progId="Equation.3">
              <p:embed/>
            </p:oleObj>
          </a:graphicData>
        </a:graphic>
      </p:graphicFrame>
      <p:graphicFrame>
        <p:nvGraphicFramePr>
          <p:cNvPr id="11" name="Object 3"/>
          <p:cNvGraphicFramePr>
            <a:graphicFrameLocks noChangeAspect="1"/>
          </p:cNvGraphicFramePr>
          <p:nvPr/>
        </p:nvGraphicFramePr>
        <p:xfrm>
          <a:off x="1676400" y="3048000"/>
          <a:ext cx="2667000" cy="1936750"/>
        </p:xfrm>
        <a:graphic>
          <a:graphicData uri="http://schemas.openxmlformats.org/presentationml/2006/ole">
            <p:oleObj spid="_x0000_s6191" name="Equation" r:id="rId4" imgW="1066337" imgH="774364" progId="Equation.3">
              <p:embed/>
            </p:oleObj>
          </a:graphicData>
        </a:graphic>
      </p:graphicFrame>
      <p:graphicFrame>
        <p:nvGraphicFramePr>
          <p:cNvPr id="12" name="Object 4"/>
          <p:cNvGraphicFramePr>
            <a:graphicFrameLocks noChangeAspect="1"/>
          </p:cNvGraphicFramePr>
          <p:nvPr/>
        </p:nvGraphicFramePr>
        <p:xfrm>
          <a:off x="4876800" y="1878013"/>
          <a:ext cx="2133600" cy="560387"/>
        </p:xfrm>
        <a:graphic>
          <a:graphicData uri="http://schemas.openxmlformats.org/presentationml/2006/ole">
            <p:oleObj spid="_x0000_s6192" name="Equation" r:id="rId5" imgW="723586" imgH="190417" progId="Equation.3">
              <p:embed/>
            </p:oleObj>
          </a:graphicData>
        </a:graphic>
      </p:graphicFrame>
      <p:graphicFrame>
        <p:nvGraphicFramePr>
          <p:cNvPr id="13" name="Object 5"/>
          <p:cNvGraphicFramePr>
            <a:graphicFrameLocks noChangeAspect="1"/>
          </p:cNvGraphicFramePr>
          <p:nvPr/>
        </p:nvGraphicFramePr>
        <p:xfrm>
          <a:off x="4876800" y="3581400"/>
          <a:ext cx="2438400" cy="609600"/>
        </p:xfrm>
        <a:graphic>
          <a:graphicData uri="http://schemas.openxmlformats.org/presentationml/2006/ole">
            <p:oleObj spid="_x0000_s6193" name="Equation" r:id="rId6" imgW="838200" imgH="190500" progId="Equation.3">
              <p:embed/>
            </p:oleObj>
          </a:graphicData>
        </a:graphic>
      </p:graphicFrame>
      <p:sp>
        <p:nvSpPr>
          <p:cNvPr id="6156" name="Text Box 16"/>
          <p:cNvSpPr txBox="1">
            <a:spLocks noChangeArrowheads="1"/>
          </p:cNvSpPr>
          <p:nvPr/>
        </p:nvSpPr>
        <p:spPr bwMode="auto">
          <a:xfrm>
            <a:off x="525372" y="50223"/>
            <a:ext cx="7543800" cy="1200150"/>
          </a:xfrm>
          <a:prstGeom prst="rect">
            <a:avLst/>
          </a:prstGeom>
          <a:noFill/>
          <a:ln w="9525">
            <a:noFill/>
            <a:miter lim="800000"/>
            <a:headEnd/>
            <a:tailEnd/>
          </a:ln>
        </p:spPr>
        <p:txBody>
          <a:bodyPr>
            <a:spAutoFit/>
          </a:bodyPr>
          <a:lstStyle/>
          <a:p>
            <a:endParaRPr lang="pt-BR" altLang="pt-BR" sz="2400" b="1" dirty="0">
              <a:solidFill>
                <a:srgbClr val="0000FF"/>
              </a:solidFill>
            </a:endParaRPr>
          </a:p>
          <a:p>
            <a:endParaRPr lang="pt-BR" altLang="pt-BR" sz="2400" b="1" dirty="0">
              <a:solidFill>
                <a:srgbClr val="0000FF"/>
              </a:solidFill>
            </a:endParaRPr>
          </a:p>
          <a:p>
            <a:r>
              <a:rPr lang="pt-BR" altLang="pt-BR" sz="2400" b="1" dirty="0">
                <a:solidFill>
                  <a:srgbClr val="0000FF"/>
                </a:solidFill>
              </a:rPr>
              <a:t>Casos em que um determinante é igual a ZERO:</a:t>
            </a:r>
          </a:p>
        </p:txBody>
      </p:sp>
      <p:sp>
        <p:nvSpPr>
          <p:cNvPr id="6157" name="Rectangle 14"/>
          <p:cNvSpPr>
            <a:spLocks noChangeArrowheads="1"/>
          </p:cNvSpPr>
          <p:nvPr/>
        </p:nvSpPr>
        <p:spPr bwMode="auto">
          <a:xfrm>
            <a:off x="0" y="0"/>
            <a:ext cx="4572000" cy="641350"/>
          </a:xfrm>
          <a:prstGeom prst="rect">
            <a:avLst/>
          </a:prstGeom>
          <a:noFill/>
          <a:ln w="9525">
            <a:noFill/>
            <a:miter lim="800000"/>
            <a:headEnd/>
            <a:tailEnd/>
          </a:ln>
        </p:spPr>
        <p:txBody>
          <a:bodyPr>
            <a:spAutoFit/>
          </a:bodyPr>
          <a:lstStyle/>
          <a:p>
            <a:r>
              <a:rPr lang="pt-BR" altLang="pt-BR" b="1">
                <a:solidFill>
                  <a:schemeClr val="bg1"/>
                </a:solidFill>
                <a:latin typeface="Calibri" pitchFamily="34" charset="0"/>
              </a:rPr>
              <a:t>MATEMÁTICA, Série </a:t>
            </a:r>
            <a:r>
              <a:rPr lang="pt-BR" altLang="pt-BR">
                <a:solidFill>
                  <a:schemeClr val="bg1"/>
                </a:solidFill>
                <a:latin typeface="Calibri" pitchFamily="34" charset="0"/>
              </a:rPr>
              <a:t>2ª </a:t>
            </a:r>
          </a:p>
          <a:p>
            <a:r>
              <a:rPr lang="pt-BR" altLang="pt-BR">
                <a:solidFill>
                  <a:schemeClr val="bg1"/>
                </a:solidFill>
                <a:latin typeface="Calibri" pitchFamily="34" charset="0"/>
              </a:rPr>
              <a:t>Matrizes - Determinantes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499"/>
                                          </p:stCondLst>
                                        </p:cTn>
                                        <p:tgtEl>
                                          <p:spTgt spid="11"/>
                                        </p:tgtEl>
                                        <p:attrNameLst>
                                          <p:attrName>style.visibility</p:attrName>
                                        </p:attrNameLst>
                                      </p:cBhvr>
                                      <p:to>
                                        <p:strVal val="visible"/>
                                      </p:to>
                                    </p:set>
                                    <p:anim to="" calcmode="lin" valueType="num">
                                      <p:cBhvr>
                                        <p:cTn id="27" dur="1" fill="hold"/>
                                        <p:tgtEl>
                                          <p:spTgt spid="11"/>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1+#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checkerboard(across)">
                                      <p:cBhvr>
                                        <p:cTn id="38" dur="500"/>
                                        <p:tgtEl>
                                          <p:spTgt spid="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blinds(horizontal)">
                                      <p:cBhvr>
                                        <p:cTn id="49" dur="500"/>
                                        <p:tgtEl>
                                          <p:spTgt spid="1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 calcmode="lin" valueType="num">
                                      <p:cBhvr additive="base">
                                        <p:cTn id="54" dur="500" fill="hold"/>
                                        <p:tgtEl>
                                          <p:spTgt spid="7"/>
                                        </p:tgtEl>
                                        <p:attrNameLst>
                                          <p:attrName>ppt_x</p:attrName>
                                        </p:attrNameLst>
                                      </p:cBhvr>
                                      <p:tavLst>
                                        <p:tav tm="0">
                                          <p:val>
                                            <p:strVal val="1+#ppt_w/2"/>
                                          </p:val>
                                        </p:tav>
                                        <p:tav tm="100000">
                                          <p:val>
                                            <p:strVal val="#ppt_x"/>
                                          </p:val>
                                        </p:tav>
                                      </p:tavLst>
                                    </p:anim>
                                    <p:anim calcmode="lin" valueType="num">
                                      <p:cBhvr additive="base">
                                        <p:cTn id="55"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utoUpdateAnimBg="0"/>
      <p:bldP spid="8" grpId="0" autoUpdateAnimBg="0"/>
      <p:bldP spid="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a:spLocks noChangeArrowheads="1"/>
          </p:cNvSpPr>
          <p:nvPr/>
        </p:nvSpPr>
        <p:spPr bwMode="auto">
          <a:xfrm>
            <a:off x="179388"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
        <p:nvSpPr>
          <p:cNvPr id="5" name="Rectangle 2"/>
          <p:cNvSpPr txBox="1">
            <a:spLocks noChangeArrowheads="1"/>
          </p:cNvSpPr>
          <p:nvPr/>
        </p:nvSpPr>
        <p:spPr bwMode="auto">
          <a:xfrm>
            <a:off x="2542038" y="768495"/>
            <a:ext cx="4766265" cy="788044"/>
          </a:xfrm>
          <a:prstGeom prst="rect">
            <a:avLst/>
          </a:prstGeom>
          <a:solidFill>
            <a:srgbClr val="FFFF00"/>
          </a:solidFill>
          <a:ln w="57150" cmpd="thinThick">
            <a:solidFill>
              <a:schemeClr val="tx1"/>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eaLnBrk="1" hangingPunct="1"/>
            <a:r>
              <a:rPr lang="pt-BR" altLang="pt-BR" sz="3600" dirty="0" smtClean="0">
                <a:solidFill>
                  <a:srgbClr val="0000CC"/>
                </a:solidFill>
                <a:latin typeface="Book Antiqua" pitchFamily="18" charset="0"/>
              </a:rPr>
              <a:t>Determinantes</a:t>
            </a:r>
          </a:p>
        </p:txBody>
      </p:sp>
      <p:sp>
        <p:nvSpPr>
          <p:cNvPr id="6" name="Text Box 4"/>
          <p:cNvSpPr txBox="1">
            <a:spLocks noChangeArrowheads="1"/>
          </p:cNvSpPr>
          <p:nvPr/>
        </p:nvSpPr>
        <p:spPr bwMode="auto">
          <a:xfrm>
            <a:off x="370787" y="1556538"/>
            <a:ext cx="374466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400" b="1" dirty="0">
                <a:solidFill>
                  <a:srgbClr val="FF0000"/>
                </a:solidFill>
                <a:latin typeface="Book Antiqua" pitchFamily="18" charset="0"/>
              </a:rPr>
              <a:t>1. Introdução:</a:t>
            </a:r>
          </a:p>
        </p:txBody>
      </p:sp>
      <p:sp>
        <p:nvSpPr>
          <p:cNvPr id="7" name="Text Box 5"/>
          <p:cNvSpPr txBox="1">
            <a:spLocks noChangeArrowheads="1"/>
          </p:cNvSpPr>
          <p:nvPr/>
        </p:nvSpPr>
        <p:spPr bwMode="auto">
          <a:xfrm>
            <a:off x="395288" y="2027163"/>
            <a:ext cx="8569325"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pPr>
            <a:r>
              <a:rPr lang="pt-BR" altLang="pt-BR" sz="2400" dirty="0">
                <a:latin typeface="Book Antiqua" pitchFamily="18" charset="0"/>
              </a:rPr>
              <a:t>A teoria dos determinantes teve origem em meados do século XVII, quando eram estudados processos para resolução de sistemas lineares de equações. Hoje em dia, embora não sejam um sistema prático para a resolução de sistemas, os determinantes são utilizados, por exemplo, para sintetizar certas expressões matemáticas complicadas.</a:t>
            </a:r>
          </a:p>
        </p:txBody>
      </p:sp>
      <p:sp>
        <p:nvSpPr>
          <p:cNvPr id="8" name="Text Box 6"/>
          <p:cNvSpPr txBox="1">
            <a:spLocks noChangeArrowheads="1"/>
          </p:cNvSpPr>
          <p:nvPr/>
        </p:nvSpPr>
        <p:spPr bwMode="auto">
          <a:xfrm>
            <a:off x="380124" y="4335487"/>
            <a:ext cx="309659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400" b="1" dirty="0">
                <a:solidFill>
                  <a:srgbClr val="FF0000"/>
                </a:solidFill>
                <a:latin typeface="Book Antiqua" pitchFamily="18" charset="0"/>
              </a:rPr>
              <a:t>2. Definição:</a:t>
            </a:r>
          </a:p>
        </p:txBody>
      </p:sp>
      <p:sp>
        <p:nvSpPr>
          <p:cNvPr id="9" name="Text Box 7"/>
          <p:cNvSpPr txBox="1">
            <a:spLocks noChangeArrowheads="1"/>
          </p:cNvSpPr>
          <p:nvPr/>
        </p:nvSpPr>
        <p:spPr bwMode="auto">
          <a:xfrm>
            <a:off x="395288" y="4797152"/>
            <a:ext cx="8569325"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pPr>
            <a:r>
              <a:rPr lang="pt-BR" altLang="pt-BR" sz="2400" dirty="0">
                <a:latin typeface="Book Antiqua" pitchFamily="18" charset="0"/>
              </a:rPr>
              <a:t>A toda matriz quadrada associa-se um número, denominado </a:t>
            </a:r>
            <a:r>
              <a:rPr lang="pt-BR" altLang="pt-BR" sz="2400" b="1" dirty="0">
                <a:latin typeface="Book Antiqua" pitchFamily="18" charset="0"/>
              </a:rPr>
              <a:t>determinante da matriz</a:t>
            </a:r>
            <a:r>
              <a:rPr lang="pt-BR" altLang="pt-BR" sz="2400" dirty="0">
                <a:latin typeface="Book Antiqua" pitchFamily="18" charset="0"/>
              </a:rPr>
              <a:t>, que é obtido por meio de operações entre os elementos da matriz.</a:t>
            </a:r>
          </a:p>
        </p:txBody>
      </p:sp>
    </p:spTree>
    <p:extLst>
      <p:ext uri="{BB962C8B-B14F-4D97-AF65-F5344CB8AC3E}">
        <p14:creationId xmlns:p14="http://schemas.microsoft.com/office/powerpoint/2010/main" xmlns="" val="232511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800" decel="100000"/>
                                        <p:tgtEl>
                                          <p:spTgt spid="6"/>
                                        </p:tgtEl>
                                      </p:cBhvr>
                                    </p:animEffect>
                                    <p:anim calcmode="lin" valueType="num">
                                      <p:cBhvr>
                                        <p:cTn id="16" dur="800" decel="100000" fill="hold"/>
                                        <p:tgtEl>
                                          <p:spTgt spid="6"/>
                                        </p:tgtEl>
                                        <p:attrNameLst>
                                          <p:attrName>style.rotation</p:attrName>
                                        </p:attrNameLst>
                                      </p:cBhvr>
                                      <p:tavLst>
                                        <p:tav tm="0">
                                          <p:val>
                                            <p:fltVal val="-90"/>
                                          </p:val>
                                        </p:tav>
                                        <p:tav tm="100000">
                                          <p:val>
                                            <p:fltVal val="0"/>
                                          </p:val>
                                        </p:tav>
                                      </p:tavLst>
                                    </p:anim>
                                    <p:anim calcmode="lin" valueType="num">
                                      <p:cBhvr>
                                        <p:cTn id="17" dur="800" decel="100000" fill="hold"/>
                                        <p:tgtEl>
                                          <p:spTgt spid="6"/>
                                        </p:tgtEl>
                                        <p:attrNameLst>
                                          <p:attrName>ppt_x</p:attrName>
                                        </p:attrNameLst>
                                      </p:cBhvr>
                                      <p:tavLst>
                                        <p:tav tm="0">
                                          <p:val>
                                            <p:strVal val="#ppt_x+0.4"/>
                                          </p:val>
                                        </p:tav>
                                        <p:tav tm="100000">
                                          <p:val>
                                            <p:strVal val="#ppt_x-0.05"/>
                                          </p:val>
                                        </p:tav>
                                      </p:tavLst>
                                    </p:anim>
                                    <p:anim calcmode="lin" valueType="num">
                                      <p:cBhvr>
                                        <p:cTn id="18" dur="800" decel="100000" fill="hold"/>
                                        <p:tgtEl>
                                          <p:spTgt spid="6"/>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800" decel="100000"/>
                                        <p:tgtEl>
                                          <p:spTgt spid="8"/>
                                        </p:tgtEl>
                                      </p:cBhvr>
                                    </p:animEffect>
                                    <p:anim calcmode="lin" valueType="num">
                                      <p:cBhvr>
                                        <p:cTn id="32" dur="800" decel="100000" fill="hold"/>
                                        <p:tgtEl>
                                          <p:spTgt spid="8"/>
                                        </p:tgtEl>
                                        <p:attrNameLst>
                                          <p:attrName>style.rotation</p:attrName>
                                        </p:attrNameLst>
                                      </p:cBhvr>
                                      <p:tavLst>
                                        <p:tav tm="0">
                                          <p:val>
                                            <p:fltVal val="-90"/>
                                          </p:val>
                                        </p:tav>
                                        <p:tav tm="100000">
                                          <p:val>
                                            <p:fltVal val="0"/>
                                          </p:val>
                                        </p:tav>
                                      </p:tavLst>
                                    </p:anim>
                                    <p:anim calcmode="lin" valueType="num">
                                      <p:cBhvr>
                                        <p:cTn id="33" dur="800" decel="100000" fill="hold"/>
                                        <p:tgtEl>
                                          <p:spTgt spid="8"/>
                                        </p:tgtEl>
                                        <p:attrNameLst>
                                          <p:attrName>ppt_x</p:attrName>
                                        </p:attrNameLst>
                                      </p:cBhvr>
                                      <p:tavLst>
                                        <p:tav tm="0">
                                          <p:val>
                                            <p:strVal val="#ppt_x+0.4"/>
                                          </p:val>
                                        </p:tav>
                                        <p:tav tm="100000">
                                          <p:val>
                                            <p:strVal val="#ppt_x-0.05"/>
                                          </p:val>
                                        </p:tav>
                                      </p:tavLst>
                                    </p:anim>
                                    <p:anim calcmode="lin" valueType="num">
                                      <p:cBhvr>
                                        <p:cTn id="34" dur="800" decel="100000" fill="hold"/>
                                        <p:tgtEl>
                                          <p:spTgt spid="8"/>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ítulo 1"/>
          <p:cNvSpPr>
            <a:spLocks noGrp="1"/>
          </p:cNvSpPr>
          <p:nvPr>
            <p:ph type="title" idx="4294967295"/>
          </p:nvPr>
        </p:nvSpPr>
        <p:spPr>
          <a:xfrm>
            <a:off x="448994" y="548680"/>
            <a:ext cx="8229600" cy="1143000"/>
          </a:xfrm>
        </p:spPr>
        <p:txBody>
          <a:bodyPr/>
          <a:lstStyle/>
          <a:p>
            <a:pPr eaLnBrk="1" hangingPunct="1"/>
            <a:r>
              <a:rPr lang="pt-BR" altLang="pt-BR" b="1" dirty="0" smtClean="0"/>
              <a:t>EXEMPLO 1</a:t>
            </a:r>
          </a:p>
        </p:txBody>
      </p:sp>
      <p:graphicFrame>
        <p:nvGraphicFramePr>
          <p:cNvPr id="13314" name="Espaço Reservado para Conteúdo 3"/>
          <p:cNvGraphicFramePr>
            <a:graphicFrameLocks noGrp="1" noChangeAspect="1"/>
          </p:cNvGraphicFramePr>
          <p:nvPr>
            <p:ph idx="4294967295"/>
          </p:nvPr>
        </p:nvGraphicFramePr>
        <p:xfrm>
          <a:off x="725488" y="1714500"/>
          <a:ext cx="7945437" cy="3632200"/>
        </p:xfrm>
        <a:graphic>
          <a:graphicData uri="http://schemas.openxmlformats.org/presentationml/2006/ole">
            <p:oleObj spid="_x0000_s27659" name="Documento" r:id="rId3" imgW="2923601" imgH="1337124" progId="Word.Document.12">
              <p:embed/>
            </p:oleObj>
          </a:graphicData>
        </a:graphic>
      </p:graphicFrame>
      <p:sp>
        <p:nvSpPr>
          <p:cNvPr id="5" name="Espaço Reservado para Número de Slide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9AA0EFAB-D06B-4497-A714-39A400457E0E}" type="slidenum">
              <a:rPr lang="pt-BR" sz="1200">
                <a:solidFill>
                  <a:schemeClr val="tx1">
                    <a:tint val="75000"/>
                  </a:schemeClr>
                </a:solidFill>
                <a:latin typeface="+mn-lt"/>
              </a:rPr>
              <a:pPr algn="r" fontAlgn="auto">
                <a:spcBef>
                  <a:spcPts val="0"/>
                </a:spcBef>
                <a:spcAft>
                  <a:spcPts val="0"/>
                </a:spcAft>
                <a:defRPr/>
              </a:pPr>
              <a:t>30</a:t>
            </a:fld>
            <a:endParaRPr lang="pt-BR" sz="1200">
              <a:solidFill>
                <a:schemeClr val="tx1">
                  <a:tint val="75000"/>
                </a:schemeClr>
              </a:solidFill>
              <a:latin typeface="+mn-lt"/>
            </a:endParaRPr>
          </a:p>
        </p:txBody>
      </p:sp>
      <p:sp>
        <p:nvSpPr>
          <p:cNvPr id="6" name="CaixaDeTexto 5"/>
          <p:cNvSpPr txBox="1">
            <a:spLocks noChangeArrowheads="1"/>
          </p:cNvSpPr>
          <p:nvPr/>
        </p:nvSpPr>
        <p:spPr bwMode="auto">
          <a:xfrm>
            <a:off x="88030"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Tree>
    <p:extLst>
      <p:ext uri="{BB962C8B-B14F-4D97-AF65-F5344CB8AC3E}">
        <p14:creationId xmlns:p14="http://schemas.microsoft.com/office/powerpoint/2010/main" xmlns="" val="1959842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ítulo 1"/>
          <p:cNvSpPr>
            <a:spLocks noGrp="1"/>
          </p:cNvSpPr>
          <p:nvPr>
            <p:ph type="title" idx="4294967295"/>
          </p:nvPr>
        </p:nvSpPr>
        <p:spPr>
          <a:xfrm>
            <a:off x="457200" y="476672"/>
            <a:ext cx="8229600" cy="1143000"/>
          </a:xfrm>
        </p:spPr>
        <p:txBody>
          <a:bodyPr/>
          <a:lstStyle/>
          <a:p>
            <a:pPr eaLnBrk="1" hangingPunct="1"/>
            <a:r>
              <a:rPr lang="pt-BR" altLang="pt-BR" b="1" dirty="0" smtClean="0"/>
              <a:t>EXEMPLO 2</a:t>
            </a:r>
          </a:p>
        </p:txBody>
      </p:sp>
      <p:graphicFrame>
        <p:nvGraphicFramePr>
          <p:cNvPr id="14338" name="Espaço Reservado para Conteúdo 3"/>
          <p:cNvGraphicFramePr>
            <a:graphicFrameLocks noGrp="1" noChangeAspect="1"/>
          </p:cNvGraphicFramePr>
          <p:nvPr>
            <p:ph idx="4294967295"/>
          </p:nvPr>
        </p:nvGraphicFramePr>
        <p:xfrm>
          <a:off x="774700" y="1639888"/>
          <a:ext cx="7861300" cy="3073400"/>
        </p:xfrm>
        <a:graphic>
          <a:graphicData uri="http://schemas.openxmlformats.org/presentationml/2006/ole">
            <p:oleObj spid="_x0000_s28683" name="Documento" r:id="rId3" imgW="3277268" imgH="1281666" progId="Word.Document.12">
              <p:embed/>
            </p:oleObj>
          </a:graphicData>
        </a:graphic>
      </p:graphicFrame>
      <p:sp>
        <p:nvSpPr>
          <p:cNvPr id="5" name="Espaço Reservado para Número de Slide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39131C70-AAAE-4958-A104-AF73CCF3DB90}" type="slidenum">
              <a:rPr lang="pt-BR" sz="1200">
                <a:solidFill>
                  <a:schemeClr val="tx1">
                    <a:tint val="75000"/>
                  </a:schemeClr>
                </a:solidFill>
                <a:latin typeface="+mn-lt"/>
              </a:rPr>
              <a:pPr algn="r" fontAlgn="auto">
                <a:spcBef>
                  <a:spcPts val="0"/>
                </a:spcBef>
                <a:spcAft>
                  <a:spcPts val="0"/>
                </a:spcAft>
                <a:defRPr/>
              </a:pPr>
              <a:t>31</a:t>
            </a:fld>
            <a:endParaRPr lang="pt-BR" sz="1200">
              <a:solidFill>
                <a:schemeClr val="tx1">
                  <a:tint val="75000"/>
                </a:schemeClr>
              </a:solidFill>
              <a:latin typeface="+mn-lt"/>
            </a:endParaRPr>
          </a:p>
        </p:txBody>
      </p:sp>
      <p:sp>
        <p:nvSpPr>
          <p:cNvPr id="6" name="CaixaDeTexto 5"/>
          <p:cNvSpPr txBox="1">
            <a:spLocks noChangeArrowheads="1"/>
          </p:cNvSpPr>
          <p:nvPr/>
        </p:nvSpPr>
        <p:spPr bwMode="auto">
          <a:xfrm>
            <a:off x="88030"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Tree>
    <p:extLst>
      <p:ext uri="{BB962C8B-B14F-4D97-AF65-F5344CB8AC3E}">
        <p14:creationId xmlns:p14="http://schemas.microsoft.com/office/powerpoint/2010/main" xmlns="" val="3768612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ítulo 1"/>
          <p:cNvSpPr>
            <a:spLocks noGrp="1"/>
          </p:cNvSpPr>
          <p:nvPr>
            <p:ph type="title" idx="4294967295"/>
          </p:nvPr>
        </p:nvSpPr>
        <p:spPr>
          <a:xfrm>
            <a:off x="457200" y="476672"/>
            <a:ext cx="8229600" cy="1143000"/>
          </a:xfrm>
        </p:spPr>
        <p:txBody>
          <a:bodyPr/>
          <a:lstStyle/>
          <a:p>
            <a:pPr eaLnBrk="1" hangingPunct="1"/>
            <a:r>
              <a:rPr lang="pt-BR" altLang="pt-BR" b="1" dirty="0" smtClean="0"/>
              <a:t>EXEMPLO 3</a:t>
            </a:r>
          </a:p>
        </p:txBody>
      </p:sp>
      <p:graphicFrame>
        <p:nvGraphicFramePr>
          <p:cNvPr id="15362" name="Espaço Reservado para Conteúdo 3"/>
          <p:cNvGraphicFramePr>
            <a:graphicFrameLocks noGrp="1" noChangeAspect="1"/>
          </p:cNvGraphicFramePr>
          <p:nvPr>
            <p:ph idx="4294967295"/>
          </p:nvPr>
        </p:nvGraphicFramePr>
        <p:xfrm>
          <a:off x="727075" y="1639888"/>
          <a:ext cx="7958138" cy="3546475"/>
        </p:xfrm>
        <a:graphic>
          <a:graphicData uri="http://schemas.openxmlformats.org/presentationml/2006/ole">
            <p:oleObj spid="_x0000_s29707" name="Documento" r:id="rId3" imgW="3035853" imgH="1352969" progId="Word.Document.12">
              <p:embed/>
            </p:oleObj>
          </a:graphicData>
        </a:graphic>
      </p:graphicFrame>
      <p:sp>
        <p:nvSpPr>
          <p:cNvPr id="5" name="Espaço Reservado para Número de Slide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62A9DD74-16D6-429B-B29C-9EE1B5244ED9}" type="slidenum">
              <a:rPr lang="pt-BR" sz="1200">
                <a:solidFill>
                  <a:schemeClr val="tx1">
                    <a:tint val="75000"/>
                  </a:schemeClr>
                </a:solidFill>
                <a:latin typeface="+mn-lt"/>
              </a:rPr>
              <a:pPr algn="r" fontAlgn="auto">
                <a:spcBef>
                  <a:spcPts val="0"/>
                </a:spcBef>
                <a:spcAft>
                  <a:spcPts val="0"/>
                </a:spcAft>
                <a:defRPr/>
              </a:pPr>
              <a:t>32</a:t>
            </a:fld>
            <a:endParaRPr lang="pt-BR" sz="1200">
              <a:solidFill>
                <a:schemeClr val="tx1">
                  <a:tint val="75000"/>
                </a:schemeClr>
              </a:solidFill>
              <a:latin typeface="+mn-lt"/>
            </a:endParaRPr>
          </a:p>
        </p:txBody>
      </p:sp>
      <p:sp>
        <p:nvSpPr>
          <p:cNvPr id="6" name="CaixaDeTexto 5"/>
          <p:cNvSpPr txBox="1">
            <a:spLocks noChangeArrowheads="1"/>
          </p:cNvSpPr>
          <p:nvPr/>
        </p:nvSpPr>
        <p:spPr bwMode="auto">
          <a:xfrm>
            <a:off x="88030"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Tree>
    <p:extLst>
      <p:ext uri="{BB962C8B-B14F-4D97-AF65-F5344CB8AC3E}">
        <p14:creationId xmlns:p14="http://schemas.microsoft.com/office/powerpoint/2010/main" xmlns="" val="2950238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ítulo 1"/>
          <p:cNvSpPr>
            <a:spLocks noGrp="1"/>
          </p:cNvSpPr>
          <p:nvPr>
            <p:ph type="title" idx="4294967295"/>
          </p:nvPr>
        </p:nvSpPr>
        <p:spPr>
          <a:xfrm>
            <a:off x="457200" y="620688"/>
            <a:ext cx="8229600" cy="1143000"/>
          </a:xfrm>
        </p:spPr>
        <p:txBody>
          <a:bodyPr/>
          <a:lstStyle/>
          <a:p>
            <a:pPr eaLnBrk="1" hangingPunct="1"/>
            <a:r>
              <a:rPr lang="pt-BR" altLang="pt-BR" b="1" dirty="0" smtClean="0"/>
              <a:t>EXEMPLO 4</a:t>
            </a:r>
          </a:p>
        </p:txBody>
      </p:sp>
      <p:graphicFrame>
        <p:nvGraphicFramePr>
          <p:cNvPr id="16386" name="Espaço Reservado para Conteúdo 3"/>
          <p:cNvGraphicFramePr>
            <a:graphicFrameLocks noGrp="1" noChangeAspect="1"/>
          </p:cNvGraphicFramePr>
          <p:nvPr>
            <p:ph idx="4294967295"/>
          </p:nvPr>
        </p:nvGraphicFramePr>
        <p:xfrm>
          <a:off x="649288" y="930275"/>
          <a:ext cx="7813675" cy="4524375"/>
        </p:xfrm>
        <a:graphic>
          <a:graphicData uri="http://schemas.openxmlformats.org/presentationml/2006/ole">
            <p:oleObj spid="_x0000_s30731" name="Documento" r:id="rId3" imgW="3213227" imgH="1861098" progId="Word.Document.12">
              <p:embed/>
            </p:oleObj>
          </a:graphicData>
        </a:graphic>
      </p:graphicFrame>
      <p:sp>
        <p:nvSpPr>
          <p:cNvPr id="5" name="Espaço Reservado para Número de Slide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B8DB87D8-4106-47ED-8B7E-BF3A7EE718C7}" type="slidenum">
              <a:rPr lang="pt-BR" sz="1200">
                <a:solidFill>
                  <a:schemeClr val="tx1">
                    <a:tint val="75000"/>
                  </a:schemeClr>
                </a:solidFill>
                <a:latin typeface="+mn-lt"/>
              </a:rPr>
              <a:pPr algn="r" fontAlgn="auto">
                <a:spcBef>
                  <a:spcPts val="0"/>
                </a:spcBef>
                <a:spcAft>
                  <a:spcPts val="0"/>
                </a:spcAft>
                <a:defRPr/>
              </a:pPr>
              <a:t>33</a:t>
            </a:fld>
            <a:endParaRPr lang="pt-BR" sz="1200">
              <a:solidFill>
                <a:schemeClr val="tx1">
                  <a:tint val="75000"/>
                </a:schemeClr>
              </a:solidFill>
              <a:latin typeface="+mn-lt"/>
            </a:endParaRPr>
          </a:p>
        </p:txBody>
      </p:sp>
      <p:sp>
        <p:nvSpPr>
          <p:cNvPr id="6" name="CaixaDeTexto 5"/>
          <p:cNvSpPr txBox="1">
            <a:spLocks noChangeArrowheads="1"/>
          </p:cNvSpPr>
          <p:nvPr/>
        </p:nvSpPr>
        <p:spPr bwMode="auto">
          <a:xfrm>
            <a:off x="88030"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Tree>
    <p:extLst>
      <p:ext uri="{BB962C8B-B14F-4D97-AF65-F5344CB8AC3E}">
        <p14:creationId xmlns:p14="http://schemas.microsoft.com/office/powerpoint/2010/main" xmlns="" val="1441300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ítulo 1"/>
          <p:cNvSpPr>
            <a:spLocks noGrp="1"/>
          </p:cNvSpPr>
          <p:nvPr>
            <p:ph type="title" idx="4294967295"/>
          </p:nvPr>
        </p:nvSpPr>
        <p:spPr>
          <a:xfrm>
            <a:off x="457200" y="476672"/>
            <a:ext cx="8229600" cy="1143000"/>
          </a:xfrm>
        </p:spPr>
        <p:txBody>
          <a:bodyPr/>
          <a:lstStyle/>
          <a:p>
            <a:pPr eaLnBrk="1" hangingPunct="1"/>
            <a:r>
              <a:rPr lang="pt-BR" altLang="pt-BR" b="1" dirty="0" smtClean="0"/>
              <a:t>EXEMPLO 5</a:t>
            </a:r>
          </a:p>
        </p:txBody>
      </p:sp>
      <p:graphicFrame>
        <p:nvGraphicFramePr>
          <p:cNvPr id="17410" name="Espaço Reservado para Conteúdo 3"/>
          <p:cNvGraphicFramePr>
            <a:graphicFrameLocks noGrp="1" noChangeAspect="1"/>
          </p:cNvGraphicFramePr>
          <p:nvPr>
            <p:ph idx="4294967295"/>
            <p:extLst>
              <p:ext uri="{D42A27DB-BD31-4B8C-83A1-F6EECF244321}">
                <p14:modId xmlns:p14="http://schemas.microsoft.com/office/powerpoint/2010/main" xmlns="" val="2828684677"/>
              </p:ext>
            </p:extLst>
          </p:nvPr>
        </p:nvGraphicFramePr>
        <p:xfrm>
          <a:off x="1103313" y="1765300"/>
          <a:ext cx="6937375" cy="3735388"/>
        </p:xfrm>
        <a:graphic>
          <a:graphicData uri="http://schemas.openxmlformats.org/presentationml/2006/ole">
            <p:oleObj spid="_x0000_s31755" name="Documento" r:id="rId3" imgW="3201714" imgH="1724613" progId="Word.Document.12">
              <p:embed/>
            </p:oleObj>
          </a:graphicData>
        </a:graphic>
      </p:graphicFrame>
      <p:sp>
        <p:nvSpPr>
          <p:cNvPr id="5" name="Espaço Reservado para Número de Slide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fld id="{780B3206-47CB-42B2-9266-D919A310CD90}" type="slidenum">
              <a:rPr lang="pt-BR" sz="1200">
                <a:solidFill>
                  <a:schemeClr val="tx1">
                    <a:tint val="75000"/>
                  </a:schemeClr>
                </a:solidFill>
                <a:latin typeface="+mn-lt"/>
              </a:rPr>
              <a:pPr algn="r" fontAlgn="auto">
                <a:spcBef>
                  <a:spcPts val="0"/>
                </a:spcBef>
                <a:spcAft>
                  <a:spcPts val="0"/>
                </a:spcAft>
                <a:defRPr/>
              </a:pPr>
              <a:t>34</a:t>
            </a:fld>
            <a:endParaRPr lang="pt-BR" sz="1200">
              <a:solidFill>
                <a:schemeClr val="tx1">
                  <a:tint val="75000"/>
                </a:schemeClr>
              </a:solidFill>
              <a:latin typeface="+mn-lt"/>
            </a:endParaRPr>
          </a:p>
        </p:txBody>
      </p:sp>
      <p:sp>
        <p:nvSpPr>
          <p:cNvPr id="6" name="CaixaDeTexto 5"/>
          <p:cNvSpPr txBox="1">
            <a:spLocks noChangeArrowheads="1"/>
          </p:cNvSpPr>
          <p:nvPr/>
        </p:nvSpPr>
        <p:spPr bwMode="auto">
          <a:xfrm>
            <a:off x="88030"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Tree>
    <p:extLst>
      <p:ext uri="{BB962C8B-B14F-4D97-AF65-F5344CB8AC3E}">
        <p14:creationId xmlns:p14="http://schemas.microsoft.com/office/powerpoint/2010/main" xmlns="" val="41970499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a:spLocks noChangeArrowheads="1"/>
          </p:cNvSpPr>
          <p:nvPr/>
        </p:nvSpPr>
        <p:spPr bwMode="auto">
          <a:xfrm>
            <a:off x="88030"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
        <p:nvSpPr>
          <p:cNvPr id="4" name="Espaço Reservado para Conteúdo 3"/>
          <p:cNvSpPr>
            <a:spLocks noGrp="1"/>
          </p:cNvSpPr>
          <p:nvPr>
            <p:ph idx="1"/>
          </p:nvPr>
        </p:nvSpPr>
        <p:spPr>
          <a:xfrm>
            <a:off x="467544" y="980728"/>
            <a:ext cx="8229600" cy="4525963"/>
          </a:xfrm>
        </p:spPr>
        <p:txBody>
          <a:bodyPr/>
          <a:lstStyle/>
          <a:p>
            <a:pPr marL="0" indent="0">
              <a:buNone/>
            </a:pPr>
            <a:r>
              <a:rPr lang="pt-BR" dirty="0" smtClean="0"/>
              <a:t>Agora vamos colocar a mão na massa.</a:t>
            </a:r>
          </a:p>
          <a:p>
            <a:pPr marL="0" indent="0">
              <a:buNone/>
            </a:pPr>
            <a:r>
              <a:rPr lang="pt-BR" dirty="0"/>
              <a:t>1)Entrar no site </a:t>
            </a:r>
            <a:r>
              <a:rPr lang="pt-BR" dirty="0" smtClean="0"/>
              <a:t>abaixo e baixar o software </a:t>
            </a:r>
            <a:r>
              <a:rPr lang="pt-BR" dirty="0" err="1" smtClean="0"/>
              <a:t>Cmaptools</a:t>
            </a:r>
            <a:r>
              <a:rPr lang="pt-BR" dirty="0" smtClean="0"/>
              <a:t> para cada um montar seu mapa conceitual com os determinantes e suas propriedades. </a:t>
            </a:r>
          </a:p>
          <a:p>
            <a:pPr marL="0" indent="0">
              <a:buNone/>
            </a:pPr>
            <a:r>
              <a:rPr lang="pt-BR" dirty="0" smtClean="0">
                <a:hlinkClick r:id="rId2"/>
              </a:rPr>
              <a:t>http</a:t>
            </a:r>
            <a:r>
              <a:rPr lang="pt-BR" dirty="0">
                <a:hlinkClick r:id="rId2"/>
              </a:rPr>
              <a:t>://</a:t>
            </a:r>
            <a:r>
              <a:rPr lang="pt-BR" dirty="0" smtClean="0">
                <a:hlinkClick r:id="rId2"/>
              </a:rPr>
              <a:t>www.baixaki.com.br/download/cmaptools.htm</a:t>
            </a:r>
            <a:endParaRPr lang="pt-BR" dirty="0" smtClean="0"/>
          </a:p>
          <a:p>
            <a:pPr marL="0" indent="0">
              <a:buNone/>
            </a:pPr>
            <a:endParaRPr lang="pt-BR" dirty="0"/>
          </a:p>
        </p:txBody>
      </p:sp>
    </p:spTree>
    <p:extLst>
      <p:ext uri="{BB962C8B-B14F-4D97-AF65-F5344CB8AC3E}">
        <p14:creationId xmlns:p14="http://schemas.microsoft.com/office/powerpoint/2010/main" xmlns="" val="864355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a:spLocks noChangeArrowheads="1"/>
          </p:cNvSpPr>
          <p:nvPr/>
        </p:nvSpPr>
        <p:spPr bwMode="auto">
          <a:xfrm>
            <a:off x="179388" y="115888"/>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
        <p:nvSpPr>
          <p:cNvPr id="5" name="Text Box 8"/>
          <p:cNvSpPr txBox="1">
            <a:spLocks noChangeArrowheads="1"/>
          </p:cNvSpPr>
          <p:nvPr/>
        </p:nvSpPr>
        <p:spPr bwMode="auto">
          <a:xfrm>
            <a:off x="345733" y="1324645"/>
            <a:ext cx="51847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a:solidFill>
                  <a:srgbClr val="FF0000"/>
                </a:solidFill>
                <a:latin typeface="Book Antiqua" pitchFamily="18" charset="0"/>
              </a:rPr>
              <a:t>3.1. Determinantes da matriz de 1ª ordem</a:t>
            </a:r>
          </a:p>
        </p:txBody>
      </p:sp>
      <p:sp>
        <p:nvSpPr>
          <p:cNvPr id="6" name="Text Box 9"/>
          <p:cNvSpPr txBox="1">
            <a:spLocks noChangeArrowheads="1"/>
          </p:cNvSpPr>
          <p:nvPr/>
        </p:nvSpPr>
        <p:spPr bwMode="auto">
          <a:xfrm>
            <a:off x="345733" y="1697707"/>
            <a:ext cx="85693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pPr>
            <a:r>
              <a:rPr lang="pt-BR" altLang="pt-BR" dirty="0">
                <a:latin typeface="Book Antiqua" pitchFamily="18" charset="0"/>
              </a:rPr>
              <a:t>O determinante da matriz quadrada de 1ª ordem é igual ao próprio elemento da matriz .</a:t>
            </a:r>
          </a:p>
        </p:txBody>
      </p:sp>
      <p:sp>
        <p:nvSpPr>
          <p:cNvPr id="7" name="Text Box 10"/>
          <p:cNvSpPr txBox="1">
            <a:spLocks noChangeArrowheads="1"/>
          </p:cNvSpPr>
          <p:nvPr/>
        </p:nvSpPr>
        <p:spPr bwMode="auto">
          <a:xfrm>
            <a:off x="2204353" y="2155701"/>
            <a:ext cx="5762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dirty="0">
                <a:solidFill>
                  <a:srgbClr val="0000CC"/>
                </a:solidFill>
                <a:latin typeface="Book Antiqua" pitchFamily="18" charset="0"/>
              </a:rPr>
              <a:t>Ex.:</a:t>
            </a:r>
          </a:p>
        </p:txBody>
      </p:sp>
      <p:sp>
        <p:nvSpPr>
          <p:cNvPr id="8" name="Text Box 12"/>
          <p:cNvSpPr txBox="1">
            <a:spLocks noChangeArrowheads="1"/>
          </p:cNvSpPr>
          <p:nvPr/>
        </p:nvSpPr>
        <p:spPr bwMode="auto">
          <a:xfrm>
            <a:off x="345733" y="908720"/>
            <a:ext cx="3816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dirty="0" smtClean="0">
                <a:solidFill>
                  <a:srgbClr val="FF0000"/>
                </a:solidFill>
                <a:latin typeface="Book Antiqua" pitchFamily="18" charset="0"/>
              </a:rPr>
              <a:t>3. Cálculo </a:t>
            </a:r>
            <a:r>
              <a:rPr lang="pt-BR" altLang="pt-BR" sz="2000" b="1" dirty="0">
                <a:solidFill>
                  <a:srgbClr val="FF0000"/>
                </a:solidFill>
                <a:latin typeface="Book Antiqua" pitchFamily="18" charset="0"/>
              </a:rPr>
              <a:t>dos Determinantes:</a:t>
            </a:r>
          </a:p>
        </p:txBody>
      </p:sp>
      <p:graphicFrame>
        <p:nvGraphicFramePr>
          <p:cNvPr id="9" name="Objeto 8"/>
          <p:cNvGraphicFramePr>
            <a:graphicFrameLocks noChangeAspect="1"/>
          </p:cNvGraphicFramePr>
          <p:nvPr>
            <p:extLst>
              <p:ext uri="{D42A27DB-BD31-4B8C-83A1-F6EECF244321}">
                <p14:modId xmlns:p14="http://schemas.microsoft.com/office/powerpoint/2010/main" xmlns="" val="3116195333"/>
              </p:ext>
            </p:extLst>
          </p:nvPr>
        </p:nvGraphicFramePr>
        <p:xfrm>
          <a:off x="2720295" y="2136650"/>
          <a:ext cx="1223962" cy="771525"/>
        </p:xfrm>
        <a:graphic>
          <a:graphicData uri="http://schemas.openxmlformats.org/presentationml/2006/ole">
            <p:oleObj spid="_x0000_s14355" name="Equation" r:id="rId3" imgW="583947" imgH="368140" progId="Equation.3">
              <p:embed/>
            </p:oleObj>
          </a:graphicData>
        </a:graphic>
      </p:graphicFrame>
      <p:sp>
        <p:nvSpPr>
          <p:cNvPr id="10" name="Text Box 5"/>
          <p:cNvSpPr txBox="1">
            <a:spLocks noChangeArrowheads="1"/>
          </p:cNvSpPr>
          <p:nvPr/>
        </p:nvSpPr>
        <p:spPr bwMode="auto">
          <a:xfrm>
            <a:off x="430916" y="3610696"/>
            <a:ext cx="85693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O determinante da matriz quadrada de 2ª ordem é igual diferença entre os produtos dos elementos da diagonal principal e  da diagonal secundária .</a:t>
            </a:r>
          </a:p>
        </p:txBody>
      </p:sp>
      <p:sp>
        <p:nvSpPr>
          <p:cNvPr id="11" name="Text Box 6"/>
          <p:cNvSpPr txBox="1">
            <a:spLocks noChangeArrowheads="1"/>
          </p:cNvSpPr>
          <p:nvPr/>
        </p:nvSpPr>
        <p:spPr bwMode="auto">
          <a:xfrm>
            <a:off x="443616" y="3253508"/>
            <a:ext cx="51720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a:solidFill>
                  <a:srgbClr val="FF0000"/>
                </a:solidFill>
                <a:latin typeface="Book Antiqua" pitchFamily="18" charset="0"/>
              </a:rPr>
              <a:t>3.2. Determinantes da matriz de 2ª ordem</a:t>
            </a:r>
          </a:p>
        </p:txBody>
      </p:sp>
      <p:sp>
        <p:nvSpPr>
          <p:cNvPr id="12" name="Text Box 7"/>
          <p:cNvSpPr txBox="1">
            <a:spLocks noChangeArrowheads="1"/>
          </p:cNvSpPr>
          <p:nvPr/>
        </p:nvSpPr>
        <p:spPr bwMode="auto">
          <a:xfrm>
            <a:off x="430916" y="4542558"/>
            <a:ext cx="5762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Ex.:</a:t>
            </a:r>
          </a:p>
        </p:txBody>
      </p:sp>
      <p:graphicFrame>
        <p:nvGraphicFramePr>
          <p:cNvPr id="13" name="Object 8"/>
          <p:cNvGraphicFramePr>
            <a:graphicFrameLocks noChangeAspect="1"/>
          </p:cNvGraphicFramePr>
          <p:nvPr>
            <p:extLst>
              <p:ext uri="{D42A27DB-BD31-4B8C-83A1-F6EECF244321}">
                <p14:modId xmlns:p14="http://schemas.microsoft.com/office/powerpoint/2010/main" xmlns="" val="597455213"/>
              </p:ext>
            </p:extLst>
          </p:nvPr>
        </p:nvGraphicFramePr>
        <p:xfrm>
          <a:off x="1065916" y="4317133"/>
          <a:ext cx="4189412" cy="760413"/>
        </p:xfrm>
        <a:graphic>
          <a:graphicData uri="http://schemas.openxmlformats.org/presentationml/2006/ole">
            <p:oleObj spid="_x0000_s14356" name="Equation" r:id="rId4" imgW="2171700" imgH="393700" progId="Equation.3">
              <p:embed/>
            </p:oleObj>
          </a:graphicData>
        </a:graphic>
      </p:graphicFrame>
    </p:spTree>
    <p:extLst>
      <p:ext uri="{BB962C8B-B14F-4D97-AF65-F5344CB8AC3E}">
        <p14:creationId xmlns:p14="http://schemas.microsoft.com/office/powerpoint/2010/main" xmlns="" val="61723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70" decel="100000"/>
                                        <p:tgtEl>
                                          <p:spTgt spid="8"/>
                                        </p:tgtEl>
                                      </p:cBhvr>
                                    </p:animEffect>
                                    <p:animScale>
                                      <p:cBhvr>
                                        <p:cTn id="8" dur="770" decel="100000"/>
                                        <p:tgtEl>
                                          <p:spTgt spid="8"/>
                                        </p:tgtEl>
                                      </p:cBhvr>
                                      <p:from x="10000" y="10000"/>
                                      <p:to x="200000" y="450000"/>
                                    </p:animScale>
                                    <p:animScale>
                                      <p:cBhvr>
                                        <p:cTn id="9" dur="1230" accel="100000" fill="hold">
                                          <p:stCondLst>
                                            <p:cond delay="770"/>
                                          </p:stCondLst>
                                        </p:cTn>
                                        <p:tgtEl>
                                          <p:spTgt spid="8"/>
                                        </p:tgtEl>
                                      </p:cBhvr>
                                      <p:from x="200000" y="450000"/>
                                      <p:to x="100000" y="100000"/>
                                    </p:animScale>
                                    <p:set>
                                      <p:cBhvr>
                                        <p:cTn id="10" dur="770" fill="hold"/>
                                        <p:tgtEl>
                                          <p:spTgt spid="8"/>
                                        </p:tgtEl>
                                        <p:attrNameLst>
                                          <p:attrName>ppt_x</p:attrName>
                                        </p:attrNameLst>
                                      </p:cBhvr>
                                      <p:to>
                                        <p:strVal val="(0.5)"/>
                                      </p:to>
                                    </p:set>
                                    <p:anim from="(0.5)" to="(#ppt_x)" calcmode="lin" valueType="num">
                                      <p:cBhvr>
                                        <p:cTn id="11" dur="1230" accel="100000" fill="hold">
                                          <p:stCondLst>
                                            <p:cond delay="770"/>
                                          </p:stCondLst>
                                        </p:cTn>
                                        <p:tgtEl>
                                          <p:spTgt spid="8"/>
                                        </p:tgtEl>
                                        <p:attrNameLst>
                                          <p:attrName>ppt_x</p:attrName>
                                        </p:attrNameLst>
                                      </p:cBhvr>
                                    </p:anim>
                                    <p:set>
                                      <p:cBhvr>
                                        <p:cTn id="12" dur="770" fill="hold"/>
                                        <p:tgtEl>
                                          <p:spTgt spid="8"/>
                                        </p:tgtEl>
                                        <p:attrNameLst>
                                          <p:attrName>ppt_y</p:attrName>
                                        </p:attrNameLst>
                                      </p:cBhvr>
                                      <p:to>
                                        <p:strVal val="(#ppt_y+0.4)"/>
                                      </p:to>
                                    </p:set>
                                    <p:anim from="(#ppt_y+0.4)" to="(#ppt_y)" calcmode="lin" valueType="num">
                                      <p:cBhvr>
                                        <p:cTn id="13" dur="1230" accel="100000" fill="hold">
                                          <p:stCondLst>
                                            <p:cond delay="770"/>
                                          </p:stCondLst>
                                        </p:cTn>
                                        <p:tgtEl>
                                          <p:spTgt spid="8"/>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3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800" decel="100000"/>
                                        <p:tgtEl>
                                          <p:spTgt spid="5"/>
                                        </p:tgtEl>
                                      </p:cBhvr>
                                    </p:animEffect>
                                    <p:anim calcmode="lin" valueType="num">
                                      <p:cBhvr>
                                        <p:cTn id="19" dur="800" decel="100000" fill="hold"/>
                                        <p:tgtEl>
                                          <p:spTgt spid="5"/>
                                        </p:tgtEl>
                                        <p:attrNameLst>
                                          <p:attrName>style.rotation</p:attrName>
                                        </p:attrNameLst>
                                      </p:cBhvr>
                                      <p:tavLst>
                                        <p:tav tm="0">
                                          <p:val>
                                            <p:fltVal val="-90"/>
                                          </p:val>
                                        </p:tav>
                                        <p:tav tm="100000">
                                          <p:val>
                                            <p:fltVal val="0"/>
                                          </p:val>
                                        </p:tav>
                                      </p:tavLst>
                                    </p:anim>
                                    <p:anim calcmode="lin" valueType="num">
                                      <p:cBhvr>
                                        <p:cTn id="20" dur="800" decel="100000" fill="hold"/>
                                        <p:tgtEl>
                                          <p:spTgt spid="5"/>
                                        </p:tgtEl>
                                        <p:attrNameLst>
                                          <p:attrName>ppt_x</p:attrName>
                                        </p:attrNameLst>
                                      </p:cBhvr>
                                      <p:tavLst>
                                        <p:tav tm="0">
                                          <p:val>
                                            <p:strVal val="#ppt_x+0.4"/>
                                          </p:val>
                                        </p:tav>
                                        <p:tav tm="100000">
                                          <p:val>
                                            <p:strVal val="#ppt_x-0.05"/>
                                          </p:val>
                                        </p:tav>
                                      </p:tavLst>
                                    </p:anim>
                                    <p:anim calcmode="lin" valueType="num">
                                      <p:cBhvr>
                                        <p:cTn id="21" dur="800" decel="100000" fill="hold"/>
                                        <p:tgtEl>
                                          <p:spTgt spid="5"/>
                                        </p:tgtEl>
                                        <p:attrNameLst>
                                          <p:attrName>ppt_y</p:attrName>
                                        </p:attrNameLst>
                                      </p:cBhvr>
                                      <p:tavLst>
                                        <p:tav tm="0">
                                          <p:val>
                                            <p:strVal val="#ppt_y-0.4"/>
                                          </p:val>
                                        </p:tav>
                                        <p:tav tm="100000">
                                          <p:val>
                                            <p:strVal val="#ppt_y+0.1"/>
                                          </p:val>
                                        </p:tav>
                                      </p:tavLst>
                                    </p:anim>
                                    <p:anim calcmode="lin" valueType="num">
                                      <p:cBhvr>
                                        <p:cTn id="22"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3"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1" presetClass="entr" presetSubtype="0" fill="hold" grpId="0" nodeType="clickEffect">
                                  <p:stCondLst>
                                    <p:cond delay="0"/>
                                  </p:stCondLst>
                                  <p:iterate type="lt">
                                    <p:tmPct val="10000"/>
                                  </p:iterate>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6"/>
                                        </p:tgtEl>
                                        <p:attrNameLst>
                                          <p:attrName>ppt_y</p:attrName>
                                        </p:attrNameLst>
                                      </p:cBhvr>
                                      <p:tavLst>
                                        <p:tav tm="0">
                                          <p:val>
                                            <p:strVal val="#ppt_y"/>
                                          </p:val>
                                        </p:tav>
                                        <p:tav tm="100000">
                                          <p:val>
                                            <p:strVal val="#ppt_y"/>
                                          </p:val>
                                        </p:tav>
                                      </p:tavLst>
                                    </p:anim>
                                    <p:anim calcmode="lin" valueType="num">
                                      <p:cBhvr>
                                        <p:cTn id="3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80">
                                          <p:stCondLst>
                                            <p:cond delay="0"/>
                                          </p:stCondLst>
                                        </p:cTn>
                                        <p:tgtEl>
                                          <p:spTgt spid="7"/>
                                        </p:tgtEl>
                                      </p:cBhvr>
                                    </p:animEffect>
                                    <p:anim calcmode="lin" valueType="num">
                                      <p:cBhvr>
                                        <p:cTn id="3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3" dur="26">
                                          <p:stCondLst>
                                            <p:cond delay="650"/>
                                          </p:stCondLst>
                                        </p:cTn>
                                        <p:tgtEl>
                                          <p:spTgt spid="7"/>
                                        </p:tgtEl>
                                      </p:cBhvr>
                                      <p:to x="100000" y="60000"/>
                                    </p:animScale>
                                    <p:animScale>
                                      <p:cBhvr>
                                        <p:cTn id="44" dur="166" decel="50000">
                                          <p:stCondLst>
                                            <p:cond delay="676"/>
                                          </p:stCondLst>
                                        </p:cTn>
                                        <p:tgtEl>
                                          <p:spTgt spid="7"/>
                                        </p:tgtEl>
                                      </p:cBhvr>
                                      <p:to x="100000" y="100000"/>
                                    </p:animScale>
                                    <p:animScale>
                                      <p:cBhvr>
                                        <p:cTn id="45" dur="26">
                                          <p:stCondLst>
                                            <p:cond delay="1312"/>
                                          </p:stCondLst>
                                        </p:cTn>
                                        <p:tgtEl>
                                          <p:spTgt spid="7"/>
                                        </p:tgtEl>
                                      </p:cBhvr>
                                      <p:to x="100000" y="80000"/>
                                    </p:animScale>
                                    <p:animScale>
                                      <p:cBhvr>
                                        <p:cTn id="46" dur="166" decel="50000">
                                          <p:stCondLst>
                                            <p:cond delay="1338"/>
                                          </p:stCondLst>
                                        </p:cTn>
                                        <p:tgtEl>
                                          <p:spTgt spid="7"/>
                                        </p:tgtEl>
                                      </p:cBhvr>
                                      <p:to x="100000" y="100000"/>
                                    </p:animScale>
                                    <p:animScale>
                                      <p:cBhvr>
                                        <p:cTn id="47" dur="26">
                                          <p:stCondLst>
                                            <p:cond delay="1642"/>
                                          </p:stCondLst>
                                        </p:cTn>
                                        <p:tgtEl>
                                          <p:spTgt spid="7"/>
                                        </p:tgtEl>
                                      </p:cBhvr>
                                      <p:to x="100000" y="90000"/>
                                    </p:animScale>
                                    <p:animScale>
                                      <p:cBhvr>
                                        <p:cTn id="48" dur="166" decel="50000">
                                          <p:stCondLst>
                                            <p:cond delay="1668"/>
                                          </p:stCondLst>
                                        </p:cTn>
                                        <p:tgtEl>
                                          <p:spTgt spid="7"/>
                                        </p:tgtEl>
                                      </p:cBhvr>
                                      <p:to x="100000" y="100000"/>
                                    </p:animScale>
                                    <p:animScale>
                                      <p:cBhvr>
                                        <p:cTn id="49" dur="26">
                                          <p:stCondLst>
                                            <p:cond delay="1808"/>
                                          </p:stCondLst>
                                        </p:cTn>
                                        <p:tgtEl>
                                          <p:spTgt spid="7"/>
                                        </p:tgtEl>
                                      </p:cBhvr>
                                      <p:to x="100000" y="95000"/>
                                    </p:animScale>
                                    <p:animScale>
                                      <p:cBhvr>
                                        <p:cTn id="50" dur="166" decel="50000">
                                          <p:stCondLst>
                                            <p:cond delay="1834"/>
                                          </p:stCondLst>
                                        </p:cTn>
                                        <p:tgtEl>
                                          <p:spTgt spid="7"/>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5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770" decel="100000"/>
                                        <p:tgtEl>
                                          <p:spTgt spid="9"/>
                                        </p:tgtEl>
                                      </p:cBhvr>
                                    </p:animEffect>
                                    <p:animScale>
                                      <p:cBhvr>
                                        <p:cTn id="56" dur="770" decel="100000"/>
                                        <p:tgtEl>
                                          <p:spTgt spid="9"/>
                                        </p:tgtEl>
                                      </p:cBhvr>
                                      <p:from x="10000" y="10000"/>
                                      <p:to x="200000" y="450000"/>
                                    </p:animScale>
                                    <p:animScale>
                                      <p:cBhvr>
                                        <p:cTn id="57" dur="1230" accel="100000" fill="hold">
                                          <p:stCondLst>
                                            <p:cond delay="770"/>
                                          </p:stCondLst>
                                        </p:cTn>
                                        <p:tgtEl>
                                          <p:spTgt spid="9"/>
                                        </p:tgtEl>
                                      </p:cBhvr>
                                      <p:from x="200000" y="450000"/>
                                      <p:to x="100000" y="100000"/>
                                    </p:animScale>
                                    <p:set>
                                      <p:cBhvr>
                                        <p:cTn id="58" dur="770" fill="hold"/>
                                        <p:tgtEl>
                                          <p:spTgt spid="9"/>
                                        </p:tgtEl>
                                        <p:attrNameLst>
                                          <p:attrName>ppt_x</p:attrName>
                                        </p:attrNameLst>
                                      </p:cBhvr>
                                      <p:to>
                                        <p:strVal val="(0.5)"/>
                                      </p:to>
                                    </p:set>
                                    <p:anim from="(0.5)" to="(#ppt_x)" calcmode="lin" valueType="num">
                                      <p:cBhvr>
                                        <p:cTn id="59" dur="1230" accel="100000" fill="hold">
                                          <p:stCondLst>
                                            <p:cond delay="770"/>
                                          </p:stCondLst>
                                        </p:cTn>
                                        <p:tgtEl>
                                          <p:spTgt spid="9"/>
                                        </p:tgtEl>
                                        <p:attrNameLst>
                                          <p:attrName>ppt_x</p:attrName>
                                        </p:attrNameLst>
                                      </p:cBhvr>
                                    </p:anim>
                                    <p:set>
                                      <p:cBhvr>
                                        <p:cTn id="60" dur="770" fill="hold"/>
                                        <p:tgtEl>
                                          <p:spTgt spid="9"/>
                                        </p:tgtEl>
                                        <p:attrNameLst>
                                          <p:attrName>ppt_y</p:attrName>
                                        </p:attrNameLst>
                                      </p:cBhvr>
                                      <p:to>
                                        <p:strVal val="(#ppt_y+0.4)"/>
                                      </p:to>
                                    </p:set>
                                    <p:anim from="(#ppt_y+0.4)" to="(#ppt_y)" calcmode="lin" valueType="num">
                                      <p:cBhvr>
                                        <p:cTn id="61" dur="1230" accel="100000" fill="hold">
                                          <p:stCondLst>
                                            <p:cond delay="770"/>
                                          </p:stCondLst>
                                        </p:cTn>
                                        <p:tgtEl>
                                          <p:spTgt spid="9"/>
                                        </p:tgtEl>
                                        <p:attrNameLst>
                                          <p:attrName>ppt_y</p:attrName>
                                        </p:attrNameLst>
                                      </p:cBhvr>
                                    </p:anim>
                                  </p:childTnLst>
                                </p:cTn>
                              </p:par>
                            </p:childTnLst>
                          </p:cTn>
                        </p:par>
                      </p:childTnLst>
                    </p:cTn>
                  </p:par>
                  <p:par>
                    <p:cTn id="62" fill="hold">
                      <p:stCondLst>
                        <p:cond delay="indefinite"/>
                      </p:stCondLst>
                      <p:childTnLst>
                        <p:par>
                          <p:cTn id="63" fill="hold">
                            <p:stCondLst>
                              <p:cond delay="0"/>
                            </p:stCondLst>
                            <p:childTnLst>
                              <p:par>
                                <p:cTn id="64" presetID="30" presetClass="entr" presetSubtype="0"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800" decel="100000"/>
                                        <p:tgtEl>
                                          <p:spTgt spid="11"/>
                                        </p:tgtEl>
                                      </p:cBhvr>
                                    </p:animEffect>
                                    <p:anim calcmode="lin" valueType="num">
                                      <p:cBhvr>
                                        <p:cTn id="67" dur="800" decel="100000" fill="hold"/>
                                        <p:tgtEl>
                                          <p:spTgt spid="11"/>
                                        </p:tgtEl>
                                        <p:attrNameLst>
                                          <p:attrName>style.rotation</p:attrName>
                                        </p:attrNameLst>
                                      </p:cBhvr>
                                      <p:tavLst>
                                        <p:tav tm="0">
                                          <p:val>
                                            <p:fltVal val="-90"/>
                                          </p:val>
                                        </p:tav>
                                        <p:tav tm="100000">
                                          <p:val>
                                            <p:fltVal val="0"/>
                                          </p:val>
                                        </p:tav>
                                      </p:tavLst>
                                    </p:anim>
                                    <p:anim calcmode="lin" valueType="num">
                                      <p:cBhvr>
                                        <p:cTn id="68" dur="800" decel="100000" fill="hold"/>
                                        <p:tgtEl>
                                          <p:spTgt spid="11"/>
                                        </p:tgtEl>
                                        <p:attrNameLst>
                                          <p:attrName>ppt_x</p:attrName>
                                        </p:attrNameLst>
                                      </p:cBhvr>
                                      <p:tavLst>
                                        <p:tav tm="0">
                                          <p:val>
                                            <p:strVal val="#ppt_x+0.4"/>
                                          </p:val>
                                        </p:tav>
                                        <p:tav tm="100000">
                                          <p:val>
                                            <p:strVal val="#ppt_x-0.05"/>
                                          </p:val>
                                        </p:tav>
                                      </p:tavLst>
                                    </p:anim>
                                    <p:anim calcmode="lin" valueType="num">
                                      <p:cBhvr>
                                        <p:cTn id="69" dur="800" decel="100000" fill="hold"/>
                                        <p:tgtEl>
                                          <p:spTgt spid="11"/>
                                        </p:tgtEl>
                                        <p:attrNameLst>
                                          <p:attrName>ppt_y</p:attrName>
                                        </p:attrNameLst>
                                      </p:cBhvr>
                                      <p:tavLst>
                                        <p:tav tm="0">
                                          <p:val>
                                            <p:strVal val="#ppt_y-0.4"/>
                                          </p:val>
                                        </p:tav>
                                        <p:tav tm="100000">
                                          <p:val>
                                            <p:strVal val="#ppt_y+0.1"/>
                                          </p:val>
                                        </p:tav>
                                      </p:tavLst>
                                    </p:anim>
                                    <p:anim calcmode="lin" valueType="num">
                                      <p:cBhvr>
                                        <p:cTn id="70"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71"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0" presetClass="entr" presetSubtype="0" fill="hold" grpId="0"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800" decel="100000"/>
                                        <p:tgtEl>
                                          <p:spTgt spid="10"/>
                                        </p:tgtEl>
                                      </p:cBhvr>
                                    </p:animEffect>
                                    <p:anim calcmode="lin" valueType="num">
                                      <p:cBhvr>
                                        <p:cTn id="77" dur="800" decel="100000" fill="hold"/>
                                        <p:tgtEl>
                                          <p:spTgt spid="10"/>
                                        </p:tgtEl>
                                        <p:attrNameLst>
                                          <p:attrName>style.rotation</p:attrName>
                                        </p:attrNameLst>
                                      </p:cBhvr>
                                      <p:tavLst>
                                        <p:tav tm="0">
                                          <p:val>
                                            <p:fltVal val="-90"/>
                                          </p:val>
                                        </p:tav>
                                        <p:tav tm="100000">
                                          <p:val>
                                            <p:fltVal val="0"/>
                                          </p:val>
                                        </p:tav>
                                      </p:tavLst>
                                    </p:anim>
                                    <p:anim calcmode="lin" valueType="num">
                                      <p:cBhvr>
                                        <p:cTn id="78" dur="800" decel="100000" fill="hold"/>
                                        <p:tgtEl>
                                          <p:spTgt spid="10"/>
                                        </p:tgtEl>
                                        <p:attrNameLst>
                                          <p:attrName>ppt_x</p:attrName>
                                        </p:attrNameLst>
                                      </p:cBhvr>
                                      <p:tavLst>
                                        <p:tav tm="0">
                                          <p:val>
                                            <p:strVal val="#ppt_x+0.4"/>
                                          </p:val>
                                        </p:tav>
                                        <p:tav tm="100000">
                                          <p:val>
                                            <p:strVal val="#ppt_x-0.05"/>
                                          </p:val>
                                        </p:tav>
                                      </p:tavLst>
                                    </p:anim>
                                    <p:anim calcmode="lin" valueType="num">
                                      <p:cBhvr>
                                        <p:cTn id="79" dur="800" decel="100000" fill="hold"/>
                                        <p:tgtEl>
                                          <p:spTgt spid="10"/>
                                        </p:tgtEl>
                                        <p:attrNameLst>
                                          <p:attrName>ppt_y</p:attrName>
                                        </p:attrNameLst>
                                      </p:cBhvr>
                                      <p:tavLst>
                                        <p:tav tm="0">
                                          <p:val>
                                            <p:strVal val="#ppt_y-0.4"/>
                                          </p:val>
                                        </p:tav>
                                        <p:tav tm="100000">
                                          <p:val>
                                            <p:strVal val="#ppt_y+0.1"/>
                                          </p:val>
                                        </p:tav>
                                      </p:tavLst>
                                    </p:anim>
                                    <p:anim calcmode="lin" valueType="num">
                                      <p:cBhvr>
                                        <p:cTn id="80"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81"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6" presetClass="entr" presetSubtype="0" fill="hold" grpId="0" nodeType="click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wipe(down)">
                                      <p:cBhvr>
                                        <p:cTn id="86" dur="580">
                                          <p:stCondLst>
                                            <p:cond delay="0"/>
                                          </p:stCondLst>
                                        </p:cTn>
                                        <p:tgtEl>
                                          <p:spTgt spid="12"/>
                                        </p:tgtEl>
                                      </p:cBhvr>
                                    </p:animEffect>
                                    <p:anim calcmode="lin" valueType="num">
                                      <p:cBhvr>
                                        <p:cTn id="87"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92" dur="26">
                                          <p:stCondLst>
                                            <p:cond delay="650"/>
                                          </p:stCondLst>
                                        </p:cTn>
                                        <p:tgtEl>
                                          <p:spTgt spid="12"/>
                                        </p:tgtEl>
                                      </p:cBhvr>
                                      <p:to x="100000" y="60000"/>
                                    </p:animScale>
                                    <p:animScale>
                                      <p:cBhvr>
                                        <p:cTn id="93" dur="166" decel="50000">
                                          <p:stCondLst>
                                            <p:cond delay="676"/>
                                          </p:stCondLst>
                                        </p:cTn>
                                        <p:tgtEl>
                                          <p:spTgt spid="12"/>
                                        </p:tgtEl>
                                      </p:cBhvr>
                                      <p:to x="100000" y="100000"/>
                                    </p:animScale>
                                    <p:animScale>
                                      <p:cBhvr>
                                        <p:cTn id="94" dur="26">
                                          <p:stCondLst>
                                            <p:cond delay="1312"/>
                                          </p:stCondLst>
                                        </p:cTn>
                                        <p:tgtEl>
                                          <p:spTgt spid="12"/>
                                        </p:tgtEl>
                                      </p:cBhvr>
                                      <p:to x="100000" y="80000"/>
                                    </p:animScale>
                                    <p:animScale>
                                      <p:cBhvr>
                                        <p:cTn id="95" dur="166" decel="50000">
                                          <p:stCondLst>
                                            <p:cond delay="1338"/>
                                          </p:stCondLst>
                                        </p:cTn>
                                        <p:tgtEl>
                                          <p:spTgt spid="12"/>
                                        </p:tgtEl>
                                      </p:cBhvr>
                                      <p:to x="100000" y="100000"/>
                                    </p:animScale>
                                    <p:animScale>
                                      <p:cBhvr>
                                        <p:cTn id="96" dur="26">
                                          <p:stCondLst>
                                            <p:cond delay="1642"/>
                                          </p:stCondLst>
                                        </p:cTn>
                                        <p:tgtEl>
                                          <p:spTgt spid="12"/>
                                        </p:tgtEl>
                                      </p:cBhvr>
                                      <p:to x="100000" y="90000"/>
                                    </p:animScale>
                                    <p:animScale>
                                      <p:cBhvr>
                                        <p:cTn id="97" dur="166" decel="50000">
                                          <p:stCondLst>
                                            <p:cond delay="1668"/>
                                          </p:stCondLst>
                                        </p:cTn>
                                        <p:tgtEl>
                                          <p:spTgt spid="12"/>
                                        </p:tgtEl>
                                      </p:cBhvr>
                                      <p:to x="100000" y="100000"/>
                                    </p:animScale>
                                    <p:animScale>
                                      <p:cBhvr>
                                        <p:cTn id="98" dur="26">
                                          <p:stCondLst>
                                            <p:cond delay="1808"/>
                                          </p:stCondLst>
                                        </p:cTn>
                                        <p:tgtEl>
                                          <p:spTgt spid="12"/>
                                        </p:tgtEl>
                                      </p:cBhvr>
                                      <p:to x="100000" y="95000"/>
                                    </p:animScale>
                                    <p:animScale>
                                      <p:cBhvr>
                                        <p:cTn id="99" dur="166" decel="50000">
                                          <p:stCondLst>
                                            <p:cond delay="1834"/>
                                          </p:stCondLst>
                                        </p:cTn>
                                        <p:tgtEl>
                                          <p:spTgt spid="12"/>
                                        </p:tgtEl>
                                      </p:cBhvr>
                                      <p:to x="100000" y="100000"/>
                                    </p:animScale>
                                  </p:childTnLst>
                                </p:cTn>
                              </p:par>
                            </p:childTnLst>
                          </p:cTn>
                        </p:par>
                      </p:childTnLst>
                    </p:cTn>
                  </p:par>
                  <p:par>
                    <p:cTn id="100" fill="hold">
                      <p:stCondLst>
                        <p:cond delay="indefinite"/>
                      </p:stCondLst>
                      <p:childTnLst>
                        <p:par>
                          <p:cTn id="101" fill="hold">
                            <p:stCondLst>
                              <p:cond delay="0"/>
                            </p:stCondLst>
                            <p:childTnLst>
                              <p:par>
                                <p:cTn id="102" presetID="51" presetClass="entr" presetSubtype="0" fill="hold" nodeType="click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fade">
                                      <p:cBhvr>
                                        <p:cTn id="104" dur="770" decel="100000"/>
                                        <p:tgtEl>
                                          <p:spTgt spid="13"/>
                                        </p:tgtEl>
                                      </p:cBhvr>
                                    </p:animEffect>
                                    <p:animScale>
                                      <p:cBhvr>
                                        <p:cTn id="105" dur="770" decel="100000"/>
                                        <p:tgtEl>
                                          <p:spTgt spid="13"/>
                                        </p:tgtEl>
                                      </p:cBhvr>
                                      <p:from x="10000" y="10000"/>
                                      <p:to x="200000" y="450000"/>
                                    </p:animScale>
                                    <p:animScale>
                                      <p:cBhvr>
                                        <p:cTn id="106" dur="1230" accel="100000" fill="hold">
                                          <p:stCondLst>
                                            <p:cond delay="770"/>
                                          </p:stCondLst>
                                        </p:cTn>
                                        <p:tgtEl>
                                          <p:spTgt spid="13"/>
                                        </p:tgtEl>
                                      </p:cBhvr>
                                      <p:from x="200000" y="450000"/>
                                      <p:to x="100000" y="100000"/>
                                    </p:animScale>
                                    <p:set>
                                      <p:cBhvr>
                                        <p:cTn id="107" dur="770" fill="hold"/>
                                        <p:tgtEl>
                                          <p:spTgt spid="13"/>
                                        </p:tgtEl>
                                        <p:attrNameLst>
                                          <p:attrName>ppt_x</p:attrName>
                                        </p:attrNameLst>
                                      </p:cBhvr>
                                      <p:to>
                                        <p:strVal val="(0.5)"/>
                                      </p:to>
                                    </p:set>
                                    <p:anim from="(0.5)" to="(#ppt_x)" calcmode="lin" valueType="num">
                                      <p:cBhvr>
                                        <p:cTn id="108" dur="1230" accel="100000" fill="hold">
                                          <p:stCondLst>
                                            <p:cond delay="770"/>
                                          </p:stCondLst>
                                        </p:cTn>
                                        <p:tgtEl>
                                          <p:spTgt spid="13"/>
                                        </p:tgtEl>
                                        <p:attrNameLst>
                                          <p:attrName>ppt_x</p:attrName>
                                        </p:attrNameLst>
                                      </p:cBhvr>
                                    </p:anim>
                                    <p:set>
                                      <p:cBhvr>
                                        <p:cTn id="109" dur="770" fill="hold"/>
                                        <p:tgtEl>
                                          <p:spTgt spid="13"/>
                                        </p:tgtEl>
                                        <p:attrNameLst>
                                          <p:attrName>ppt_y</p:attrName>
                                        </p:attrNameLst>
                                      </p:cBhvr>
                                      <p:to>
                                        <p:strVal val="(#ppt_y+0.4)"/>
                                      </p:to>
                                    </p:set>
                                    <p:anim from="(#ppt_y+0.4)" to="(#ppt_y)" calcmode="lin" valueType="num">
                                      <p:cBhvr>
                                        <p:cTn id="110" dur="1230" accel="100000" fill="hold">
                                          <p:stCondLst>
                                            <p:cond delay="770"/>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752600" y="2738437"/>
            <a:ext cx="2286000" cy="2209800"/>
            <a:chOff x="144" y="2784"/>
            <a:chExt cx="1440" cy="1392"/>
          </a:xfrm>
        </p:grpSpPr>
        <p:sp>
          <p:nvSpPr>
            <p:cNvPr id="44063" name="Line 3"/>
            <p:cNvSpPr>
              <a:spLocks noChangeShapeType="1"/>
            </p:cNvSpPr>
            <p:nvPr/>
          </p:nvSpPr>
          <p:spPr bwMode="auto">
            <a:xfrm rot="5943353">
              <a:off x="432" y="2880"/>
              <a:ext cx="1248" cy="1056"/>
            </a:xfrm>
            <a:prstGeom prst="line">
              <a:avLst/>
            </a:prstGeom>
            <a:noFill/>
            <a:ln w="38100">
              <a:solidFill>
                <a:srgbClr val="FF9900"/>
              </a:solidFill>
              <a:round/>
              <a:headEnd/>
              <a:tailEnd type="triangle" w="med" len="med"/>
            </a:ln>
          </p:spPr>
          <p:txBody>
            <a:bodyPr/>
            <a:lstStyle/>
            <a:p>
              <a:endParaRPr lang="pt-BR"/>
            </a:p>
          </p:txBody>
        </p:sp>
        <p:sp>
          <p:nvSpPr>
            <p:cNvPr id="44064" name="Oval 4"/>
            <p:cNvSpPr>
              <a:spLocks noChangeArrowheads="1"/>
            </p:cNvSpPr>
            <p:nvPr/>
          </p:nvSpPr>
          <p:spPr bwMode="auto">
            <a:xfrm>
              <a:off x="144" y="3888"/>
              <a:ext cx="288" cy="288"/>
            </a:xfrm>
            <a:prstGeom prst="ellipse">
              <a:avLst/>
            </a:prstGeom>
            <a:solidFill>
              <a:schemeClr val="bg1"/>
            </a:solidFill>
            <a:ln w="9525">
              <a:solidFill>
                <a:srgbClr val="FF9900"/>
              </a:solidFill>
              <a:round/>
              <a:headEnd/>
              <a:tailEnd/>
            </a:ln>
          </p:spPr>
          <p:txBody>
            <a:bodyPr wrap="none" anchor="ctr"/>
            <a:lstStyle/>
            <a:p>
              <a:endParaRPr lang="pt-BR" altLang="pt-BR"/>
            </a:p>
          </p:txBody>
        </p:sp>
        <p:sp>
          <p:nvSpPr>
            <p:cNvPr id="44065" name="Line 5"/>
            <p:cNvSpPr>
              <a:spLocks noChangeShapeType="1"/>
            </p:cNvSpPr>
            <p:nvPr/>
          </p:nvSpPr>
          <p:spPr bwMode="auto">
            <a:xfrm>
              <a:off x="192" y="4032"/>
              <a:ext cx="192" cy="0"/>
            </a:xfrm>
            <a:prstGeom prst="line">
              <a:avLst/>
            </a:prstGeom>
            <a:noFill/>
            <a:ln w="57150">
              <a:solidFill>
                <a:srgbClr val="FF9900"/>
              </a:solidFill>
              <a:round/>
              <a:headEnd/>
              <a:tailEnd/>
            </a:ln>
          </p:spPr>
          <p:txBody>
            <a:bodyPr/>
            <a:lstStyle/>
            <a:p>
              <a:endParaRPr lang="pt-BR"/>
            </a:p>
          </p:txBody>
        </p:sp>
      </p:grpSp>
      <p:grpSp>
        <p:nvGrpSpPr>
          <p:cNvPr id="8" name="Group 6"/>
          <p:cNvGrpSpPr>
            <a:grpSpLocks/>
          </p:cNvGrpSpPr>
          <p:nvPr/>
        </p:nvGrpSpPr>
        <p:grpSpPr bwMode="auto">
          <a:xfrm>
            <a:off x="2286000" y="2890837"/>
            <a:ext cx="2514600" cy="2057400"/>
            <a:chOff x="480" y="2880"/>
            <a:chExt cx="1584" cy="1296"/>
          </a:xfrm>
        </p:grpSpPr>
        <p:sp>
          <p:nvSpPr>
            <p:cNvPr id="44057" name="Line 7"/>
            <p:cNvSpPr>
              <a:spLocks noChangeShapeType="1"/>
            </p:cNvSpPr>
            <p:nvPr/>
          </p:nvSpPr>
          <p:spPr bwMode="auto">
            <a:xfrm>
              <a:off x="480" y="2880"/>
              <a:ext cx="1248" cy="1056"/>
            </a:xfrm>
            <a:prstGeom prst="line">
              <a:avLst/>
            </a:prstGeom>
            <a:noFill/>
            <a:ln w="38100">
              <a:solidFill>
                <a:srgbClr val="FF9900"/>
              </a:solidFill>
              <a:round/>
              <a:headEnd/>
              <a:tailEnd type="triangle" w="med" len="med"/>
            </a:ln>
          </p:spPr>
          <p:txBody>
            <a:bodyPr/>
            <a:lstStyle/>
            <a:p>
              <a:endParaRPr lang="pt-BR"/>
            </a:p>
          </p:txBody>
        </p:sp>
        <p:grpSp>
          <p:nvGrpSpPr>
            <p:cNvPr id="44058" name="Group 8"/>
            <p:cNvGrpSpPr>
              <a:grpSpLocks/>
            </p:cNvGrpSpPr>
            <p:nvPr/>
          </p:nvGrpSpPr>
          <p:grpSpPr bwMode="auto">
            <a:xfrm>
              <a:off x="1776" y="3888"/>
              <a:ext cx="288" cy="288"/>
              <a:chOff x="3456" y="3792"/>
              <a:chExt cx="288" cy="288"/>
            </a:xfrm>
          </p:grpSpPr>
          <p:sp>
            <p:nvSpPr>
              <p:cNvPr id="44059" name="Oval 9"/>
              <p:cNvSpPr>
                <a:spLocks noChangeArrowheads="1"/>
              </p:cNvSpPr>
              <p:nvPr/>
            </p:nvSpPr>
            <p:spPr bwMode="auto">
              <a:xfrm>
                <a:off x="3456" y="3792"/>
                <a:ext cx="288" cy="288"/>
              </a:xfrm>
              <a:prstGeom prst="ellipse">
                <a:avLst/>
              </a:prstGeom>
              <a:solidFill>
                <a:schemeClr val="bg1"/>
              </a:solidFill>
              <a:ln w="9525">
                <a:solidFill>
                  <a:srgbClr val="FF9900"/>
                </a:solidFill>
                <a:round/>
                <a:headEnd/>
                <a:tailEnd/>
              </a:ln>
            </p:spPr>
            <p:txBody>
              <a:bodyPr wrap="none" anchor="ctr"/>
              <a:lstStyle/>
              <a:p>
                <a:endParaRPr lang="pt-BR" altLang="pt-BR"/>
              </a:p>
            </p:txBody>
          </p:sp>
          <p:grpSp>
            <p:nvGrpSpPr>
              <p:cNvPr id="44060" name="Group 10"/>
              <p:cNvGrpSpPr>
                <a:grpSpLocks/>
              </p:cNvGrpSpPr>
              <p:nvPr/>
            </p:nvGrpSpPr>
            <p:grpSpPr bwMode="auto">
              <a:xfrm>
                <a:off x="3504" y="3840"/>
                <a:ext cx="192" cy="192"/>
                <a:chOff x="4080" y="3648"/>
                <a:chExt cx="192" cy="192"/>
              </a:xfrm>
            </p:grpSpPr>
            <p:sp>
              <p:nvSpPr>
                <p:cNvPr id="44061" name="Line 11"/>
                <p:cNvSpPr>
                  <a:spLocks noChangeShapeType="1"/>
                </p:cNvSpPr>
                <p:nvPr/>
              </p:nvSpPr>
              <p:spPr bwMode="auto">
                <a:xfrm>
                  <a:off x="4080" y="3744"/>
                  <a:ext cx="192" cy="0"/>
                </a:xfrm>
                <a:prstGeom prst="line">
                  <a:avLst/>
                </a:prstGeom>
                <a:noFill/>
                <a:ln w="57150">
                  <a:solidFill>
                    <a:srgbClr val="FF9900"/>
                  </a:solidFill>
                  <a:round/>
                  <a:headEnd/>
                  <a:tailEnd/>
                </a:ln>
              </p:spPr>
              <p:txBody>
                <a:bodyPr/>
                <a:lstStyle/>
                <a:p>
                  <a:endParaRPr lang="pt-BR"/>
                </a:p>
              </p:txBody>
            </p:sp>
            <p:sp>
              <p:nvSpPr>
                <p:cNvPr id="44062" name="Line 12"/>
                <p:cNvSpPr>
                  <a:spLocks noChangeShapeType="1"/>
                </p:cNvSpPr>
                <p:nvPr/>
              </p:nvSpPr>
              <p:spPr bwMode="auto">
                <a:xfrm rot="-5400000">
                  <a:off x="4081" y="3743"/>
                  <a:ext cx="192" cy="1"/>
                </a:xfrm>
                <a:prstGeom prst="line">
                  <a:avLst/>
                </a:prstGeom>
                <a:noFill/>
                <a:ln w="57150">
                  <a:solidFill>
                    <a:srgbClr val="FF9900"/>
                  </a:solidFill>
                  <a:round/>
                  <a:headEnd/>
                  <a:tailEnd/>
                </a:ln>
              </p:spPr>
              <p:txBody>
                <a:bodyPr/>
                <a:lstStyle/>
                <a:p>
                  <a:endParaRPr lang="pt-BR"/>
                </a:p>
              </p:txBody>
            </p:sp>
          </p:grpSp>
        </p:grpSp>
      </p:grpSp>
      <p:grpSp>
        <p:nvGrpSpPr>
          <p:cNvPr id="16" name="Group 14"/>
          <p:cNvGrpSpPr>
            <a:grpSpLocks/>
          </p:cNvGrpSpPr>
          <p:nvPr/>
        </p:nvGrpSpPr>
        <p:grpSpPr bwMode="auto">
          <a:xfrm>
            <a:off x="571500" y="1017001"/>
            <a:ext cx="8001000" cy="1616075"/>
            <a:chOff x="432" y="1344"/>
            <a:chExt cx="5040" cy="1018"/>
          </a:xfrm>
        </p:grpSpPr>
        <p:sp>
          <p:nvSpPr>
            <p:cNvPr id="44049" name="Text Box 16"/>
            <p:cNvSpPr txBox="1">
              <a:spLocks noChangeArrowheads="1"/>
            </p:cNvSpPr>
            <p:nvPr/>
          </p:nvSpPr>
          <p:spPr bwMode="auto">
            <a:xfrm>
              <a:off x="432" y="1680"/>
              <a:ext cx="480" cy="288"/>
            </a:xfrm>
            <a:prstGeom prst="rect">
              <a:avLst/>
            </a:prstGeom>
            <a:noFill/>
            <a:ln w="9525">
              <a:noFill/>
              <a:miter lim="800000"/>
              <a:headEnd/>
              <a:tailEnd/>
            </a:ln>
          </p:spPr>
          <p:txBody>
            <a:bodyPr>
              <a:spAutoFit/>
            </a:bodyPr>
            <a:lstStyle/>
            <a:p>
              <a:r>
                <a:rPr lang="pt-BR" altLang="pt-BR" sz="2400"/>
                <a:t>A = </a:t>
              </a:r>
            </a:p>
          </p:txBody>
        </p:sp>
        <p:pic>
          <p:nvPicPr>
            <p:cNvPr id="44050" name="Picture 17" descr="colchetes 1"/>
            <p:cNvPicPr>
              <a:picLocks noChangeAspect="1" noChangeArrowheads="1"/>
            </p:cNvPicPr>
            <p:nvPr/>
          </p:nvPicPr>
          <p:blipFill>
            <a:blip r:embed="rId2"/>
            <a:srcRect/>
            <a:stretch>
              <a:fillRect/>
            </a:stretch>
          </p:blipFill>
          <p:spPr bwMode="auto">
            <a:xfrm>
              <a:off x="912" y="1392"/>
              <a:ext cx="48" cy="912"/>
            </a:xfrm>
            <a:prstGeom prst="rect">
              <a:avLst/>
            </a:prstGeom>
            <a:noFill/>
            <a:ln w="9525">
              <a:noFill/>
              <a:miter lim="800000"/>
              <a:headEnd/>
              <a:tailEnd/>
            </a:ln>
          </p:spPr>
        </p:pic>
        <p:sp>
          <p:nvSpPr>
            <p:cNvPr id="44051" name="Text Box 18"/>
            <p:cNvSpPr txBox="1">
              <a:spLocks noChangeArrowheads="1"/>
            </p:cNvSpPr>
            <p:nvPr/>
          </p:nvSpPr>
          <p:spPr bwMode="auto">
            <a:xfrm>
              <a:off x="1008" y="1440"/>
              <a:ext cx="480" cy="288"/>
            </a:xfrm>
            <a:prstGeom prst="rect">
              <a:avLst/>
            </a:prstGeom>
            <a:noFill/>
            <a:ln w="9525">
              <a:noFill/>
              <a:miter lim="800000"/>
              <a:headEnd/>
              <a:tailEnd/>
            </a:ln>
          </p:spPr>
          <p:txBody>
            <a:bodyPr>
              <a:spAutoFit/>
            </a:bodyPr>
            <a:lstStyle/>
            <a:p>
              <a:r>
                <a:rPr lang="pt-BR" altLang="pt-BR" sz="2400" b="1"/>
                <a:t>a</a:t>
              </a:r>
              <a:r>
                <a:rPr lang="pt-BR" altLang="pt-BR" sz="2400" b="1" baseline="-25000"/>
                <a:t>11</a:t>
              </a:r>
            </a:p>
          </p:txBody>
        </p:sp>
        <p:sp>
          <p:nvSpPr>
            <p:cNvPr id="44052" name="Text Box 19"/>
            <p:cNvSpPr txBox="1">
              <a:spLocks noChangeArrowheads="1"/>
            </p:cNvSpPr>
            <p:nvPr/>
          </p:nvSpPr>
          <p:spPr bwMode="auto">
            <a:xfrm>
              <a:off x="1536" y="1440"/>
              <a:ext cx="480" cy="288"/>
            </a:xfrm>
            <a:prstGeom prst="rect">
              <a:avLst/>
            </a:prstGeom>
            <a:noFill/>
            <a:ln w="9525">
              <a:noFill/>
              <a:miter lim="800000"/>
              <a:headEnd/>
              <a:tailEnd/>
            </a:ln>
          </p:spPr>
          <p:txBody>
            <a:bodyPr>
              <a:spAutoFit/>
            </a:bodyPr>
            <a:lstStyle/>
            <a:p>
              <a:r>
                <a:rPr lang="pt-BR" altLang="pt-BR" sz="2400" b="1"/>
                <a:t>a</a:t>
              </a:r>
              <a:r>
                <a:rPr lang="pt-BR" altLang="pt-BR" sz="2400" b="1" baseline="-25000"/>
                <a:t>12</a:t>
              </a:r>
            </a:p>
          </p:txBody>
        </p:sp>
        <p:sp>
          <p:nvSpPr>
            <p:cNvPr id="44053" name="Text Box 20"/>
            <p:cNvSpPr txBox="1">
              <a:spLocks noChangeArrowheads="1"/>
            </p:cNvSpPr>
            <p:nvPr/>
          </p:nvSpPr>
          <p:spPr bwMode="auto">
            <a:xfrm>
              <a:off x="1008" y="1824"/>
              <a:ext cx="480" cy="288"/>
            </a:xfrm>
            <a:prstGeom prst="rect">
              <a:avLst/>
            </a:prstGeom>
            <a:noFill/>
            <a:ln w="9525">
              <a:noFill/>
              <a:miter lim="800000"/>
              <a:headEnd/>
              <a:tailEnd/>
            </a:ln>
          </p:spPr>
          <p:txBody>
            <a:bodyPr>
              <a:spAutoFit/>
            </a:bodyPr>
            <a:lstStyle/>
            <a:p>
              <a:r>
                <a:rPr lang="pt-BR" altLang="pt-BR" sz="2400" b="1"/>
                <a:t>a</a:t>
              </a:r>
              <a:r>
                <a:rPr lang="pt-BR" altLang="pt-BR" sz="2400" b="1" baseline="-25000"/>
                <a:t>21</a:t>
              </a:r>
            </a:p>
          </p:txBody>
        </p:sp>
        <p:sp>
          <p:nvSpPr>
            <p:cNvPr id="44054" name="Text Box 21"/>
            <p:cNvSpPr txBox="1">
              <a:spLocks noChangeArrowheads="1"/>
            </p:cNvSpPr>
            <p:nvPr/>
          </p:nvSpPr>
          <p:spPr bwMode="auto">
            <a:xfrm>
              <a:off x="1506" y="1824"/>
              <a:ext cx="480" cy="288"/>
            </a:xfrm>
            <a:prstGeom prst="rect">
              <a:avLst/>
            </a:prstGeom>
            <a:noFill/>
            <a:ln w="9525">
              <a:noFill/>
              <a:miter lim="800000"/>
              <a:headEnd/>
              <a:tailEnd/>
            </a:ln>
          </p:spPr>
          <p:txBody>
            <a:bodyPr>
              <a:spAutoFit/>
            </a:bodyPr>
            <a:lstStyle/>
            <a:p>
              <a:r>
                <a:rPr lang="pt-BR" altLang="pt-BR" sz="2400" b="1"/>
                <a:t>a</a:t>
              </a:r>
              <a:r>
                <a:rPr lang="pt-BR" altLang="pt-BR" sz="2400" b="1" baseline="-25000"/>
                <a:t>22</a:t>
              </a:r>
            </a:p>
          </p:txBody>
        </p:sp>
        <p:pic>
          <p:nvPicPr>
            <p:cNvPr id="44055" name="Picture 22" descr="colchetes 2"/>
            <p:cNvPicPr>
              <a:picLocks noChangeAspect="1" noChangeArrowheads="1"/>
            </p:cNvPicPr>
            <p:nvPr/>
          </p:nvPicPr>
          <p:blipFill>
            <a:blip r:embed="rId3"/>
            <a:srcRect/>
            <a:stretch>
              <a:fillRect/>
            </a:stretch>
          </p:blipFill>
          <p:spPr bwMode="auto">
            <a:xfrm>
              <a:off x="1968" y="1392"/>
              <a:ext cx="48" cy="888"/>
            </a:xfrm>
            <a:prstGeom prst="rect">
              <a:avLst/>
            </a:prstGeom>
            <a:noFill/>
            <a:ln w="9525">
              <a:noFill/>
              <a:miter lim="800000"/>
              <a:headEnd/>
              <a:tailEnd/>
            </a:ln>
          </p:spPr>
        </p:pic>
        <p:sp>
          <p:nvSpPr>
            <p:cNvPr id="44056" name="Text Box 23"/>
            <p:cNvSpPr txBox="1">
              <a:spLocks noChangeArrowheads="1"/>
            </p:cNvSpPr>
            <p:nvPr/>
          </p:nvSpPr>
          <p:spPr bwMode="auto">
            <a:xfrm>
              <a:off x="2208" y="1344"/>
              <a:ext cx="3264" cy="1018"/>
            </a:xfrm>
            <a:prstGeom prst="rect">
              <a:avLst/>
            </a:prstGeom>
            <a:noFill/>
            <a:ln w="9525">
              <a:noFill/>
              <a:miter lim="800000"/>
              <a:headEnd/>
              <a:tailEnd/>
            </a:ln>
          </p:spPr>
          <p:txBody>
            <a:bodyPr>
              <a:spAutoFit/>
            </a:bodyPr>
            <a:lstStyle/>
            <a:p>
              <a:pPr algn="just"/>
              <a:r>
                <a:rPr lang="pt-BR" altLang="pt-BR" sz="2000" b="1" dirty="0"/>
                <a:t>O determinante associado à matriz A é o número real obtido pela diferença entre o produto dos elementos da diagonal principal e o produto dos elementos da diagonal secundária.</a:t>
              </a:r>
            </a:p>
          </p:txBody>
        </p:sp>
      </p:grpSp>
      <p:grpSp>
        <p:nvGrpSpPr>
          <p:cNvPr id="26" name="Group 24"/>
          <p:cNvGrpSpPr>
            <a:grpSpLocks/>
          </p:cNvGrpSpPr>
          <p:nvPr/>
        </p:nvGrpSpPr>
        <p:grpSpPr bwMode="auto">
          <a:xfrm>
            <a:off x="2448791" y="3043237"/>
            <a:ext cx="1676400" cy="1371600"/>
            <a:chOff x="1632" y="2640"/>
            <a:chExt cx="1056" cy="864"/>
          </a:xfrm>
        </p:grpSpPr>
        <p:sp>
          <p:nvSpPr>
            <p:cNvPr id="44042" name="Text Box 25"/>
            <p:cNvSpPr txBox="1">
              <a:spLocks noChangeArrowheads="1"/>
            </p:cNvSpPr>
            <p:nvPr/>
          </p:nvSpPr>
          <p:spPr bwMode="auto">
            <a:xfrm>
              <a:off x="1680" y="2688"/>
              <a:ext cx="480" cy="288"/>
            </a:xfrm>
            <a:prstGeom prst="rect">
              <a:avLst/>
            </a:prstGeom>
            <a:noFill/>
            <a:ln w="9525">
              <a:noFill/>
              <a:miter lim="800000"/>
              <a:headEnd/>
              <a:tailEnd/>
            </a:ln>
          </p:spPr>
          <p:txBody>
            <a:bodyPr>
              <a:spAutoFit/>
            </a:bodyPr>
            <a:lstStyle/>
            <a:p>
              <a:r>
                <a:rPr lang="pt-BR" altLang="pt-BR" sz="2400" b="1"/>
                <a:t>a</a:t>
              </a:r>
              <a:r>
                <a:rPr lang="pt-BR" altLang="pt-BR" sz="2400" b="1" baseline="-25000"/>
                <a:t>11</a:t>
              </a:r>
            </a:p>
          </p:txBody>
        </p:sp>
        <p:sp>
          <p:nvSpPr>
            <p:cNvPr id="44043" name="Text Box 26"/>
            <p:cNvSpPr txBox="1">
              <a:spLocks noChangeArrowheads="1"/>
            </p:cNvSpPr>
            <p:nvPr/>
          </p:nvSpPr>
          <p:spPr bwMode="auto">
            <a:xfrm>
              <a:off x="2208" y="2688"/>
              <a:ext cx="480" cy="288"/>
            </a:xfrm>
            <a:prstGeom prst="rect">
              <a:avLst/>
            </a:prstGeom>
            <a:noFill/>
            <a:ln w="9525">
              <a:noFill/>
              <a:miter lim="800000"/>
              <a:headEnd/>
              <a:tailEnd/>
            </a:ln>
          </p:spPr>
          <p:txBody>
            <a:bodyPr>
              <a:spAutoFit/>
            </a:bodyPr>
            <a:lstStyle/>
            <a:p>
              <a:r>
                <a:rPr lang="pt-BR" altLang="pt-BR" sz="2400" b="1"/>
                <a:t>a</a:t>
              </a:r>
              <a:r>
                <a:rPr lang="pt-BR" altLang="pt-BR" sz="2400" b="1" baseline="-25000"/>
                <a:t>12</a:t>
              </a:r>
            </a:p>
          </p:txBody>
        </p:sp>
        <p:sp>
          <p:nvSpPr>
            <p:cNvPr id="44044" name="Text Box 27"/>
            <p:cNvSpPr txBox="1">
              <a:spLocks noChangeArrowheads="1"/>
            </p:cNvSpPr>
            <p:nvPr/>
          </p:nvSpPr>
          <p:spPr bwMode="auto">
            <a:xfrm>
              <a:off x="1680" y="3072"/>
              <a:ext cx="480" cy="288"/>
            </a:xfrm>
            <a:prstGeom prst="rect">
              <a:avLst/>
            </a:prstGeom>
            <a:noFill/>
            <a:ln w="9525">
              <a:noFill/>
              <a:miter lim="800000"/>
              <a:headEnd/>
              <a:tailEnd/>
            </a:ln>
          </p:spPr>
          <p:txBody>
            <a:bodyPr>
              <a:spAutoFit/>
            </a:bodyPr>
            <a:lstStyle/>
            <a:p>
              <a:r>
                <a:rPr lang="pt-BR" altLang="pt-BR" sz="2400" b="1"/>
                <a:t>a</a:t>
              </a:r>
              <a:r>
                <a:rPr lang="pt-BR" altLang="pt-BR" sz="2400" b="1" baseline="-25000"/>
                <a:t>21</a:t>
              </a:r>
            </a:p>
          </p:txBody>
        </p:sp>
        <p:sp>
          <p:nvSpPr>
            <p:cNvPr id="44045" name="Text Box 28"/>
            <p:cNvSpPr txBox="1">
              <a:spLocks noChangeArrowheads="1"/>
            </p:cNvSpPr>
            <p:nvPr/>
          </p:nvSpPr>
          <p:spPr bwMode="auto">
            <a:xfrm>
              <a:off x="2208" y="3072"/>
              <a:ext cx="480" cy="288"/>
            </a:xfrm>
            <a:prstGeom prst="rect">
              <a:avLst/>
            </a:prstGeom>
            <a:noFill/>
            <a:ln w="9525">
              <a:noFill/>
              <a:miter lim="800000"/>
              <a:headEnd/>
              <a:tailEnd/>
            </a:ln>
          </p:spPr>
          <p:txBody>
            <a:bodyPr>
              <a:spAutoFit/>
            </a:bodyPr>
            <a:lstStyle/>
            <a:p>
              <a:r>
                <a:rPr lang="pt-BR" altLang="pt-BR" sz="2400" b="1"/>
                <a:t>a</a:t>
              </a:r>
              <a:r>
                <a:rPr lang="pt-BR" altLang="pt-BR" sz="2400" b="1" baseline="-25000"/>
                <a:t>22</a:t>
              </a:r>
            </a:p>
          </p:txBody>
        </p:sp>
        <p:sp>
          <p:nvSpPr>
            <p:cNvPr id="44046" name="Line 29"/>
            <p:cNvSpPr>
              <a:spLocks noChangeShapeType="1"/>
            </p:cNvSpPr>
            <p:nvPr/>
          </p:nvSpPr>
          <p:spPr bwMode="auto">
            <a:xfrm>
              <a:off x="1632" y="2640"/>
              <a:ext cx="0" cy="864"/>
            </a:xfrm>
            <a:prstGeom prst="line">
              <a:avLst/>
            </a:prstGeom>
            <a:noFill/>
            <a:ln w="38100">
              <a:solidFill>
                <a:srgbClr val="FFFF00"/>
              </a:solidFill>
              <a:round/>
              <a:headEnd/>
              <a:tailEnd/>
            </a:ln>
          </p:spPr>
          <p:txBody>
            <a:bodyPr/>
            <a:lstStyle/>
            <a:p>
              <a:endParaRPr lang="pt-BR"/>
            </a:p>
          </p:txBody>
        </p:sp>
        <p:sp>
          <p:nvSpPr>
            <p:cNvPr id="44047" name="Line 30"/>
            <p:cNvSpPr>
              <a:spLocks noChangeShapeType="1"/>
            </p:cNvSpPr>
            <p:nvPr/>
          </p:nvSpPr>
          <p:spPr bwMode="auto">
            <a:xfrm>
              <a:off x="2640" y="2640"/>
              <a:ext cx="0" cy="864"/>
            </a:xfrm>
            <a:prstGeom prst="line">
              <a:avLst/>
            </a:prstGeom>
            <a:noFill/>
            <a:ln w="38100">
              <a:solidFill>
                <a:srgbClr val="FFFF00"/>
              </a:solidFill>
              <a:round/>
              <a:headEnd/>
              <a:tailEnd/>
            </a:ln>
          </p:spPr>
          <p:txBody>
            <a:bodyPr/>
            <a:lstStyle/>
            <a:p>
              <a:endParaRPr lang="pt-BR"/>
            </a:p>
          </p:txBody>
        </p:sp>
      </p:grpSp>
      <p:sp>
        <p:nvSpPr>
          <p:cNvPr id="33" name="Text Box 31"/>
          <p:cNvSpPr txBox="1">
            <a:spLocks noChangeArrowheads="1"/>
          </p:cNvSpPr>
          <p:nvPr/>
        </p:nvSpPr>
        <p:spPr bwMode="auto">
          <a:xfrm>
            <a:off x="4267200" y="3424237"/>
            <a:ext cx="3124200" cy="830263"/>
          </a:xfrm>
          <a:prstGeom prst="rect">
            <a:avLst/>
          </a:prstGeom>
          <a:noFill/>
          <a:ln w="9525">
            <a:noFill/>
            <a:miter lim="800000"/>
            <a:headEnd/>
            <a:tailEnd/>
          </a:ln>
        </p:spPr>
        <p:txBody>
          <a:bodyPr>
            <a:spAutoFit/>
          </a:bodyPr>
          <a:lstStyle/>
          <a:p>
            <a:r>
              <a:rPr lang="pt-BR" altLang="pt-BR" sz="2400" dirty="0"/>
              <a:t>= </a:t>
            </a:r>
            <a:r>
              <a:rPr lang="pt-BR" altLang="pt-BR" sz="2400" dirty="0">
                <a:solidFill>
                  <a:srgbClr val="FFFF00"/>
                </a:solidFill>
              </a:rPr>
              <a:t> </a:t>
            </a:r>
            <a:r>
              <a:rPr lang="pt-BR" altLang="pt-BR" sz="2400" b="1" dirty="0"/>
              <a:t>a</a:t>
            </a:r>
            <a:r>
              <a:rPr lang="pt-BR" altLang="pt-BR" sz="2400" b="1" baseline="-25000" dirty="0"/>
              <a:t>11 </a:t>
            </a:r>
            <a:r>
              <a:rPr lang="pt-BR" altLang="pt-BR" sz="2400" b="1" dirty="0"/>
              <a:t>· a</a:t>
            </a:r>
            <a:r>
              <a:rPr lang="pt-BR" altLang="pt-BR" sz="2400" b="1" baseline="-25000" dirty="0"/>
              <a:t>22  </a:t>
            </a:r>
            <a:r>
              <a:rPr lang="pt-BR" altLang="pt-BR" sz="2400" b="1" dirty="0"/>
              <a:t>–  a</a:t>
            </a:r>
            <a:r>
              <a:rPr lang="pt-BR" altLang="pt-BR" sz="2400" b="1" baseline="-25000" dirty="0"/>
              <a:t>12 </a:t>
            </a:r>
            <a:r>
              <a:rPr lang="pt-BR" altLang="pt-BR" sz="2400" b="1" dirty="0"/>
              <a:t>· a</a:t>
            </a:r>
            <a:r>
              <a:rPr lang="pt-BR" altLang="pt-BR" sz="2400" b="1" baseline="-25000" dirty="0"/>
              <a:t>21</a:t>
            </a:r>
            <a:endParaRPr lang="pt-BR" altLang="pt-BR" sz="2400" b="1" dirty="0"/>
          </a:p>
          <a:p>
            <a:r>
              <a:rPr lang="pt-BR" altLang="pt-BR" sz="2400" dirty="0">
                <a:solidFill>
                  <a:srgbClr val="FFFF00"/>
                </a:solidFill>
              </a:rPr>
              <a:t>  </a:t>
            </a:r>
          </a:p>
        </p:txBody>
      </p:sp>
      <p:sp>
        <p:nvSpPr>
          <p:cNvPr id="34" name="Text Box 32"/>
          <p:cNvSpPr txBox="1">
            <a:spLocks noChangeArrowheads="1"/>
          </p:cNvSpPr>
          <p:nvPr/>
        </p:nvSpPr>
        <p:spPr bwMode="auto">
          <a:xfrm>
            <a:off x="4267200" y="4948237"/>
            <a:ext cx="1447800" cy="457200"/>
          </a:xfrm>
          <a:prstGeom prst="rect">
            <a:avLst/>
          </a:prstGeom>
          <a:noFill/>
          <a:ln w="9525">
            <a:noFill/>
            <a:miter lim="800000"/>
            <a:headEnd/>
            <a:tailEnd/>
          </a:ln>
        </p:spPr>
        <p:txBody>
          <a:bodyPr>
            <a:spAutoFit/>
          </a:bodyPr>
          <a:lstStyle/>
          <a:p>
            <a:r>
              <a:rPr lang="pt-BR" altLang="pt-BR" sz="2400" b="1" dirty="0"/>
              <a:t>a</a:t>
            </a:r>
            <a:r>
              <a:rPr lang="pt-BR" altLang="pt-BR" sz="2400" b="1" baseline="-25000" dirty="0"/>
              <a:t>11 </a:t>
            </a:r>
            <a:r>
              <a:rPr lang="pt-BR" altLang="pt-BR" sz="2400" b="1" dirty="0"/>
              <a:t>· a</a:t>
            </a:r>
            <a:r>
              <a:rPr lang="pt-BR" altLang="pt-BR" sz="2400" b="1" baseline="-25000" dirty="0"/>
              <a:t>22</a:t>
            </a:r>
            <a:endParaRPr lang="pt-BR" altLang="pt-BR" sz="2400" dirty="0"/>
          </a:p>
        </p:txBody>
      </p:sp>
      <p:sp>
        <p:nvSpPr>
          <p:cNvPr id="35" name="Text Box 33"/>
          <p:cNvSpPr txBox="1">
            <a:spLocks noChangeArrowheads="1"/>
          </p:cNvSpPr>
          <p:nvPr/>
        </p:nvSpPr>
        <p:spPr bwMode="auto">
          <a:xfrm>
            <a:off x="1143000" y="4948237"/>
            <a:ext cx="1600200" cy="461963"/>
          </a:xfrm>
          <a:prstGeom prst="rect">
            <a:avLst/>
          </a:prstGeom>
          <a:noFill/>
          <a:ln w="9525">
            <a:noFill/>
            <a:miter lim="800000"/>
            <a:headEnd/>
            <a:tailEnd/>
          </a:ln>
        </p:spPr>
        <p:txBody>
          <a:bodyPr>
            <a:spAutoFit/>
          </a:bodyPr>
          <a:lstStyle/>
          <a:p>
            <a:r>
              <a:rPr lang="pt-BR" altLang="pt-BR" sz="2400" b="1"/>
              <a:t>- (a</a:t>
            </a:r>
            <a:r>
              <a:rPr lang="pt-BR" altLang="pt-BR" sz="2400" b="1" baseline="-25000"/>
              <a:t>12 </a:t>
            </a:r>
            <a:r>
              <a:rPr lang="pt-BR" altLang="pt-BR" sz="2400" b="1"/>
              <a:t>·a</a:t>
            </a:r>
            <a:r>
              <a:rPr lang="pt-BR" altLang="pt-BR" sz="2400" b="1" baseline="-25000"/>
              <a:t>21</a:t>
            </a:r>
            <a:r>
              <a:rPr lang="pt-BR" altLang="pt-BR" sz="2400" b="1"/>
              <a:t>)</a:t>
            </a:r>
            <a:endParaRPr lang="pt-BR" altLang="pt-BR" sz="2400" b="1" baseline="-25000"/>
          </a:p>
        </p:txBody>
      </p:sp>
      <p:sp>
        <p:nvSpPr>
          <p:cNvPr id="44041" name="Rectangle 35"/>
          <p:cNvSpPr>
            <a:spLocks noChangeArrowheads="1"/>
          </p:cNvSpPr>
          <p:nvPr/>
        </p:nvSpPr>
        <p:spPr bwMode="auto">
          <a:xfrm>
            <a:off x="0" y="0"/>
            <a:ext cx="4572000" cy="641350"/>
          </a:xfrm>
          <a:prstGeom prst="rect">
            <a:avLst/>
          </a:prstGeom>
          <a:noFill/>
          <a:ln w="9525">
            <a:noFill/>
            <a:miter lim="800000"/>
            <a:headEnd/>
            <a:tailEnd/>
          </a:ln>
        </p:spPr>
        <p:txBody>
          <a:bodyPr>
            <a:spAutoFit/>
          </a:bodyPr>
          <a:lstStyle/>
          <a:p>
            <a:r>
              <a:rPr lang="pt-BR" altLang="pt-BR" b="1">
                <a:solidFill>
                  <a:schemeClr val="bg1"/>
                </a:solidFill>
                <a:latin typeface="Calibri" pitchFamily="34" charset="0"/>
              </a:rPr>
              <a:t>MATEMÁTICA, Série </a:t>
            </a:r>
            <a:r>
              <a:rPr lang="pt-BR" altLang="pt-BR">
                <a:solidFill>
                  <a:schemeClr val="bg1"/>
                </a:solidFill>
                <a:latin typeface="Calibri" pitchFamily="34" charset="0"/>
              </a:rPr>
              <a:t>2ª </a:t>
            </a:r>
          </a:p>
          <a:p>
            <a:r>
              <a:rPr lang="pt-BR" altLang="pt-BR">
                <a:solidFill>
                  <a:schemeClr val="bg1"/>
                </a:solidFill>
                <a:latin typeface="Calibri" pitchFamily="34" charset="0"/>
              </a:rPr>
              <a:t>Matrizes - Determinantes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downRight)">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ppt_x"/>
                                          </p:val>
                                        </p:tav>
                                        <p:tav tm="100000">
                                          <p:val>
                                            <p:strVal val="#ppt_x"/>
                                          </p:val>
                                        </p:tav>
                                      </p:tavLst>
                                    </p:anim>
                                    <p:anim calcmode="lin" valueType="num">
                                      <p:cBhvr additive="base">
                                        <p:cTn id="2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12"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strips(downLeft)">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1+#ppt_w/2"/>
                                          </p:val>
                                        </p:tav>
                                        <p:tav tm="100000">
                                          <p:val>
                                            <p:strVal val="#ppt_x"/>
                                          </p:val>
                                        </p:tav>
                                      </p:tavLst>
                                    </p:anim>
                                    <p:anim calcmode="lin" valueType="num">
                                      <p:cBhvr additive="base">
                                        <p:cTn id="42"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P spid="34" grpId="0" autoUpdateAnimBg="0"/>
      <p:bldP spid="3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96888" y="908720"/>
            <a:ext cx="787400" cy="369888"/>
          </a:xfrm>
          <a:prstGeom prst="rect">
            <a:avLst/>
          </a:prstGeom>
          <a:noFill/>
          <a:ln w="9525">
            <a:noFill/>
            <a:miter lim="800000"/>
            <a:headEnd/>
            <a:tailEnd/>
          </a:ln>
        </p:spPr>
        <p:txBody>
          <a:bodyPr wrap="none">
            <a:spAutoFit/>
          </a:bodyPr>
          <a:lstStyle/>
          <a:p>
            <a:r>
              <a:rPr lang="en-US" altLang="pt-BR" dirty="0"/>
              <a:t>Ex: 1)</a:t>
            </a:r>
            <a:endParaRPr lang="pt-BR" altLang="pt-BR" dirty="0"/>
          </a:p>
        </p:txBody>
      </p:sp>
      <p:graphicFrame>
        <p:nvGraphicFramePr>
          <p:cNvPr id="7" name="Object 2"/>
          <p:cNvGraphicFramePr>
            <a:graphicFrameLocks noChangeAspect="1"/>
          </p:cNvGraphicFramePr>
          <p:nvPr>
            <p:extLst>
              <p:ext uri="{D42A27DB-BD31-4B8C-83A1-F6EECF244321}">
                <p14:modId xmlns:p14="http://schemas.microsoft.com/office/powerpoint/2010/main" xmlns="" val="3845126747"/>
              </p:ext>
            </p:extLst>
          </p:nvPr>
        </p:nvGraphicFramePr>
        <p:xfrm>
          <a:off x="1620549" y="908720"/>
          <a:ext cx="3311491" cy="2089981"/>
        </p:xfrm>
        <a:graphic>
          <a:graphicData uri="http://schemas.openxmlformats.org/presentationml/2006/ole">
            <p:oleObj spid="_x0000_s1037" name="Equação" r:id="rId3" imgW="723600" imgH="457200" progId="Equation.3">
              <p:embed/>
            </p:oleObj>
          </a:graphicData>
        </a:graphic>
      </p:graphicFrame>
      <p:sp>
        <p:nvSpPr>
          <p:cNvPr id="8" name="Line 7"/>
          <p:cNvSpPr>
            <a:spLocks noChangeShapeType="1"/>
          </p:cNvSpPr>
          <p:nvPr/>
        </p:nvSpPr>
        <p:spPr bwMode="auto">
          <a:xfrm>
            <a:off x="900112" y="3594100"/>
            <a:ext cx="1752600" cy="1905000"/>
          </a:xfrm>
          <a:prstGeom prst="line">
            <a:avLst/>
          </a:prstGeom>
          <a:noFill/>
          <a:ln w="38100">
            <a:solidFill>
              <a:srgbClr val="FF0000"/>
            </a:solidFill>
            <a:round/>
            <a:headEnd/>
            <a:tailEnd type="triangle" w="med" len="med"/>
          </a:ln>
        </p:spPr>
        <p:txBody>
          <a:bodyPr>
            <a:spAutoFit/>
          </a:bodyPr>
          <a:lstStyle/>
          <a:p>
            <a:endParaRPr lang="pt-BR"/>
          </a:p>
        </p:txBody>
      </p:sp>
      <p:sp>
        <p:nvSpPr>
          <p:cNvPr id="9" name="Line 8"/>
          <p:cNvSpPr>
            <a:spLocks noChangeShapeType="1"/>
          </p:cNvSpPr>
          <p:nvPr/>
        </p:nvSpPr>
        <p:spPr bwMode="auto">
          <a:xfrm flipH="1">
            <a:off x="611187" y="3598863"/>
            <a:ext cx="1752600" cy="1828800"/>
          </a:xfrm>
          <a:prstGeom prst="line">
            <a:avLst/>
          </a:prstGeom>
          <a:noFill/>
          <a:ln w="38100">
            <a:solidFill>
              <a:schemeClr val="accent1"/>
            </a:solidFill>
            <a:round/>
            <a:headEnd/>
            <a:tailEnd type="triangle" w="med" len="med"/>
          </a:ln>
        </p:spPr>
        <p:txBody>
          <a:bodyPr>
            <a:spAutoFit/>
          </a:bodyPr>
          <a:lstStyle/>
          <a:p>
            <a:endParaRPr lang="pt-BR"/>
          </a:p>
        </p:txBody>
      </p:sp>
      <p:sp>
        <p:nvSpPr>
          <p:cNvPr id="10" name="Text Box 9"/>
          <p:cNvSpPr txBox="1">
            <a:spLocks noChangeArrowheads="1"/>
          </p:cNvSpPr>
          <p:nvPr/>
        </p:nvSpPr>
        <p:spPr bwMode="auto">
          <a:xfrm>
            <a:off x="2555874" y="5356225"/>
            <a:ext cx="1143000" cy="457200"/>
          </a:xfrm>
          <a:prstGeom prst="rect">
            <a:avLst/>
          </a:prstGeom>
          <a:noFill/>
          <a:ln w="9525">
            <a:noFill/>
            <a:miter lim="800000"/>
            <a:headEnd/>
            <a:tailEnd/>
          </a:ln>
        </p:spPr>
        <p:txBody>
          <a:bodyPr>
            <a:spAutoFit/>
          </a:bodyPr>
          <a:lstStyle/>
          <a:p>
            <a:r>
              <a:rPr lang="en-US" altLang="pt-BR" sz="2400">
                <a:solidFill>
                  <a:srgbClr val="FF0000"/>
                </a:solidFill>
              </a:rPr>
              <a:t>+</a:t>
            </a:r>
            <a:endParaRPr lang="pt-BR" altLang="pt-BR" sz="2400">
              <a:solidFill>
                <a:srgbClr val="FF0000"/>
              </a:solidFill>
            </a:endParaRPr>
          </a:p>
        </p:txBody>
      </p:sp>
      <p:sp>
        <p:nvSpPr>
          <p:cNvPr id="11" name="Text Box 10"/>
          <p:cNvSpPr txBox="1">
            <a:spLocks noChangeArrowheads="1"/>
          </p:cNvSpPr>
          <p:nvPr/>
        </p:nvSpPr>
        <p:spPr bwMode="auto">
          <a:xfrm>
            <a:off x="395287" y="5330825"/>
            <a:ext cx="990600" cy="457200"/>
          </a:xfrm>
          <a:prstGeom prst="rect">
            <a:avLst/>
          </a:prstGeom>
          <a:noFill/>
          <a:ln w="9525">
            <a:noFill/>
            <a:miter lim="800000"/>
            <a:headEnd/>
            <a:tailEnd/>
          </a:ln>
        </p:spPr>
        <p:txBody>
          <a:bodyPr>
            <a:spAutoFit/>
          </a:bodyPr>
          <a:lstStyle/>
          <a:p>
            <a:r>
              <a:rPr lang="en-US" altLang="pt-BR" sz="2400">
                <a:solidFill>
                  <a:schemeClr val="accent1"/>
                </a:solidFill>
              </a:rPr>
              <a:t>-</a:t>
            </a:r>
            <a:endParaRPr lang="pt-BR" altLang="pt-BR" sz="2400">
              <a:solidFill>
                <a:schemeClr val="accent1"/>
              </a:solidFill>
            </a:endParaRPr>
          </a:p>
        </p:txBody>
      </p:sp>
      <p:sp>
        <p:nvSpPr>
          <p:cNvPr id="12" name="Line 11"/>
          <p:cNvSpPr>
            <a:spLocks noChangeShapeType="1"/>
          </p:cNvSpPr>
          <p:nvPr/>
        </p:nvSpPr>
        <p:spPr bwMode="auto">
          <a:xfrm>
            <a:off x="539749" y="3821113"/>
            <a:ext cx="0" cy="1657350"/>
          </a:xfrm>
          <a:prstGeom prst="line">
            <a:avLst/>
          </a:prstGeom>
          <a:noFill/>
          <a:ln w="76200">
            <a:solidFill>
              <a:srgbClr val="FFFF00"/>
            </a:solidFill>
            <a:round/>
            <a:headEnd/>
            <a:tailEnd/>
          </a:ln>
        </p:spPr>
        <p:txBody>
          <a:bodyPr>
            <a:spAutoFit/>
          </a:bodyPr>
          <a:lstStyle/>
          <a:p>
            <a:endParaRPr lang="pt-BR"/>
          </a:p>
        </p:txBody>
      </p:sp>
      <p:sp>
        <p:nvSpPr>
          <p:cNvPr id="13" name="Line 12"/>
          <p:cNvSpPr>
            <a:spLocks noChangeShapeType="1"/>
          </p:cNvSpPr>
          <p:nvPr/>
        </p:nvSpPr>
        <p:spPr bwMode="auto">
          <a:xfrm>
            <a:off x="2427287" y="3735388"/>
            <a:ext cx="0" cy="1657350"/>
          </a:xfrm>
          <a:prstGeom prst="line">
            <a:avLst/>
          </a:prstGeom>
          <a:noFill/>
          <a:ln w="76200">
            <a:solidFill>
              <a:srgbClr val="FFFF00"/>
            </a:solidFill>
            <a:round/>
            <a:headEnd/>
            <a:tailEnd/>
          </a:ln>
        </p:spPr>
        <p:txBody>
          <a:bodyPr>
            <a:spAutoFit/>
          </a:bodyPr>
          <a:lstStyle/>
          <a:p>
            <a:endParaRPr lang="pt-BR"/>
          </a:p>
        </p:txBody>
      </p:sp>
      <p:sp>
        <p:nvSpPr>
          <p:cNvPr id="14" name="Text Box 16"/>
          <p:cNvSpPr txBox="1">
            <a:spLocks noChangeArrowheads="1"/>
          </p:cNvSpPr>
          <p:nvPr/>
        </p:nvSpPr>
        <p:spPr bwMode="auto">
          <a:xfrm>
            <a:off x="754062" y="3698875"/>
            <a:ext cx="1081087" cy="641350"/>
          </a:xfrm>
          <a:prstGeom prst="rect">
            <a:avLst/>
          </a:prstGeom>
          <a:noFill/>
          <a:ln w="9525">
            <a:noFill/>
            <a:miter lim="800000"/>
            <a:headEnd/>
            <a:tailEnd/>
          </a:ln>
        </p:spPr>
        <p:txBody>
          <a:bodyPr>
            <a:spAutoFit/>
          </a:bodyPr>
          <a:lstStyle/>
          <a:p>
            <a:r>
              <a:rPr lang="pt-BR" altLang="pt-BR" sz="3600">
                <a:solidFill>
                  <a:srgbClr val="FFFF00"/>
                </a:solidFill>
              </a:rPr>
              <a:t>7</a:t>
            </a:r>
          </a:p>
        </p:txBody>
      </p:sp>
      <p:sp>
        <p:nvSpPr>
          <p:cNvPr id="15" name="Text Box 17"/>
          <p:cNvSpPr txBox="1">
            <a:spLocks noChangeArrowheads="1"/>
          </p:cNvSpPr>
          <p:nvPr/>
        </p:nvSpPr>
        <p:spPr bwMode="auto">
          <a:xfrm>
            <a:off x="1504949" y="3698875"/>
            <a:ext cx="1081088" cy="641350"/>
          </a:xfrm>
          <a:prstGeom prst="rect">
            <a:avLst/>
          </a:prstGeom>
          <a:noFill/>
          <a:ln w="9525">
            <a:noFill/>
            <a:miter lim="800000"/>
            <a:headEnd/>
            <a:tailEnd/>
          </a:ln>
        </p:spPr>
        <p:txBody>
          <a:bodyPr>
            <a:spAutoFit/>
          </a:bodyPr>
          <a:lstStyle/>
          <a:p>
            <a:r>
              <a:rPr lang="pt-BR" altLang="pt-BR" sz="3600">
                <a:solidFill>
                  <a:srgbClr val="FFFF00"/>
                </a:solidFill>
              </a:rPr>
              <a:t>2</a:t>
            </a:r>
          </a:p>
        </p:txBody>
      </p:sp>
      <p:sp>
        <p:nvSpPr>
          <p:cNvPr id="16" name="Text Box 18"/>
          <p:cNvSpPr txBox="1">
            <a:spLocks noChangeArrowheads="1"/>
          </p:cNvSpPr>
          <p:nvPr/>
        </p:nvSpPr>
        <p:spPr bwMode="auto">
          <a:xfrm>
            <a:off x="423862" y="4591050"/>
            <a:ext cx="1081087" cy="641350"/>
          </a:xfrm>
          <a:prstGeom prst="rect">
            <a:avLst/>
          </a:prstGeom>
          <a:noFill/>
          <a:ln w="9525">
            <a:noFill/>
            <a:miter lim="800000"/>
            <a:headEnd/>
            <a:tailEnd/>
          </a:ln>
        </p:spPr>
        <p:txBody>
          <a:bodyPr>
            <a:spAutoFit/>
          </a:bodyPr>
          <a:lstStyle/>
          <a:p>
            <a:r>
              <a:rPr lang="pt-BR" altLang="pt-BR" sz="3600" dirty="0">
                <a:solidFill>
                  <a:srgbClr val="FFFF00"/>
                </a:solidFill>
              </a:rPr>
              <a:t>   3</a:t>
            </a:r>
          </a:p>
        </p:txBody>
      </p:sp>
      <p:sp>
        <p:nvSpPr>
          <p:cNvPr id="17" name="Text Box 19"/>
          <p:cNvSpPr txBox="1">
            <a:spLocks noChangeArrowheads="1"/>
          </p:cNvSpPr>
          <p:nvPr/>
        </p:nvSpPr>
        <p:spPr bwMode="auto">
          <a:xfrm>
            <a:off x="1584324" y="4583113"/>
            <a:ext cx="1081088" cy="641350"/>
          </a:xfrm>
          <a:prstGeom prst="rect">
            <a:avLst/>
          </a:prstGeom>
          <a:noFill/>
          <a:ln w="9525">
            <a:noFill/>
            <a:miter lim="800000"/>
            <a:headEnd/>
            <a:tailEnd/>
          </a:ln>
        </p:spPr>
        <p:txBody>
          <a:bodyPr>
            <a:spAutoFit/>
          </a:bodyPr>
          <a:lstStyle/>
          <a:p>
            <a:r>
              <a:rPr lang="pt-BR" altLang="pt-BR" sz="3600">
                <a:solidFill>
                  <a:srgbClr val="FFFF00"/>
                </a:solidFill>
              </a:rPr>
              <a:t>5</a:t>
            </a:r>
          </a:p>
        </p:txBody>
      </p:sp>
      <p:sp>
        <p:nvSpPr>
          <p:cNvPr id="18" name="Text Box 20"/>
          <p:cNvSpPr txBox="1">
            <a:spLocks noChangeArrowheads="1"/>
          </p:cNvSpPr>
          <p:nvPr/>
        </p:nvSpPr>
        <p:spPr bwMode="auto">
          <a:xfrm>
            <a:off x="3127374" y="4192588"/>
            <a:ext cx="4751388" cy="641350"/>
          </a:xfrm>
          <a:prstGeom prst="rect">
            <a:avLst/>
          </a:prstGeom>
          <a:noFill/>
          <a:ln w="9525">
            <a:noFill/>
            <a:miter lim="800000"/>
            <a:headEnd/>
            <a:tailEnd/>
          </a:ln>
        </p:spPr>
        <p:txBody>
          <a:bodyPr>
            <a:spAutoFit/>
          </a:bodyPr>
          <a:lstStyle/>
          <a:p>
            <a:r>
              <a:rPr lang="pt-BR" altLang="pt-BR" sz="3600">
                <a:solidFill>
                  <a:srgbClr val="FFFF00"/>
                </a:solidFill>
              </a:rPr>
              <a:t>= </a:t>
            </a:r>
            <a:r>
              <a:rPr lang="pt-BR" altLang="pt-BR" sz="3600">
                <a:solidFill>
                  <a:srgbClr val="FF0000"/>
                </a:solidFill>
              </a:rPr>
              <a:t>7.5 </a:t>
            </a:r>
            <a:endParaRPr lang="pt-BR" altLang="pt-BR" sz="3600">
              <a:solidFill>
                <a:srgbClr val="FFFF00"/>
              </a:solidFill>
            </a:endParaRPr>
          </a:p>
        </p:txBody>
      </p:sp>
      <p:sp>
        <p:nvSpPr>
          <p:cNvPr id="19" name="Text Box 21"/>
          <p:cNvSpPr txBox="1">
            <a:spLocks noChangeArrowheads="1"/>
          </p:cNvSpPr>
          <p:nvPr/>
        </p:nvSpPr>
        <p:spPr bwMode="auto">
          <a:xfrm>
            <a:off x="4376737" y="4192588"/>
            <a:ext cx="4751387" cy="641350"/>
          </a:xfrm>
          <a:prstGeom prst="rect">
            <a:avLst/>
          </a:prstGeom>
          <a:noFill/>
          <a:ln w="9525">
            <a:noFill/>
            <a:miter lim="800000"/>
            <a:headEnd/>
            <a:tailEnd/>
          </a:ln>
        </p:spPr>
        <p:txBody>
          <a:bodyPr>
            <a:spAutoFit/>
          </a:bodyPr>
          <a:lstStyle/>
          <a:p>
            <a:r>
              <a:rPr lang="pt-BR" altLang="pt-BR" sz="3600">
                <a:solidFill>
                  <a:schemeClr val="accent1"/>
                </a:solidFill>
              </a:rPr>
              <a:t>-</a:t>
            </a:r>
            <a:r>
              <a:rPr lang="pt-BR" altLang="pt-BR" sz="3600">
                <a:solidFill>
                  <a:srgbClr val="FFFF00"/>
                </a:solidFill>
              </a:rPr>
              <a:t> </a:t>
            </a:r>
            <a:r>
              <a:rPr lang="pt-BR" altLang="pt-BR" sz="3600">
                <a:solidFill>
                  <a:schemeClr val="accent1"/>
                </a:solidFill>
              </a:rPr>
              <a:t>2.3</a:t>
            </a:r>
            <a:endParaRPr lang="pt-BR" altLang="pt-BR" sz="3600">
              <a:solidFill>
                <a:srgbClr val="FFFF00"/>
              </a:solidFill>
            </a:endParaRPr>
          </a:p>
        </p:txBody>
      </p:sp>
      <p:sp>
        <p:nvSpPr>
          <p:cNvPr id="20" name="Text Box 22"/>
          <p:cNvSpPr txBox="1">
            <a:spLocks noChangeArrowheads="1"/>
          </p:cNvSpPr>
          <p:nvPr/>
        </p:nvSpPr>
        <p:spPr bwMode="auto">
          <a:xfrm>
            <a:off x="5503863" y="4225925"/>
            <a:ext cx="1804441" cy="641350"/>
          </a:xfrm>
          <a:prstGeom prst="rect">
            <a:avLst/>
          </a:prstGeom>
          <a:noFill/>
          <a:ln w="9525">
            <a:noFill/>
            <a:miter lim="800000"/>
            <a:headEnd/>
            <a:tailEnd/>
          </a:ln>
        </p:spPr>
        <p:txBody>
          <a:bodyPr wrap="square">
            <a:spAutoFit/>
          </a:bodyPr>
          <a:lstStyle/>
          <a:p>
            <a:r>
              <a:rPr lang="pt-BR" altLang="pt-BR" sz="3600" dirty="0">
                <a:solidFill>
                  <a:srgbClr val="FFFF00"/>
                </a:solidFill>
              </a:rPr>
              <a:t>= 29 </a:t>
            </a:r>
          </a:p>
        </p:txBody>
      </p:sp>
      <p:sp>
        <p:nvSpPr>
          <p:cNvPr id="1042" name="Rectangle 20"/>
          <p:cNvSpPr>
            <a:spLocks noChangeArrowheads="1"/>
          </p:cNvSpPr>
          <p:nvPr/>
        </p:nvSpPr>
        <p:spPr bwMode="auto">
          <a:xfrm>
            <a:off x="0" y="0"/>
            <a:ext cx="4572000" cy="641350"/>
          </a:xfrm>
          <a:prstGeom prst="rect">
            <a:avLst/>
          </a:prstGeom>
          <a:noFill/>
          <a:ln w="9525">
            <a:noFill/>
            <a:miter lim="800000"/>
            <a:headEnd/>
            <a:tailEnd/>
          </a:ln>
        </p:spPr>
        <p:txBody>
          <a:bodyPr>
            <a:spAutoFit/>
          </a:bodyPr>
          <a:lstStyle/>
          <a:p>
            <a:r>
              <a:rPr lang="pt-BR" altLang="pt-BR" b="1">
                <a:solidFill>
                  <a:schemeClr val="bg1"/>
                </a:solidFill>
                <a:latin typeface="Calibri" pitchFamily="34" charset="0"/>
              </a:rPr>
              <a:t>MATEMÁTICA, Série </a:t>
            </a:r>
            <a:r>
              <a:rPr lang="pt-BR" altLang="pt-BR">
                <a:solidFill>
                  <a:schemeClr val="bg1"/>
                </a:solidFill>
                <a:latin typeface="Calibri" pitchFamily="34" charset="0"/>
              </a:rPr>
              <a:t>2ª </a:t>
            </a:r>
          </a:p>
          <a:p>
            <a:r>
              <a:rPr lang="pt-BR" altLang="pt-BR">
                <a:solidFill>
                  <a:schemeClr val="bg1"/>
                </a:solidFill>
                <a:latin typeface="Calibri" pitchFamily="34" charset="0"/>
              </a:rPr>
              <a:t>Matrizes - Determinantes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770" decel="100000"/>
                                        <p:tgtEl>
                                          <p:spTgt spid="15"/>
                                        </p:tgtEl>
                                      </p:cBhvr>
                                    </p:animEffect>
                                    <p:animScale>
                                      <p:cBhvr>
                                        <p:cTn id="34" dur="770" decel="100000"/>
                                        <p:tgtEl>
                                          <p:spTgt spid="15"/>
                                        </p:tgtEl>
                                      </p:cBhvr>
                                      <p:from x="10000" y="10000"/>
                                      <p:to x="200000" y="450000"/>
                                    </p:animScale>
                                    <p:animScale>
                                      <p:cBhvr>
                                        <p:cTn id="35" dur="1230" accel="100000" fill="hold">
                                          <p:stCondLst>
                                            <p:cond delay="770"/>
                                          </p:stCondLst>
                                        </p:cTn>
                                        <p:tgtEl>
                                          <p:spTgt spid="15"/>
                                        </p:tgtEl>
                                      </p:cBhvr>
                                      <p:from x="200000" y="450000"/>
                                      <p:to x="100000" y="100000"/>
                                    </p:animScale>
                                    <p:set>
                                      <p:cBhvr>
                                        <p:cTn id="36" dur="770" fill="hold"/>
                                        <p:tgtEl>
                                          <p:spTgt spid="15"/>
                                        </p:tgtEl>
                                        <p:attrNameLst>
                                          <p:attrName>ppt_x</p:attrName>
                                        </p:attrNameLst>
                                      </p:cBhvr>
                                      <p:to>
                                        <p:strVal val="(0.5)"/>
                                      </p:to>
                                    </p:set>
                                    <p:anim from="(0.5)" to="(#ppt_x)" calcmode="lin" valueType="num">
                                      <p:cBhvr>
                                        <p:cTn id="37" dur="1230" accel="100000" fill="hold">
                                          <p:stCondLst>
                                            <p:cond delay="770"/>
                                          </p:stCondLst>
                                        </p:cTn>
                                        <p:tgtEl>
                                          <p:spTgt spid="15"/>
                                        </p:tgtEl>
                                        <p:attrNameLst>
                                          <p:attrName>ppt_x</p:attrName>
                                        </p:attrNameLst>
                                      </p:cBhvr>
                                    </p:anim>
                                    <p:set>
                                      <p:cBhvr>
                                        <p:cTn id="38" dur="770" fill="hold"/>
                                        <p:tgtEl>
                                          <p:spTgt spid="15"/>
                                        </p:tgtEl>
                                        <p:attrNameLst>
                                          <p:attrName>ppt_y</p:attrName>
                                        </p:attrNameLst>
                                      </p:cBhvr>
                                      <p:to>
                                        <p:strVal val="(#ppt_y+0.4)"/>
                                      </p:to>
                                    </p:set>
                                    <p:anim from="(#ppt_y+0.4)" to="(#ppt_y)" calcmode="lin" valueType="num">
                                      <p:cBhvr>
                                        <p:cTn id="39" dur="1230" accel="100000" fill="hold">
                                          <p:stCondLst>
                                            <p:cond delay="770"/>
                                          </p:stCondLst>
                                        </p:cTn>
                                        <p:tgtEl>
                                          <p:spTgt spid="15"/>
                                        </p:tgtEl>
                                        <p:attrNameLst>
                                          <p:attrName>ppt_y</p:attrName>
                                        </p:attrNameLst>
                                      </p:cBhvr>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ox(in)">
                                      <p:cBhvr>
                                        <p:cTn id="44" dur="500"/>
                                        <p:tgtEl>
                                          <p:spTgt spid="1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ox(in)">
                                      <p:cBhvr>
                                        <p:cTn id="49" dur="500"/>
                                        <p:tgtEl>
                                          <p:spTgt spid="1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8" presetClass="entr" presetSubtype="16"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diamond(in)">
                                      <p:cBhvr>
                                        <p:cTn id="54" dur="2000"/>
                                        <p:tgtEl>
                                          <p:spTgt spid="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blinds(horizontal)">
                                      <p:cBhvr>
                                        <p:cTn id="59" dur="500"/>
                                        <p:tgtEl>
                                          <p:spTgt spid="1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checkerboard(across)">
                                      <p:cBhvr>
                                        <p:cTn id="64" dur="500"/>
                                        <p:tgtEl>
                                          <p:spTgt spid="1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blinds(horizontal)">
                                      <p:cBhvr>
                                        <p:cTn id="69" dur="500"/>
                                        <p:tgtEl>
                                          <p:spTgt spid="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1" presetClass="entr" presetSubtype="0" fill="hold" grpId="0" nodeType="clickEffect">
                                  <p:stCondLst>
                                    <p:cond delay="0"/>
                                  </p:stCondLst>
                                  <p:iterate type="lt">
                                    <p:tmPct val="10000"/>
                                  </p:iterate>
                                  <p:childTnLst>
                                    <p:set>
                                      <p:cBhvr>
                                        <p:cTn id="73" dur="1" fill="hold">
                                          <p:stCondLst>
                                            <p:cond delay="0"/>
                                          </p:stCondLst>
                                        </p:cTn>
                                        <p:tgtEl>
                                          <p:spTgt spid="11"/>
                                        </p:tgtEl>
                                        <p:attrNameLst>
                                          <p:attrName>style.visibility</p:attrName>
                                        </p:attrNameLst>
                                      </p:cBhvr>
                                      <p:to>
                                        <p:strVal val="visible"/>
                                      </p:to>
                                    </p:set>
                                    <p:anim calcmode="lin" valueType="num">
                                      <p:cBhvr>
                                        <p:cTn id="7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11"/>
                                        </p:tgtEl>
                                        <p:attrNameLst>
                                          <p:attrName>ppt_y</p:attrName>
                                        </p:attrNameLst>
                                      </p:cBhvr>
                                      <p:tavLst>
                                        <p:tav tm="0">
                                          <p:val>
                                            <p:strVal val="#ppt_y"/>
                                          </p:val>
                                        </p:tav>
                                        <p:tav tm="100000">
                                          <p:val>
                                            <p:strVal val="#ppt_y"/>
                                          </p:val>
                                        </p:tav>
                                      </p:tavLst>
                                    </p:anim>
                                    <p:anim calcmode="lin" valueType="num">
                                      <p:cBhvr>
                                        <p:cTn id="7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1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5" presetClass="entr" presetSubtype="1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checkerboard(across)">
                                      <p:cBhvr>
                                        <p:cTn id="83" dur="500"/>
                                        <p:tgtEl>
                                          <p:spTgt spid="1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8" presetClass="entr" presetSubtype="16" fill="hold" grpId="0"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diamond(in)">
                                      <p:cBhvr>
                                        <p:cTn id="88"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P spid="11" grpId="0"/>
      <p:bldP spid="12" grpId="0" animBg="1"/>
      <p:bldP spid="13" grpId="0" animBg="1"/>
      <p:bldP spid="14" grpId="0"/>
      <p:bldP spid="15" grpId="0"/>
      <p:bldP spid="16" grpId="0"/>
      <p:bldP spid="17" grpId="0"/>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a:spLocks noChangeArrowheads="1"/>
          </p:cNvSpPr>
          <p:nvPr/>
        </p:nvSpPr>
        <p:spPr bwMode="auto">
          <a:xfrm>
            <a:off x="179388" y="115888"/>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
        <p:nvSpPr>
          <p:cNvPr id="5" name="Text Box 9"/>
          <p:cNvSpPr txBox="1">
            <a:spLocks noChangeArrowheads="1"/>
          </p:cNvSpPr>
          <p:nvPr/>
        </p:nvSpPr>
        <p:spPr bwMode="auto">
          <a:xfrm>
            <a:off x="365391" y="988003"/>
            <a:ext cx="53165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a:solidFill>
                  <a:srgbClr val="FF0000"/>
                </a:solidFill>
                <a:latin typeface="Book Antiqua" pitchFamily="18" charset="0"/>
              </a:rPr>
              <a:t>3.3. Determinantes da matriz de 3ª ordem</a:t>
            </a:r>
          </a:p>
        </p:txBody>
      </p:sp>
      <p:sp>
        <p:nvSpPr>
          <p:cNvPr id="6" name="Text Box 10"/>
          <p:cNvSpPr txBox="1">
            <a:spLocks noChangeArrowheads="1"/>
          </p:cNvSpPr>
          <p:nvPr/>
        </p:nvSpPr>
        <p:spPr bwMode="auto">
          <a:xfrm>
            <a:off x="5250128" y="970540"/>
            <a:ext cx="3600450"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dirty="0">
                <a:solidFill>
                  <a:srgbClr val="0000CC"/>
                </a:solidFill>
                <a:latin typeface="Book Antiqua" pitchFamily="18" charset="0"/>
              </a:rPr>
              <a:t>(Regra de </a:t>
            </a:r>
            <a:r>
              <a:rPr lang="pt-BR" altLang="pt-BR" sz="2000" b="1" dirty="0" err="1">
                <a:solidFill>
                  <a:srgbClr val="0000CC"/>
                </a:solidFill>
                <a:latin typeface="Book Antiqua" pitchFamily="18" charset="0"/>
              </a:rPr>
              <a:t>Sarrus</a:t>
            </a:r>
            <a:r>
              <a:rPr lang="pt-BR" altLang="pt-BR" sz="2000" b="1" dirty="0" smtClean="0">
                <a:solidFill>
                  <a:srgbClr val="0000CC"/>
                </a:solidFill>
                <a:latin typeface="Book Antiqua" pitchFamily="18" charset="0"/>
              </a:rPr>
              <a:t>)</a:t>
            </a:r>
          </a:p>
          <a:p>
            <a:pPr eaLnBrk="1" hangingPunct="1">
              <a:spcBef>
                <a:spcPct val="50000"/>
              </a:spcBef>
            </a:pPr>
            <a:endParaRPr lang="pt-BR" altLang="pt-BR" sz="2000" b="1" dirty="0">
              <a:solidFill>
                <a:srgbClr val="0000CC"/>
              </a:solidFill>
              <a:latin typeface="Book Antiqua" pitchFamily="18" charset="0"/>
            </a:endParaRPr>
          </a:p>
        </p:txBody>
      </p:sp>
      <p:sp>
        <p:nvSpPr>
          <p:cNvPr id="7" name="Text Box 11"/>
          <p:cNvSpPr txBox="1">
            <a:spLocks noChangeArrowheads="1"/>
          </p:cNvSpPr>
          <p:nvPr/>
        </p:nvSpPr>
        <p:spPr bwMode="auto">
          <a:xfrm>
            <a:off x="424128" y="1440924"/>
            <a:ext cx="85693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dirty="0">
                <a:latin typeface="Book Antiqua" pitchFamily="18" charset="0"/>
              </a:rPr>
              <a:t>1. Ao lado direito da matriz copiam-se as duas primeiras colunas.</a:t>
            </a:r>
          </a:p>
        </p:txBody>
      </p:sp>
      <p:sp>
        <p:nvSpPr>
          <p:cNvPr id="8" name="Text Box 12"/>
          <p:cNvSpPr txBox="1">
            <a:spLocks noChangeArrowheads="1"/>
          </p:cNvSpPr>
          <p:nvPr/>
        </p:nvSpPr>
        <p:spPr bwMode="auto">
          <a:xfrm>
            <a:off x="411982" y="1807636"/>
            <a:ext cx="85693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dirty="0">
                <a:latin typeface="Book Antiqua" pitchFamily="18" charset="0"/>
              </a:rPr>
              <a:t>2. Multiplicam-se os elementos da diagonal principal e, na mesma direção da diagonal principal, multiplicam-se os elementos das outras duas filas à sua direita.</a:t>
            </a:r>
          </a:p>
        </p:txBody>
      </p:sp>
      <p:sp>
        <p:nvSpPr>
          <p:cNvPr id="9" name="Text Box 13"/>
          <p:cNvSpPr txBox="1">
            <a:spLocks noChangeArrowheads="1"/>
          </p:cNvSpPr>
          <p:nvPr/>
        </p:nvSpPr>
        <p:spPr bwMode="auto">
          <a:xfrm>
            <a:off x="384273" y="2565040"/>
            <a:ext cx="85693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dirty="0">
                <a:latin typeface="Book Antiqua" pitchFamily="18" charset="0"/>
              </a:rPr>
              <a:t>3. Multiplicam-se os elementos da diagonal secundária e, na mesma direção, os elementos das outras duas filas à sua direita.</a:t>
            </a:r>
          </a:p>
        </p:txBody>
      </p:sp>
      <p:sp>
        <p:nvSpPr>
          <p:cNvPr id="10" name="Text Box 14"/>
          <p:cNvSpPr txBox="1">
            <a:spLocks noChangeArrowheads="1"/>
          </p:cNvSpPr>
          <p:nvPr/>
        </p:nvSpPr>
        <p:spPr bwMode="auto">
          <a:xfrm>
            <a:off x="384273" y="3206390"/>
            <a:ext cx="85693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dirty="0">
                <a:latin typeface="Book Antiqua" pitchFamily="18" charset="0"/>
              </a:rPr>
              <a:t>4. O determinante da matriz é a subtração dos produtos obtidos em 2 e 3.</a:t>
            </a:r>
          </a:p>
        </p:txBody>
      </p:sp>
      <p:sp>
        <p:nvSpPr>
          <p:cNvPr id="11" name="Text Box 15"/>
          <p:cNvSpPr txBox="1">
            <a:spLocks noChangeArrowheads="1"/>
          </p:cNvSpPr>
          <p:nvPr/>
        </p:nvSpPr>
        <p:spPr bwMode="auto">
          <a:xfrm>
            <a:off x="424128" y="4015365"/>
            <a:ext cx="5762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Ex.:</a:t>
            </a:r>
          </a:p>
        </p:txBody>
      </p:sp>
      <p:graphicFrame>
        <p:nvGraphicFramePr>
          <p:cNvPr id="12" name="Object 16"/>
          <p:cNvGraphicFramePr>
            <a:graphicFrameLocks noChangeAspect="1"/>
          </p:cNvGraphicFramePr>
          <p:nvPr>
            <p:extLst>
              <p:ext uri="{D42A27DB-BD31-4B8C-83A1-F6EECF244321}">
                <p14:modId xmlns:p14="http://schemas.microsoft.com/office/powerpoint/2010/main" xmlns="" val="2426466150"/>
              </p:ext>
            </p:extLst>
          </p:nvPr>
        </p:nvGraphicFramePr>
        <p:xfrm>
          <a:off x="928953" y="3796290"/>
          <a:ext cx="1368425" cy="1150937"/>
        </p:xfrm>
        <a:graphic>
          <a:graphicData uri="http://schemas.openxmlformats.org/presentationml/2006/ole">
            <p:oleObj spid="_x0000_s15378" name="Equation" r:id="rId3" imgW="711200" imgH="596900" progId="Equation.3">
              <p:embed/>
            </p:oleObj>
          </a:graphicData>
        </a:graphic>
      </p:graphicFrame>
      <p:graphicFrame>
        <p:nvGraphicFramePr>
          <p:cNvPr id="13" name="Object 17"/>
          <p:cNvGraphicFramePr>
            <a:graphicFrameLocks noGrp="1" noChangeAspect="1"/>
          </p:cNvGraphicFramePr>
          <p:nvPr>
            <p:ph/>
            <p:extLst>
              <p:ext uri="{D42A27DB-BD31-4B8C-83A1-F6EECF244321}">
                <p14:modId xmlns:p14="http://schemas.microsoft.com/office/powerpoint/2010/main" xmlns="" val="2318609448"/>
              </p:ext>
            </p:extLst>
          </p:nvPr>
        </p:nvGraphicFramePr>
        <p:xfrm>
          <a:off x="2262453" y="3843915"/>
          <a:ext cx="1906587" cy="1054100"/>
        </p:xfrm>
        <a:graphic>
          <a:graphicData uri="http://schemas.openxmlformats.org/presentationml/2006/ole">
            <p:oleObj spid="_x0000_s15379" name="Equation" r:id="rId4" imgW="1079500" imgH="596900" progId="Equation.3">
              <p:embed/>
            </p:oleObj>
          </a:graphicData>
        </a:graphic>
      </p:graphicFrame>
      <p:sp>
        <p:nvSpPr>
          <p:cNvPr id="14" name="Line 19"/>
          <p:cNvSpPr>
            <a:spLocks noChangeShapeType="1"/>
          </p:cNvSpPr>
          <p:nvPr/>
        </p:nvSpPr>
        <p:spPr bwMode="auto">
          <a:xfrm>
            <a:off x="2224353" y="3823277"/>
            <a:ext cx="1296987" cy="1152525"/>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15" name="Line 20"/>
          <p:cNvSpPr>
            <a:spLocks noChangeShapeType="1"/>
          </p:cNvSpPr>
          <p:nvPr/>
        </p:nvSpPr>
        <p:spPr bwMode="auto">
          <a:xfrm>
            <a:off x="2630753" y="3843915"/>
            <a:ext cx="1296987" cy="1152525"/>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16" name="Line 21"/>
          <p:cNvSpPr>
            <a:spLocks noChangeShapeType="1"/>
          </p:cNvSpPr>
          <p:nvPr/>
        </p:nvSpPr>
        <p:spPr bwMode="auto">
          <a:xfrm>
            <a:off x="2922853" y="3826452"/>
            <a:ext cx="1296987" cy="1152525"/>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17" name="Line 22"/>
          <p:cNvSpPr>
            <a:spLocks noChangeShapeType="1"/>
          </p:cNvSpPr>
          <p:nvPr/>
        </p:nvSpPr>
        <p:spPr bwMode="auto">
          <a:xfrm rot="5520000">
            <a:off x="2225147" y="3822483"/>
            <a:ext cx="1296988" cy="1152525"/>
          </a:xfrm>
          <a:prstGeom prst="line">
            <a:avLst/>
          </a:prstGeom>
          <a:noFill/>
          <a:ln w="28575">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18" name="Line 23"/>
          <p:cNvSpPr>
            <a:spLocks noChangeShapeType="1"/>
          </p:cNvSpPr>
          <p:nvPr/>
        </p:nvSpPr>
        <p:spPr bwMode="auto">
          <a:xfrm rot="5520000">
            <a:off x="2555347" y="3817721"/>
            <a:ext cx="1296987" cy="1152525"/>
          </a:xfrm>
          <a:prstGeom prst="line">
            <a:avLst/>
          </a:prstGeom>
          <a:noFill/>
          <a:ln w="28575">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19" name="Line 24"/>
          <p:cNvSpPr>
            <a:spLocks noChangeShapeType="1"/>
          </p:cNvSpPr>
          <p:nvPr/>
        </p:nvSpPr>
        <p:spPr bwMode="auto">
          <a:xfrm rot="5520000">
            <a:off x="2847447" y="3800258"/>
            <a:ext cx="1296988" cy="1152525"/>
          </a:xfrm>
          <a:prstGeom prst="line">
            <a:avLst/>
          </a:prstGeom>
          <a:noFill/>
          <a:ln w="28575">
            <a:solidFill>
              <a:srgbClr val="0000FF"/>
            </a:solidFill>
            <a:round/>
            <a:headEnd/>
            <a:tailEnd type="triangle" w="med" len="med"/>
          </a:ln>
          <a:extLst>
            <a:ext uri="{909E8E84-426E-40DD-AFC4-6F175D3DCCD1}">
              <a14:hiddenFill xmlns:a14="http://schemas.microsoft.com/office/drawing/2010/main" xmlns="">
                <a:noFill/>
              </a14:hiddenFill>
            </a:ext>
          </a:extLst>
        </p:spPr>
        <p:txBody>
          <a:bodyPr/>
          <a:lstStyle/>
          <a:p>
            <a:endParaRPr lang="pt-BR"/>
          </a:p>
        </p:txBody>
      </p:sp>
      <p:sp>
        <p:nvSpPr>
          <p:cNvPr id="20" name="Text Box 28"/>
          <p:cNvSpPr txBox="1">
            <a:spLocks noChangeArrowheads="1"/>
          </p:cNvSpPr>
          <p:nvPr/>
        </p:nvSpPr>
        <p:spPr bwMode="auto">
          <a:xfrm>
            <a:off x="2356115" y="4980565"/>
            <a:ext cx="2889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FF"/>
                </a:solidFill>
                <a:latin typeface="Book Antiqua" pitchFamily="18" charset="0"/>
              </a:rPr>
              <a:t>-</a:t>
            </a:r>
          </a:p>
        </p:txBody>
      </p:sp>
      <p:sp>
        <p:nvSpPr>
          <p:cNvPr id="21" name="Text Box 29"/>
          <p:cNvSpPr txBox="1">
            <a:spLocks noChangeArrowheads="1"/>
          </p:cNvSpPr>
          <p:nvPr/>
        </p:nvSpPr>
        <p:spPr bwMode="auto">
          <a:xfrm>
            <a:off x="2727590" y="4975802"/>
            <a:ext cx="2889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FF"/>
                </a:solidFill>
                <a:latin typeface="Book Antiqua" pitchFamily="18" charset="0"/>
              </a:rPr>
              <a:t>-</a:t>
            </a:r>
          </a:p>
        </p:txBody>
      </p:sp>
      <p:sp>
        <p:nvSpPr>
          <p:cNvPr id="22" name="Text Box 30"/>
          <p:cNvSpPr txBox="1">
            <a:spLocks noChangeArrowheads="1"/>
          </p:cNvSpPr>
          <p:nvPr/>
        </p:nvSpPr>
        <p:spPr bwMode="auto">
          <a:xfrm>
            <a:off x="2079890" y="4967865"/>
            <a:ext cx="2889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FF"/>
                </a:solidFill>
                <a:latin typeface="Book Antiqua" pitchFamily="18" charset="0"/>
              </a:rPr>
              <a:t>-</a:t>
            </a:r>
          </a:p>
        </p:txBody>
      </p:sp>
      <p:sp>
        <p:nvSpPr>
          <p:cNvPr id="23" name="Text Box 31"/>
          <p:cNvSpPr txBox="1">
            <a:spLocks noChangeArrowheads="1"/>
          </p:cNvSpPr>
          <p:nvPr/>
        </p:nvSpPr>
        <p:spPr bwMode="auto">
          <a:xfrm>
            <a:off x="3762640" y="4988502"/>
            <a:ext cx="4445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FF0000"/>
                </a:solidFill>
                <a:latin typeface="Book Antiqua" pitchFamily="18" charset="0"/>
              </a:rPr>
              <a:t>+</a:t>
            </a:r>
          </a:p>
        </p:txBody>
      </p:sp>
      <p:sp>
        <p:nvSpPr>
          <p:cNvPr id="24" name="Text Box 32"/>
          <p:cNvSpPr txBox="1">
            <a:spLocks noChangeArrowheads="1"/>
          </p:cNvSpPr>
          <p:nvPr/>
        </p:nvSpPr>
        <p:spPr bwMode="auto">
          <a:xfrm>
            <a:off x="4134115" y="4975802"/>
            <a:ext cx="504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FF0000"/>
                </a:solidFill>
                <a:latin typeface="Book Antiqua" pitchFamily="18" charset="0"/>
              </a:rPr>
              <a:t>+</a:t>
            </a:r>
          </a:p>
        </p:txBody>
      </p:sp>
      <p:sp>
        <p:nvSpPr>
          <p:cNvPr id="25" name="Text Box 33"/>
          <p:cNvSpPr txBox="1">
            <a:spLocks noChangeArrowheads="1"/>
          </p:cNvSpPr>
          <p:nvPr/>
        </p:nvSpPr>
        <p:spPr bwMode="auto">
          <a:xfrm>
            <a:off x="3448315" y="4975802"/>
            <a:ext cx="431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FF0000"/>
                </a:solidFill>
                <a:latin typeface="Book Antiqua" pitchFamily="18" charset="0"/>
              </a:rPr>
              <a:t>+</a:t>
            </a:r>
          </a:p>
        </p:txBody>
      </p:sp>
      <p:sp>
        <p:nvSpPr>
          <p:cNvPr id="26" name="Text Box 34"/>
          <p:cNvSpPr txBox="1">
            <a:spLocks noChangeArrowheads="1"/>
          </p:cNvSpPr>
          <p:nvPr/>
        </p:nvSpPr>
        <p:spPr bwMode="auto">
          <a:xfrm>
            <a:off x="4096015" y="4175702"/>
            <a:ext cx="23764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10 – 8 + 0 + 6 – 12 + 0</a:t>
            </a:r>
          </a:p>
        </p:txBody>
      </p:sp>
      <p:sp>
        <p:nvSpPr>
          <p:cNvPr id="27" name="Text Box 35"/>
          <p:cNvSpPr txBox="1">
            <a:spLocks noChangeArrowheads="1"/>
          </p:cNvSpPr>
          <p:nvPr/>
        </p:nvSpPr>
        <p:spPr bwMode="auto">
          <a:xfrm>
            <a:off x="6472503" y="4136015"/>
            <a:ext cx="792162" cy="461665"/>
          </a:xfrm>
          <a:prstGeom prst="rect">
            <a:avLst/>
          </a:prstGeom>
          <a:solidFill>
            <a:srgbClr val="FFFF66"/>
          </a:solidFill>
          <a:ln w="2857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400" dirty="0">
                <a:latin typeface="Book Antiqua" pitchFamily="18" charset="0"/>
              </a:rPr>
              <a:t>= </a:t>
            </a:r>
            <a:r>
              <a:rPr lang="pt-BR" altLang="pt-BR" sz="2400" dirty="0" smtClean="0">
                <a:latin typeface="Book Antiqua" pitchFamily="18" charset="0"/>
              </a:rPr>
              <a:t>- 4</a:t>
            </a:r>
            <a:endParaRPr lang="pt-BR" altLang="pt-BR" sz="2400" dirty="0">
              <a:latin typeface="Book Antiqua" pitchFamily="18" charset="0"/>
            </a:endParaRPr>
          </a:p>
        </p:txBody>
      </p:sp>
    </p:spTree>
    <p:extLst>
      <p:ext uri="{BB962C8B-B14F-4D97-AF65-F5344CB8AC3E}">
        <p14:creationId xmlns:p14="http://schemas.microsoft.com/office/powerpoint/2010/main" xmlns="" val="71416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6" presetClass="entr" presetSubtype="0" fill="hold" grpId="0" nodeType="clickEffect">
                                  <p:stCondLst>
                                    <p:cond delay="0"/>
                                  </p:stCondLst>
                                  <p:iterate type="lt">
                                    <p:tmPct val="10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48" presetClass="entr" presetSubtype="0" accel="5000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6" dur="1000" fill="hold"/>
                                        <p:tgtEl>
                                          <p:spTgt spid="7"/>
                                        </p:tgtEl>
                                        <p:attrNameLst>
                                          <p:attrName>ppt_x</p:attrName>
                                        </p:attrNameLst>
                                      </p:cBhvr>
                                      <p:tavLst>
                                        <p:tav tm="0">
                                          <p:val>
                                            <p:fltVal val="-1"/>
                                          </p:val>
                                        </p:tav>
                                        <p:tav tm="50000">
                                          <p:val>
                                            <p:fltVal val="0.95"/>
                                          </p:val>
                                        </p:tav>
                                        <p:tav tm="100000">
                                          <p:val>
                                            <p:strVal val="#ppt_x"/>
                                          </p:val>
                                        </p:tav>
                                      </p:tavLst>
                                    </p:anim>
                                    <p:anim calcmode="lin" valueType="num">
                                      <p:cBhvr>
                                        <p:cTn id="27" dur="1000" fill="hold"/>
                                        <p:tgtEl>
                                          <p:spTgt spid="7"/>
                                        </p:tgtEl>
                                        <p:attrNameLst>
                                          <p:attrName>ppt_y</p:attrName>
                                        </p:attrNameLst>
                                      </p:cBhvr>
                                      <p:tavLst>
                                        <p:tav tm="0">
                                          <p:val>
                                            <p:strVal val="#ppt_y"/>
                                          </p:val>
                                        </p:tav>
                                        <p:tav tm="100000">
                                          <p:val>
                                            <p:strVal val="#ppt_y"/>
                                          </p:val>
                                        </p:tav>
                                      </p:tavLst>
                                    </p:anim>
                                    <p:animEffect transition="in" filter="fade">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48" presetClass="entr" presetSubtype="0" accel="5000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1000" fill="hold"/>
                                        <p:tgtEl>
                                          <p:spTgt spid="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4" dur="1000" fill="hold"/>
                                        <p:tgtEl>
                                          <p:spTgt spid="8"/>
                                        </p:tgtEl>
                                        <p:attrNameLst>
                                          <p:attrName>ppt_x</p:attrName>
                                        </p:attrNameLst>
                                      </p:cBhvr>
                                      <p:tavLst>
                                        <p:tav tm="0">
                                          <p:val>
                                            <p:fltVal val="-1"/>
                                          </p:val>
                                        </p:tav>
                                        <p:tav tm="50000">
                                          <p:val>
                                            <p:fltVal val="0.95"/>
                                          </p:val>
                                        </p:tav>
                                        <p:tav tm="100000">
                                          <p:val>
                                            <p:strVal val="#ppt_x"/>
                                          </p:val>
                                        </p:tav>
                                      </p:tavLst>
                                    </p:anim>
                                    <p:anim calcmode="lin" valueType="num">
                                      <p:cBhvr>
                                        <p:cTn id="35" dur="1000" fill="hold"/>
                                        <p:tgtEl>
                                          <p:spTgt spid="8"/>
                                        </p:tgtEl>
                                        <p:attrNameLst>
                                          <p:attrName>ppt_y</p:attrName>
                                        </p:attrNameLst>
                                      </p:cBhvr>
                                      <p:tavLst>
                                        <p:tav tm="0">
                                          <p:val>
                                            <p:strVal val="#ppt_y"/>
                                          </p:val>
                                        </p:tav>
                                        <p:tav tm="100000">
                                          <p:val>
                                            <p:strVal val="#ppt_y"/>
                                          </p:val>
                                        </p:tav>
                                      </p:tavLst>
                                    </p:anim>
                                    <p:animEffect transition="in" filter="fade">
                                      <p:cBhvr>
                                        <p:cTn id="36" dur="1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48" presetClass="entr" presetSubtype="0" accel="5000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2" dur="1000" fill="hold"/>
                                        <p:tgtEl>
                                          <p:spTgt spid="9"/>
                                        </p:tgtEl>
                                        <p:attrNameLst>
                                          <p:attrName>ppt_x</p:attrName>
                                        </p:attrNameLst>
                                      </p:cBhvr>
                                      <p:tavLst>
                                        <p:tav tm="0">
                                          <p:val>
                                            <p:fltVal val="-1"/>
                                          </p:val>
                                        </p:tav>
                                        <p:tav tm="50000">
                                          <p:val>
                                            <p:fltVal val="0.95"/>
                                          </p:val>
                                        </p:tav>
                                        <p:tav tm="100000">
                                          <p:val>
                                            <p:strVal val="#ppt_x"/>
                                          </p:val>
                                        </p:tav>
                                      </p:tavLst>
                                    </p:anim>
                                    <p:anim calcmode="lin" valueType="num">
                                      <p:cBhvr>
                                        <p:cTn id="43" dur="1000" fill="hold"/>
                                        <p:tgtEl>
                                          <p:spTgt spid="9"/>
                                        </p:tgtEl>
                                        <p:attrNameLst>
                                          <p:attrName>ppt_y</p:attrName>
                                        </p:attrNameLst>
                                      </p:cBhvr>
                                      <p:tavLst>
                                        <p:tav tm="0">
                                          <p:val>
                                            <p:strVal val="#ppt_y"/>
                                          </p:val>
                                        </p:tav>
                                        <p:tav tm="100000">
                                          <p:val>
                                            <p:strVal val="#ppt_y"/>
                                          </p:val>
                                        </p:tav>
                                      </p:tavLst>
                                    </p:anim>
                                    <p:animEffect transition="in" filter="fade">
                                      <p:cBhvr>
                                        <p:cTn id="44" dur="10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48" presetClass="entr" presetSubtype="0" accel="5000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0" dur="1000" fill="hold"/>
                                        <p:tgtEl>
                                          <p:spTgt spid="10"/>
                                        </p:tgtEl>
                                        <p:attrNameLst>
                                          <p:attrName>ppt_x</p:attrName>
                                        </p:attrNameLst>
                                      </p:cBhvr>
                                      <p:tavLst>
                                        <p:tav tm="0">
                                          <p:val>
                                            <p:fltVal val="-1"/>
                                          </p:val>
                                        </p:tav>
                                        <p:tav tm="50000">
                                          <p:val>
                                            <p:fltVal val="0.95"/>
                                          </p:val>
                                        </p:tav>
                                        <p:tav tm="100000">
                                          <p:val>
                                            <p:strVal val="#ppt_x"/>
                                          </p:val>
                                        </p:tav>
                                      </p:tavLst>
                                    </p:anim>
                                    <p:anim calcmode="lin" valueType="num">
                                      <p:cBhvr>
                                        <p:cTn id="51" dur="1000" fill="hold"/>
                                        <p:tgtEl>
                                          <p:spTgt spid="10"/>
                                        </p:tgtEl>
                                        <p:attrNameLst>
                                          <p:attrName>ppt_y</p:attrName>
                                        </p:attrNameLst>
                                      </p:cBhvr>
                                      <p:tavLst>
                                        <p:tav tm="0">
                                          <p:val>
                                            <p:strVal val="#ppt_y"/>
                                          </p:val>
                                        </p:tav>
                                        <p:tav tm="100000">
                                          <p:val>
                                            <p:strVal val="#ppt_y"/>
                                          </p:val>
                                        </p:tav>
                                      </p:tavLst>
                                    </p:anim>
                                    <p:animEffect transition="in" filter="fade">
                                      <p:cBhvr>
                                        <p:cTn id="52" dur="1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80">
                                          <p:stCondLst>
                                            <p:cond delay="0"/>
                                          </p:stCondLst>
                                        </p:cTn>
                                        <p:tgtEl>
                                          <p:spTgt spid="11"/>
                                        </p:tgtEl>
                                      </p:cBhvr>
                                    </p:animEffect>
                                    <p:anim calcmode="lin" valueType="num">
                                      <p:cBhvr>
                                        <p:cTn id="5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3" dur="26">
                                          <p:stCondLst>
                                            <p:cond delay="650"/>
                                          </p:stCondLst>
                                        </p:cTn>
                                        <p:tgtEl>
                                          <p:spTgt spid="11"/>
                                        </p:tgtEl>
                                      </p:cBhvr>
                                      <p:to x="100000" y="60000"/>
                                    </p:animScale>
                                    <p:animScale>
                                      <p:cBhvr>
                                        <p:cTn id="64" dur="166" decel="50000">
                                          <p:stCondLst>
                                            <p:cond delay="676"/>
                                          </p:stCondLst>
                                        </p:cTn>
                                        <p:tgtEl>
                                          <p:spTgt spid="11"/>
                                        </p:tgtEl>
                                      </p:cBhvr>
                                      <p:to x="100000" y="100000"/>
                                    </p:animScale>
                                    <p:animScale>
                                      <p:cBhvr>
                                        <p:cTn id="65" dur="26">
                                          <p:stCondLst>
                                            <p:cond delay="1312"/>
                                          </p:stCondLst>
                                        </p:cTn>
                                        <p:tgtEl>
                                          <p:spTgt spid="11"/>
                                        </p:tgtEl>
                                      </p:cBhvr>
                                      <p:to x="100000" y="80000"/>
                                    </p:animScale>
                                    <p:animScale>
                                      <p:cBhvr>
                                        <p:cTn id="66" dur="166" decel="50000">
                                          <p:stCondLst>
                                            <p:cond delay="1338"/>
                                          </p:stCondLst>
                                        </p:cTn>
                                        <p:tgtEl>
                                          <p:spTgt spid="11"/>
                                        </p:tgtEl>
                                      </p:cBhvr>
                                      <p:to x="100000" y="100000"/>
                                    </p:animScale>
                                    <p:animScale>
                                      <p:cBhvr>
                                        <p:cTn id="67" dur="26">
                                          <p:stCondLst>
                                            <p:cond delay="1642"/>
                                          </p:stCondLst>
                                        </p:cTn>
                                        <p:tgtEl>
                                          <p:spTgt spid="11"/>
                                        </p:tgtEl>
                                      </p:cBhvr>
                                      <p:to x="100000" y="90000"/>
                                    </p:animScale>
                                    <p:animScale>
                                      <p:cBhvr>
                                        <p:cTn id="68" dur="166" decel="50000">
                                          <p:stCondLst>
                                            <p:cond delay="1668"/>
                                          </p:stCondLst>
                                        </p:cTn>
                                        <p:tgtEl>
                                          <p:spTgt spid="11"/>
                                        </p:tgtEl>
                                      </p:cBhvr>
                                      <p:to x="100000" y="100000"/>
                                    </p:animScale>
                                    <p:animScale>
                                      <p:cBhvr>
                                        <p:cTn id="69" dur="26">
                                          <p:stCondLst>
                                            <p:cond delay="1808"/>
                                          </p:stCondLst>
                                        </p:cTn>
                                        <p:tgtEl>
                                          <p:spTgt spid="11"/>
                                        </p:tgtEl>
                                      </p:cBhvr>
                                      <p:to x="100000" y="95000"/>
                                    </p:animScale>
                                    <p:animScale>
                                      <p:cBhvr>
                                        <p:cTn id="70" dur="166" decel="50000">
                                          <p:stCondLst>
                                            <p:cond delay="1834"/>
                                          </p:stCondLst>
                                        </p:cTn>
                                        <p:tgtEl>
                                          <p:spTgt spid="11"/>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51" presetClass="entr" presetSubtype="0" fill="hold"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770" decel="100000"/>
                                        <p:tgtEl>
                                          <p:spTgt spid="12"/>
                                        </p:tgtEl>
                                      </p:cBhvr>
                                    </p:animEffect>
                                    <p:animScale>
                                      <p:cBhvr>
                                        <p:cTn id="76" dur="770" decel="100000"/>
                                        <p:tgtEl>
                                          <p:spTgt spid="12"/>
                                        </p:tgtEl>
                                      </p:cBhvr>
                                      <p:from x="10000" y="10000"/>
                                      <p:to x="200000" y="450000"/>
                                    </p:animScale>
                                    <p:animScale>
                                      <p:cBhvr>
                                        <p:cTn id="77" dur="1230" accel="100000" fill="hold">
                                          <p:stCondLst>
                                            <p:cond delay="770"/>
                                          </p:stCondLst>
                                        </p:cTn>
                                        <p:tgtEl>
                                          <p:spTgt spid="12"/>
                                        </p:tgtEl>
                                      </p:cBhvr>
                                      <p:from x="200000" y="450000"/>
                                      <p:to x="100000" y="100000"/>
                                    </p:animScale>
                                    <p:set>
                                      <p:cBhvr>
                                        <p:cTn id="78" dur="770" fill="hold"/>
                                        <p:tgtEl>
                                          <p:spTgt spid="12"/>
                                        </p:tgtEl>
                                        <p:attrNameLst>
                                          <p:attrName>ppt_x</p:attrName>
                                        </p:attrNameLst>
                                      </p:cBhvr>
                                      <p:to>
                                        <p:strVal val="(0.5)"/>
                                      </p:to>
                                    </p:set>
                                    <p:anim from="(0.5)" to="(#ppt_x)" calcmode="lin" valueType="num">
                                      <p:cBhvr>
                                        <p:cTn id="79" dur="1230" accel="100000" fill="hold">
                                          <p:stCondLst>
                                            <p:cond delay="770"/>
                                          </p:stCondLst>
                                        </p:cTn>
                                        <p:tgtEl>
                                          <p:spTgt spid="12"/>
                                        </p:tgtEl>
                                        <p:attrNameLst>
                                          <p:attrName>ppt_x</p:attrName>
                                        </p:attrNameLst>
                                      </p:cBhvr>
                                    </p:anim>
                                    <p:set>
                                      <p:cBhvr>
                                        <p:cTn id="80" dur="770" fill="hold"/>
                                        <p:tgtEl>
                                          <p:spTgt spid="12"/>
                                        </p:tgtEl>
                                        <p:attrNameLst>
                                          <p:attrName>ppt_y</p:attrName>
                                        </p:attrNameLst>
                                      </p:cBhvr>
                                      <p:to>
                                        <p:strVal val="(#ppt_y+0.4)"/>
                                      </p:to>
                                    </p:set>
                                    <p:anim from="(#ppt_y+0.4)" to="(#ppt_y)" calcmode="lin" valueType="num">
                                      <p:cBhvr>
                                        <p:cTn id="81" dur="1230" accel="100000" fill="hold">
                                          <p:stCondLst>
                                            <p:cond delay="770"/>
                                          </p:stCondLst>
                                        </p:cTn>
                                        <p:tgtEl>
                                          <p:spTgt spid="12"/>
                                        </p:tgtEl>
                                        <p:attrNameLst>
                                          <p:attrName>ppt_y</p:attrName>
                                        </p:attrNameLst>
                                      </p:cBhvr>
                                    </p:anim>
                                  </p:childTnLst>
                                </p:cTn>
                              </p:par>
                            </p:childTnLst>
                          </p:cTn>
                        </p:par>
                      </p:childTnLst>
                    </p:cTn>
                  </p:par>
                  <p:par>
                    <p:cTn id="82" fill="hold">
                      <p:stCondLst>
                        <p:cond delay="indefinite"/>
                      </p:stCondLst>
                      <p:childTnLst>
                        <p:par>
                          <p:cTn id="83" fill="hold">
                            <p:stCondLst>
                              <p:cond delay="0"/>
                            </p:stCondLst>
                            <p:childTnLst>
                              <p:par>
                                <p:cTn id="84" presetID="51" presetClass="entr" presetSubtype="0" fill="hold" nodeType="click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770" decel="100000"/>
                                        <p:tgtEl>
                                          <p:spTgt spid="13"/>
                                        </p:tgtEl>
                                      </p:cBhvr>
                                    </p:animEffect>
                                    <p:animScale>
                                      <p:cBhvr>
                                        <p:cTn id="87" dur="770" decel="100000"/>
                                        <p:tgtEl>
                                          <p:spTgt spid="13"/>
                                        </p:tgtEl>
                                      </p:cBhvr>
                                      <p:from x="10000" y="10000"/>
                                      <p:to x="200000" y="450000"/>
                                    </p:animScale>
                                    <p:animScale>
                                      <p:cBhvr>
                                        <p:cTn id="88" dur="1230" accel="100000" fill="hold">
                                          <p:stCondLst>
                                            <p:cond delay="770"/>
                                          </p:stCondLst>
                                        </p:cTn>
                                        <p:tgtEl>
                                          <p:spTgt spid="13"/>
                                        </p:tgtEl>
                                      </p:cBhvr>
                                      <p:from x="200000" y="450000"/>
                                      <p:to x="100000" y="100000"/>
                                    </p:animScale>
                                    <p:set>
                                      <p:cBhvr>
                                        <p:cTn id="89" dur="770" fill="hold"/>
                                        <p:tgtEl>
                                          <p:spTgt spid="13"/>
                                        </p:tgtEl>
                                        <p:attrNameLst>
                                          <p:attrName>ppt_x</p:attrName>
                                        </p:attrNameLst>
                                      </p:cBhvr>
                                      <p:to>
                                        <p:strVal val="(0.5)"/>
                                      </p:to>
                                    </p:set>
                                    <p:anim from="(0.5)" to="(#ppt_x)" calcmode="lin" valueType="num">
                                      <p:cBhvr>
                                        <p:cTn id="90" dur="1230" accel="100000" fill="hold">
                                          <p:stCondLst>
                                            <p:cond delay="770"/>
                                          </p:stCondLst>
                                        </p:cTn>
                                        <p:tgtEl>
                                          <p:spTgt spid="13"/>
                                        </p:tgtEl>
                                        <p:attrNameLst>
                                          <p:attrName>ppt_x</p:attrName>
                                        </p:attrNameLst>
                                      </p:cBhvr>
                                    </p:anim>
                                    <p:set>
                                      <p:cBhvr>
                                        <p:cTn id="91" dur="770" fill="hold"/>
                                        <p:tgtEl>
                                          <p:spTgt spid="13"/>
                                        </p:tgtEl>
                                        <p:attrNameLst>
                                          <p:attrName>ppt_y</p:attrName>
                                        </p:attrNameLst>
                                      </p:cBhvr>
                                      <p:to>
                                        <p:strVal val="(#ppt_y+0.4)"/>
                                      </p:to>
                                    </p:set>
                                    <p:anim from="(#ppt_y+0.4)" to="(#ppt_y)" calcmode="lin" valueType="num">
                                      <p:cBhvr>
                                        <p:cTn id="92" dur="1230" accel="100000" fill="hold">
                                          <p:stCondLst>
                                            <p:cond delay="770"/>
                                          </p:stCondLst>
                                        </p:cTn>
                                        <p:tgtEl>
                                          <p:spTgt spid="13"/>
                                        </p:tgtEl>
                                        <p:attrNameLst>
                                          <p:attrName>ppt_y</p:attrName>
                                        </p:attrNameLst>
                                      </p:cBhvr>
                                    </p:anim>
                                  </p:childTnLst>
                                </p:cTn>
                              </p:par>
                            </p:childTnLst>
                          </p:cTn>
                        </p:par>
                      </p:childTnLst>
                    </p:cTn>
                  </p:par>
                  <p:par>
                    <p:cTn id="93" fill="hold">
                      <p:stCondLst>
                        <p:cond delay="indefinite"/>
                      </p:stCondLst>
                      <p:childTnLst>
                        <p:par>
                          <p:cTn id="94" fill="hold">
                            <p:stCondLst>
                              <p:cond delay="0"/>
                            </p:stCondLst>
                            <p:childTnLst>
                              <p:par>
                                <p:cTn id="95" presetID="34"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 from="(-#ppt_w/2)" to="(#ppt_x)" calcmode="lin" valueType="num">
                                      <p:cBhvr>
                                        <p:cTn id="97" dur="600" fill="hold">
                                          <p:stCondLst>
                                            <p:cond delay="0"/>
                                          </p:stCondLst>
                                        </p:cTn>
                                        <p:tgtEl>
                                          <p:spTgt spid="14"/>
                                        </p:tgtEl>
                                        <p:attrNameLst>
                                          <p:attrName>ppt_x</p:attrName>
                                        </p:attrNameLst>
                                      </p:cBhvr>
                                    </p:anim>
                                    <p:anim from="0" to="-1.0" calcmode="lin" valueType="num">
                                      <p:cBhvr>
                                        <p:cTn id="98" dur="200" decel="50000" autoRev="1" fill="hold">
                                          <p:stCondLst>
                                            <p:cond delay="600"/>
                                          </p:stCondLst>
                                        </p:cTn>
                                        <p:tgtEl>
                                          <p:spTgt spid="14"/>
                                        </p:tgtEl>
                                        <p:attrNameLst>
                                          <p:attrName>xshear</p:attrName>
                                        </p:attrNameLst>
                                      </p:cBhvr>
                                    </p:anim>
                                    <p:animScale>
                                      <p:cBhvr>
                                        <p:cTn id="99" dur="200" decel="100000" autoRev="1" fill="hold">
                                          <p:stCondLst>
                                            <p:cond delay="600"/>
                                          </p:stCondLst>
                                        </p:cTn>
                                        <p:tgtEl>
                                          <p:spTgt spid="14"/>
                                        </p:tgtEl>
                                      </p:cBhvr>
                                      <p:from x="100000" y="100000"/>
                                      <p:to x="80000" y="100000"/>
                                    </p:animScale>
                                    <p:anim by="(#ppt_h/3+#ppt_w*0.1)" calcmode="lin" valueType="num">
                                      <p:cBhvr additive="sum">
                                        <p:cTn id="100" dur="200" decel="100000" autoRev="1" fill="hold">
                                          <p:stCondLst>
                                            <p:cond delay="600"/>
                                          </p:stCondLst>
                                        </p:cTn>
                                        <p:tgtEl>
                                          <p:spTgt spid="14"/>
                                        </p:tgtEl>
                                        <p:attrNameLst>
                                          <p:attrName>ppt_x</p:attrName>
                                        </p:attrNameLst>
                                      </p:cBhvr>
                                    </p:anim>
                                  </p:childTnLst>
                                </p:cTn>
                              </p:par>
                              <p:par>
                                <p:cTn id="101" presetID="34" presetClass="entr" presetSubtype="0"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from="(-#ppt_w/2)" to="(#ppt_x)" calcmode="lin" valueType="num">
                                      <p:cBhvr>
                                        <p:cTn id="103" dur="600" fill="hold">
                                          <p:stCondLst>
                                            <p:cond delay="0"/>
                                          </p:stCondLst>
                                        </p:cTn>
                                        <p:tgtEl>
                                          <p:spTgt spid="15"/>
                                        </p:tgtEl>
                                        <p:attrNameLst>
                                          <p:attrName>ppt_x</p:attrName>
                                        </p:attrNameLst>
                                      </p:cBhvr>
                                    </p:anim>
                                    <p:anim from="0" to="-1.0" calcmode="lin" valueType="num">
                                      <p:cBhvr>
                                        <p:cTn id="104" dur="200" decel="50000" autoRev="1" fill="hold">
                                          <p:stCondLst>
                                            <p:cond delay="600"/>
                                          </p:stCondLst>
                                        </p:cTn>
                                        <p:tgtEl>
                                          <p:spTgt spid="15"/>
                                        </p:tgtEl>
                                        <p:attrNameLst>
                                          <p:attrName>xshear</p:attrName>
                                        </p:attrNameLst>
                                      </p:cBhvr>
                                    </p:anim>
                                    <p:animScale>
                                      <p:cBhvr>
                                        <p:cTn id="105" dur="200" decel="100000" autoRev="1" fill="hold">
                                          <p:stCondLst>
                                            <p:cond delay="600"/>
                                          </p:stCondLst>
                                        </p:cTn>
                                        <p:tgtEl>
                                          <p:spTgt spid="15"/>
                                        </p:tgtEl>
                                      </p:cBhvr>
                                      <p:from x="100000" y="100000"/>
                                      <p:to x="80000" y="100000"/>
                                    </p:animScale>
                                    <p:anim by="(#ppt_h/3+#ppt_w*0.1)" calcmode="lin" valueType="num">
                                      <p:cBhvr additive="sum">
                                        <p:cTn id="106" dur="200" decel="100000" autoRev="1" fill="hold">
                                          <p:stCondLst>
                                            <p:cond delay="600"/>
                                          </p:stCondLst>
                                        </p:cTn>
                                        <p:tgtEl>
                                          <p:spTgt spid="15"/>
                                        </p:tgtEl>
                                        <p:attrNameLst>
                                          <p:attrName>ppt_x</p:attrName>
                                        </p:attrNameLst>
                                      </p:cBhvr>
                                    </p:anim>
                                  </p:childTnLst>
                                </p:cTn>
                              </p:par>
                              <p:par>
                                <p:cTn id="107" presetID="34" presetClass="entr" presetSubtype="0" fill="hold" grpId="0" nodeType="withEffect">
                                  <p:stCondLst>
                                    <p:cond delay="0"/>
                                  </p:stCondLst>
                                  <p:childTnLst>
                                    <p:set>
                                      <p:cBhvr>
                                        <p:cTn id="108" dur="1" fill="hold">
                                          <p:stCondLst>
                                            <p:cond delay="0"/>
                                          </p:stCondLst>
                                        </p:cTn>
                                        <p:tgtEl>
                                          <p:spTgt spid="16"/>
                                        </p:tgtEl>
                                        <p:attrNameLst>
                                          <p:attrName>style.visibility</p:attrName>
                                        </p:attrNameLst>
                                      </p:cBhvr>
                                      <p:to>
                                        <p:strVal val="visible"/>
                                      </p:to>
                                    </p:set>
                                    <p:anim from="(-#ppt_w/2)" to="(#ppt_x)" calcmode="lin" valueType="num">
                                      <p:cBhvr>
                                        <p:cTn id="109" dur="600" fill="hold">
                                          <p:stCondLst>
                                            <p:cond delay="0"/>
                                          </p:stCondLst>
                                        </p:cTn>
                                        <p:tgtEl>
                                          <p:spTgt spid="16"/>
                                        </p:tgtEl>
                                        <p:attrNameLst>
                                          <p:attrName>ppt_x</p:attrName>
                                        </p:attrNameLst>
                                      </p:cBhvr>
                                    </p:anim>
                                    <p:anim from="0" to="-1.0" calcmode="lin" valueType="num">
                                      <p:cBhvr>
                                        <p:cTn id="110" dur="200" decel="50000" autoRev="1" fill="hold">
                                          <p:stCondLst>
                                            <p:cond delay="600"/>
                                          </p:stCondLst>
                                        </p:cTn>
                                        <p:tgtEl>
                                          <p:spTgt spid="16"/>
                                        </p:tgtEl>
                                        <p:attrNameLst>
                                          <p:attrName>xshear</p:attrName>
                                        </p:attrNameLst>
                                      </p:cBhvr>
                                    </p:anim>
                                    <p:animScale>
                                      <p:cBhvr>
                                        <p:cTn id="111" dur="200" decel="100000" autoRev="1" fill="hold">
                                          <p:stCondLst>
                                            <p:cond delay="600"/>
                                          </p:stCondLst>
                                        </p:cTn>
                                        <p:tgtEl>
                                          <p:spTgt spid="16"/>
                                        </p:tgtEl>
                                      </p:cBhvr>
                                      <p:from x="100000" y="100000"/>
                                      <p:to x="80000" y="100000"/>
                                    </p:animScale>
                                    <p:anim by="(#ppt_h/3+#ppt_w*0.1)" calcmode="lin" valueType="num">
                                      <p:cBhvr additive="sum">
                                        <p:cTn id="112" dur="200" decel="100000" autoRev="1" fill="hold">
                                          <p:stCondLst>
                                            <p:cond delay="600"/>
                                          </p:stCondLst>
                                        </p:cTn>
                                        <p:tgtEl>
                                          <p:spTgt spid="16"/>
                                        </p:tgtEl>
                                        <p:attrNameLst>
                                          <p:attrName>ppt_x</p:attrName>
                                        </p:attrNameLst>
                                      </p:cBhvr>
                                    </p:anim>
                                  </p:childTnLst>
                                </p:cTn>
                              </p:par>
                            </p:childTnLst>
                          </p:cTn>
                        </p:par>
                      </p:childTnLst>
                    </p:cTn>
                  </p:par>
                  <p:par>
                    <p:cTn id="113" fill="hold">
                      <p:stCondLst>
                        <p:cond delay="indefinite"/>
                      </p:stCondLst>
                      <p:childTnLst>
                        <p:par>
                          <p:cTn id="114" fill="hold">
                            <p:stCondLst>
                              <p:cond delay="0"/>
                            </p:stCondLst>
                            <p:childTnLst>
                              <p:par>
                                <p:cTn id="115" presetID="26" presetClass="entr" presetSubtype="0" fill="hold" grpId="0" nodeType="clickEffect">
                                  <p:stCondLst>
                                    <p:cond delay="0"/>
                                  </p:stCondLst>
                                  <p:childTnLst>
                                    <p:set>
                                      <p:cBhvr>
                                        <p:cTn id="116" dur="1" fill="hold">
                                          <p:stCondLst>
                                            <p:cond delay="0"/>
                                          </p:stCondLst>
                                        </p:cTn>
                                        <p:tgtEl>
                                          <p:spTgt spid="25"/>
                                        </p:tgtEl>
                                        <p:attrNameLst>
                                          <p:attrName>style.visibility</p:attrName>
                                        </p:attrNameLst>
                                      </p:cBhvr>
                                      <p:to>
                                        <p:strVal val="visible"/>
                                      </p:to>
                                    </p:set>
                                    <p:animEffect transition="in" filter="wipe(down)">
                                      <p:cBhvr>
                                        <p:cTn id="117" dur="580">
                                          <p:stCondLst>
                                            <p:cond delay="0"/>
                                          </p:stCondLst>
                                        </p:cTn>
                                        <p:tgtEl>
                                          <p:spTgt spid="25"/>
                                        </p:tgtEl>
                                      </p:cBhvr>
                                    </p:animEffect>
                                    <p:anim calcmode="lin" valueType="num">
                                      <p:cBhvr>
                                        <p:cTn id="11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1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2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2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2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23" dur="26">
                                          <p:stCondLst>
                                            <p:cond delay="650"/>
                                          </p:stCondLst>
                                        </p:cTn>
                                        <p:tgtEl>
                                          <p:spTgt spid="25"/>
                                        </p:tgtEl>
                                      </p:cBhvr>
                                      <p:to x="100000" y="60000"/>
                                    </p:animScale>
                                    <p:animScale>
                                      <p:cBhvr>
                                        <p:cTn id="124" dur="166" decel="50000">
                                          <p:stCondLst>
                                            <p:cond delay="676"/>
                                          </p:stCondLst>
                                        </p:cTn>
                                        <p:tgtEl>
                                          <p:spTgt spid="25"/>
                                        </p:tgtEl>
                                      </p:cBhvr>
                                      <p:to x="100000" y="100000"/>
                                    </p:animScale>
                                    <p:animScale>
                                      <p:cBhvr>
                                        <p:cTn id="125" dur="26">
                                          <p:stCondLst>
                                            <p:cond delay="1312"/>
                                          </p:stCondLst>
                                        </p:cTn>
                                        <p:tgtEl>
                                          <p:spTgt spid="25"/>
                                        </p:tgtEl>
                                      </p:cBhvr>
                                      <p:to x="100000" y="80000"/>
                                    </p:animScale>
                                    <p:animScale>
                                      <p:cBhvr>
                                        <p:cTn id="126" dur="166" decel="50000">
                                          <p:stCondLst>
                                            <p:cond delay="1338"/>
                                          </p:stCondLst>
                                        </p:cTn>
                                        <p:tgtEl>
                                          <p:spTgt spid="25"/>
                                        </p:tgtEl>
                                      </p:cBhvr>
                                      <p:to x="100000" y="100000"/>
                                    </p:animScale>
                                    <p:animScale>
                                      <p:cBhvr>
                                        <p:cTn id="127" dur="26">
                                          <p:stCondLst>
                                            <p:cond delay="1642"/>
                                          </p:stCondLst>
                                        </p:cTn>
                                        <p:tgtEl>
                                          <p:spTgt spid="25"/>
                                        </p:tgtEl>
                                      </p:cBhvr>
                                      <p:to x="100000" y="90000"/>
                                    </p:animScale>
                                    <p:animScale>
                                      <p:cBhvr>
                                        <p:cTn id="128" dur="166" decel="50000">
                                          <p:stCondLst>
                                            <p:cond delay="1668"/>
                                          </p:stCondLst>
                                        </p:cTn>
                                        <p:tgtEl>
                                          <p:spTgt spid="25"/>
                                        </p:tgtEl>
                                      </p:cBhvr>
                                      <p:to x="100000" y="100000"/>
                                    </p:animScale>
                                    <p:animScale>
                                      <p:cBhvr>
                                        <p:cTn id="129" dur="26">
                                          <p:stCondLst>
                                            <p:cond delay="1808"/>
                                          </p:stCondLst>
                                        </p:cTn>
                                        <p:tgtEl>
                                          <p:spTgt spid="25"/>
                                        </p:tgtEl>
                                      </p:cBhvr>
                                      <p:to x="100000" y="95000"/>
                                    </p:animScale>
                                    <p:animScale>
                                      <p:cBhvr>
                                        <p:cTn id="130" dur="166" decel="50000">
                                          <p:stCondLst>
                                            <p:cond delay="1834"/>
                                          </p:stCondLst>
                                        </p:cTn>
                                        <p:tgtEl>
                                          <p:spTgt spid="25"/>
                                        </p:tgtEl>
                                      </p:cBhvr>
                                      <p:to x="100000" y="100000"/>
                                    </p:animScale>
                                  </p:childTnLst>
                                </p:cTn>
                              </p:par>
                              <p:par>
                                <p:cTn id="131" presetID="26" presetClass="entr" presetSubtype="0" fill="hold" grpId="0" nodeType="withEffect">
                                  <p:stCondLst>
                                    <p:cond delay="0"/>
                                  </p:stCondLst>
                                  <p:childTnLst>
                                    <p:set>
                                      <p:cBhvr>
                                        <p:cTn id="132" dur="1" fill="hold">
                                          <p:stCondLst>
                                            <p:cond delay="0"/>
                                          </p:stCondLst>
                                        </p:cTn>
                                        <p:tgtEl>
                                          <p:spTgt spid="23"/>
                                        </p:tgtEl>
                                        <p:attrNameLst>
                                          <p:attrName>style.visibility</p:attrName>
                                        </p:attrNameLst>
                                      </p:cBhvr>
                                      <p:to>
                                        <p:strVal val="visible"/>
                                      </p:to>
                                    </p:set>
                                    <p:animEffect transition="in" filter="wipe(down)">
                                      <p:cBhvr>
                                        <p:cTn id="133" dur="580">
                                          <p:stCondLst>
                                            <p:cond delay="0"/>
                                          </p:stCondLst>
                                        </p:cTn>
                                        <p:tgtEl>
                                          <p:spTgt spid="23"/>
                                        </p:tgtEl>
                                      </p:cBhvr>
                                    </p:animEffect>
                                    <p:anim calcmode="lin" valueType="num">
                                      <p:cBhvr>
                                        <p:cTn id="134"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9" dur="26">
                                          <p:stCondLst>
                                            <p:cond delay="650"/>
                                          </p:stCondLst>
                                        </p:cTn>
                                        <p:tgtEl>
                                          <p:spTgt spid="23"/>
                                        </p:tgtEl>
                                      </p:cBhvr>
                                      <p:to x="100000" y="60000"/>
                                    </p:animScale>
                                    <p:animScale>
                                      <p:cBhvr>
                                        <p:cTn id="140" dur="166" decel="50000">
                                          <p:stCondLst>
                                            <p:cond delay="676"/>
                                          </p:stCondLst>
                                        </p:cTn>
                                        <p:tgtEl>
                                          <p:spTgt spid="23"/>
                                        </p:tgtEl>
                                      </p:cBhvr>
                                      <p:to x="100000" y="100000"/>
                                    </p:animScale>
                                    <p:animScale>
                                      <p:cBhvr>
                                        <p:cTn id="141" dur="26">
                                          <p:stCondLst>
                                            <p:cond delay="1312"/>
                                          </p:stCondLst>
                                        </p:cTn>
                                        <p:tgtEl>
                                          <p:spTgt spid="23"/>
                                        </p:tgtEl>
                                      </p:cBhvr>
                                      <p:to x="100000" y="80000"/>
                                    </p:animScale>
                                    <p:animScale>
                                      <p:cBhvr>
                                        <p:cTn id="142" dur="166" decel="50000">
                                          <p:stCondLst>
                                            <p:cond delay="1338"/>
                                          </p:stCondLst>
                                        </p:cTn>
                                        <p:tgtEl>
                                          <p:spTgt spid="23"/>
                                        </p:tgtEl>
                                      </p:cBhvr>
                                      <p:to x="100000" y="100000"/>
                                    </p:animScale>
                                    <p:animScale>
                                      <p:cBhvr>
                                        <p:cTn id="143" dur="26">
                                          <p:stCondLst>
                                            <p:cond delay="1642"/>
                                          </p:stCondLst>
                                        </p:cTn>
                                        <p:tgtEl>
                                          <p:spTgt spid="23"/>
                                        </p:tgtEl>
                                      </p:cBhvr>
                                      <p:to x="100000" y="90000"/>
                                    </p:animScale>
                                    <p:animScale>
                                      <p:cBhvr>
                                        <p:cTn id="144" dur="166" decel="50000">
                                          <p:stCondLst>
                                            <p:cond delay="1668"/>
                                          </p:stCondLst>
                                        </p:cTn>
                                        <p:tgtEl>
                                          <p:spTgt spid="23"/>
                                        </p:tgtEl>
                                      </p:cBhvr>
                                      <p:to x="100000" y="100000"/>
                                    </p:animScale>
                                    <p:animScale>
                                      <p:cBhvr>
                                        <p:cTn id="145" dur="26">
                                          <p:stCondLst>
                                            <p:cond delay="1808"/>
                                          </p:stCondLst>
                                        </p:cTn>
                                        <p:tgtEl>
                                          <p:spTgt spid="23"/>
                                        </p:tgtEl>
                                      </p:cBhvr>
                                      <p:to x="100000" y="95000"/>
                                    </p:animScale>
                                    <p:animScale>
                                      <p:cBhvr>
                                        <p:cTn id="146" dur="166" decel="50000">
                                          <p:stCondLst>
                                            <p:cond delay="1834"/>
                                          </p:stCondLst>
                                        </p:cTn>
                                        <p:tgtEl>
                                          <p:spTgt spid="23"/>
                                        </p:tgtEl>
                                      </p:cBhvr>
                                      <p:to x="100000" y="100000"/>
                                    </p:animScale>
                                  </p:childTnLst>
                                </p:cTn>
                              </p:par>
                              <p:par>
                                <p:cTn id="147" presetID="26" presetClass="entr" presetSubtype="0" fill="hold" grpId="0" nodeType="withEffect">
                                  <p:stCondLst>
                                    <p:cond delay="0"/>
                                  </p:stCondLst>
                                  <p:childTnLst>
                                    <p:set>
                                      <p:cBhvr>
                                        <p:cTn id="148" dur="1" fill="hold">
                                          <p:stCondLst>
                                            <p:cond delay="0"/>
                                          </p:stCondLst>
                                        </p:cTn>
                                        <p:tgtEl>
                                          <p:spTgt spid="24"/>
                                        </p:tgtEl>
                                        <p:attrNameLst>
                                          <p:attrName>style.visibility</p:attrName>
                                        </p:attrNameLst>
                                      </p:cBhvr>
                                      <p:to>
                                        <p:strVal val="visible"/>
                                      </p:to>
                                    </p:set>
                                    <p:animEffect transition="in" filter="wipe(down)">
                                      <p:cBhvr>
                                        <p:cTn id="149" dur="580">
                                          <p:stCondLst>
                                            <p:cond delay="0"/>
                                          </p:stCondLst>
                                        </p:cTn>
                                        <p:tgtEl>
                                          <p:spTgt spid="24"/>
                                        </p:tgtEl>
                                      </p:cBhvr>
                                    </p:animEffect>
                                    <p:anim calcmode="lin" valueType="num">
                                      <p:cBhvr>
                                        <p:cTn id="150"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51"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52"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53"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54"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55" dur="26">
                                          <p:stCondLst>
                                            <p:cond delay="650"/>
                                          </p:stCondLst>
                                        </p:cTn>
                                        <p:tgtEl>
                                          <p:spTgt spid="24"/>
                                        </p:tgtEl>
                                      </p:cBhvr>
                                      <p:to x="100000" y="60000"/>
                                    </p:animScale>
                                    <p:animScale>
                                      <p:cBhvr>
                                        <p:cTn id="156" dur="166" decel="50000">
                                          <p:stCondLst>
                                            <p:cond delay="676"/>
                                          </p:stCondLst>
                                        </p:cTn>
                                        <p:tgtEl>
                                          <p:spTgt spid="24"/>
                                        </p:tgtEl>
                                      </p:cBhvr>
                                      <p:to x="100000" y="100000"/>
                                    </p:animScale>
                                    <p:animScale>
                                      <p:cBhvr>
                                        <p:cTn id="157" dur="26">
                                          <p:stCondLst>
                                            <p:cond delay="1312"/>
                                          </p:stCondLst>
                                        </p:cTn>
                                        <p:tgtEl>
                                          <p:spTgt spid="24"/>
                                        </p:tgtEl>
                                      </p:cBhvr>
                                      <p:to x="100000" y="80000"/>
                                    </p:animScale>
                                    <p:animScale>
                                      <p:cBhvr>
                                        <p:cTn id="158" dur="166" decel="50000">
                                          <p:stCondLst>
                                            <p:cond delay="1338"/>
                                          </p:stCondLst>
                                        </p:cTn>
                                        <p:tgtEl>
                                          <p:spTgt spid="24"/>
                                        </p:tgtEl>
                                      </p:cBhvr>
                                      <p:to x="100000" y="100000"/>
                                    </p:animScale>
                                    <p:animScale>
                                      <p:cBhvr>
                                        <p:cTn id="159" dur="26">
                                          <p:stCondLst>
                                            <p:cond delay="1642"/>
                                          </p:stCondLst>
                                        </p:cTn>
                                        <p:tgtEl>
                                          <p:spTgt spid="24"/>
                                        </p:tgtEl>
                                      </p:cBhvr>
                                      <p:to x="100000" y="90000"/>
                                    </p:animScale>
                                    <p:animScale>
                                      <p:cBhvr>
                                        <p:cTn id="160" dur="166" decel="50000">
                                          <p:stCondLst>
                                            <p:cond delay="1668"/>
                                          </p:stCondLst>
                                        </p:cTn>
                                        <p:tgtEl>
                                          <p:spTgt spid="24"/>
                                        </p:tgtEl>
                                      </p:cBhvr>
                                      <p:to x="100000" y="100000"/>
                                    </p:animScale>
                                    <p:animScale>
                                      <p:cBhvr>
                                        <p:cTn id="161" dur="26">
                                          <p:stCondLst>
                                            <p:cond delay="1808"/>
                                          </p:stCondLst>
                                        </p:cTn>
                                        <p:tgtEl>
                                          <p:spTgt spid="24"/>
                                        </p:tgtEl>
                                      </p:cBhvr>
                                      <p:to x="100000" y="95000"/>
                                    </p:animScale>
                                    <p:animScale>
                                      <p:cBhvr>
                                        <p:cTn id="162" dur="166" decel="50000">
                                          <p:stCondLst>
                                            <p:cond delay="1834"/>
                                          </p:stCondLst>
                                        </p:cTn>
                                        <p:tgtEl>
                                          <p:spTgt spid="24"/>
                                        </p:tgtEl>
                                      </p:cBhvr>
                                      <p:to x="100000" y="100000"/>
                                    </p:animScale>
                                  </p:childTnLst>
                                </p:cTn>
                              </p:par>
                            </p:childTnLst>
                          </p:cTn>
                        </p:par>
                      </p:childTnLst>
                    </p:cTn>
                  </p:par>
                  <p:par>
                    <p:cTn id="163" fill="hold">
                      <p:stCondLst>
                        <p:cond delay="indefinite"/>
                      </p:stCondLst>
                      <p:childTnLst>
                        <p:par>
                          <p:cTn id="164" fill="hold">
                            <p:stCondLst>
                              <p:cond delay="0"/>
                            </p:stCondLst>
                            <p:childTnLst>
                              <p:par>
                                <p:cTn id="165" presetID="34"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 from="(-#ppt_w/2)" to="(#ppt_x)" calcmode="lin" valueType="num">
                                      <p:cBhvr>
                                        <p:cTn id="167" dur="600" fill="hold">
                                          <p:stCondLst>
                                            <p:cond delay="0"/>
                                          </p:stCondLst>
                                        </p:cTn>
                                        <p:tgtEl>
                                          <p:spTgt spid="17"/>
                                        </p:tgtEl>
                                        <p:attrNameLst>
                                          <p:attrName>ppt_x</p:attrName>
                                        </p:attrNameLst>
                                      </p:cBhvr>
                                    </p:anim>
                                    <p:anim from="0" to="-1.0" calcmode="lin" valueType="num">
                                      <p:cBhvr>
                                        <p:cTn id="168" dur="200" decel="50000" autoRev="1" fill="hold">
                                          <p:stCondLst>
                                            <p:cond delay="600"/>
                                          </p:stCondLst>
                                        </p:cTn>
                                        <p:tgtEl>
                                          <p:spTgt spid="17"/>
                                        </p:tgtEl>
                                        <p:attrNameLst>
                                          <p:attrName>xshear</p:attrName>
                                        </p:attrNameLst>
                                      </p:cBhvr>
                                    </p:anim>
                                    <p:animScale>
                                      <p:cBhvr>
                                        <p:cTn id="169" dur="200" decel="100000" autoRev="1" fill="hold">
                                          <p:stCondLst>
                                            <p:cond delay="600"/>
                                          </p:stCondLst>
                                        </p:cTn>
                                        <p:tgtEl>
                                          <p:spTgt spid="17"/>
                                        </p:tgtEl>
                                      </p:cBhvr>
                                      <p:from x="100000" y="100000"/>
                                      <p:to x="80000" y="100000"/>
                                    </p:animScale>
                                    <p:anim by="(#ppt_h/3+#ppt_w*0.1)" calcmode="lin" valueType="num">
                                      <p:cBhvr additive="sum">
                                        <p:cTn id="170" dur="200" decel="100000" autoRev="1" fill="hold">
                                          <p:stCondLst>
                                            <p:cond delay="600"/>
                                          </p:stCondLst>
                                        </p:cTn>
                                        <p:tgtEl>
                                          <p:spTgt spid="17"/>
                                        </p:tgtEl>
                                        <p:attrNameLst>
                                          <p:attrName>ppt_x</p:attrName>
                                        </p:attrNameLst>
                                      </p:cBhvr>
                                    </p:anim>
                                  </p:childTnLst>
                                </p:cTn>
                              </p:par>
                              <p:par>
                                <p:cTn id="171" presetID="34" presetClass="entr" presetSubtype="0" fill="hold" grpId="0" nodeType="withEffect">
                                  <p:stCondLst>
                                    <p:cond delay="0"/>
                                  </p:stCondLst>
                                  <p:childTnLst>
                                    <p:set>
                                      <p:cBhvr>
                                        <p:cTn id="172" dur="1" fill="hold">
                                          <p:stCondLst>
                                            <p:cond delay="0"/>
                                          </p:stCondLst>
                                        </p:cTn>
                                        <p:tgtEl>
                                          <p:spTgt spid="18"/>
                                        </p:tgtEl>
                                        <p:attrNameLst>
                                          <p:attrName>style.visibility</p:attrName>
                                        </p:attrNameLst>
                                      </p:cBhvr>
                                      <p:to>
                                        <p:strVal val="visible"/>
                                      </p:to>
                                    </p:set>
                                    <p:anim from="(-#ppt_w/2)" to="(#ppt_x)" calcmode="lin" valueType="num">
                                      <p:cBhvr>
                                        <p:cTn id="173" dur="600" fill="hold">
                                          <p:stCondLst>
                                            <p:cond delay="0"/>
                                          </p:stCondLst>
                                        </p:cTn>
                                        <p:tgtEl>
                                          <p:spTgt spid="18"/>
                                        </p:tgtEl>
                                        <p:attrNameLst>
                                          <p:attrName>ppt_x</p:attrName>
                                        </p:attrNameLst>
                                      </p:cBhvr>
                                    </p:anim>
                                    <p:anim from="0" to="-1.0" calcmode="lin" valueType="num">
                                      <p:cBhvr>
                                        <p:cTn id="174" dur="200" decel="50000" autoRev="1" fill="hold">
                                          <p:stCondLst>
                                            <p:cond delay="600"/>
                                          </p:stCondLst>
                                        </p:cTn>
                                        <p:tgtEl>
                                          <p:spTgt spid="18"/>
                                        </p:tgtEl>
                                        <p:attrNameLst>
                                          <p:attrName>xshear</p:attrName>
                                        </p:attrNameLst>
                                      </p:cBhvr>
                                    </p:anim>
                                    <p:animScale>
                                      <p:cBhvr>
                                        <p:cTn id="175" dur="200" decel="100000" autoRev="1" fill="hold">
                                          <p:stCondLst>
                                            <p:cond delay="600"/>
                                          </p:stCondLst>
                                        </p:cTn>
                                        <p:tgtEl>
                                          <p:spTgt spid="18"/>
                                        </p:tgtEl>
                                      </p:cBhvr>
                                      <p:from x="100000" y="100000"/>
                                      <p:to x="80000" y="100000"/>
                                    </p:animScale>
                                    <p:anim by="(#ppt_h/3+#ppt_w*0.1)" calcmode="lin" valueType="num">
                                      <p:cBhvr additive="sum">
                                        <p:cTn id="176" dur="200" decel="100000" autoRev="1" fill="hold">
                                          <p:stCondLst>
                                            <p:cond delay="600"/>
                                          </p:stCondLst>
                                        </p:cTn>
                                        <p:tgtEl>
                                          <p:spTgt spid="18"/>
                                        </p:tgtEl>
                                        <p:attrNameLst>
                                          <p:attrName>ppt_x</p:attrName>
                                        </p:attrNameLst>
                                      </p:cBhvr>
                                    </p:anim>
                                  </p:childTnLst>
                                </p:cTn>
                              </p:par>
                              <p:par>
                                <p:cTn id="177" presetID="34" presetClass="entr" presetSubtype="0" fill="hold" grpId="0" nodeType="withEffect">
                                  <p:stCondLst>
                                    <p:cond delay="0"/>
                                  </p:stCondLst>
                                  <p:childTnLst>
                                    <p:set>
                                      <p:cBhvr>
                                        <p:cTn id="178" dur="1" fill="hold">
                                          <p:stCondLst>
                                            <p:cond delay="0"/>
                                          </p:stCondLst>
                                        </p:cTn>
                                        <p:tgtEl>
                                          <p:spTgt spid="19"/>
                                        </p:tgtEl>
                                        <p:attrNameLst>
                                          <p:attrName>style.visibility</p:attrName>
                                        </p:attrNameLst>
                                      </p:cBhvr>
                                      <p:to>
                                        <p:strVal val="visible"/>
                                      </p:to>
                                    </p:set>
                                    <p:anim from="(-#ppt_w/2)" to="(#ppt_x)" calcmode="lin" valueType="num">
                                      <p:cBhvr>
                                        <p:cTn id="179" dur="600" fill="hold">
                                          <p:stCondLst>
                                            <p:cond delay="0"/>
                                          </p:stCondLst>
                                        </p:cTn>
                                        <p:tgtEl>
                                          <p:spTgt spid="19"/>
                                        </p:tgtEl>
                                        <p:attrNameLst>
                                          <p:attrName>ppt_x</p:attrName>
                                        </p:attrNameLst>
                                      </p:cBhvr>
                                    </p:anim>
                                    <p:anim from="0" to="-1.0" calcmode="lin" valueType="num">
                                      <p:cBhvr>
                                        <p:cTn id="180" dur="200" decel="50000" autoRev="1" fill="hold">
                                          <p:stCondLst>
                                            <p:cond delay="600"/>
                                          </p:stCondLst>
                                        </p:cTn>
                                        <p:tgtEl>
                                          <p:spTgt spid="19"/>
                                        </p:tgtEl>
                                        <p:attrNameLst>
                                          <p:attrName>xshear</p:attrName>
                                        </p:attrNameLst>
                                      </p:cBhvr>
                                    </p:anim>
                                    <p:animScale>
                                      <p:cBhvr>
                                        <p:cTn id="181" dur="200" decel="100000" autoRev="1" fill="hold">
                                          <p:stCondLst>
                                            <p:cond delay="600"/>
                                          </p:stCondLst>
                                        </p:cTn>
                                        <p:tgtEl>
                                          <p:spTgt spid="19"/>
                                        </p:tgtEl>
                                      </p:cBhvr>
                                      <p:from x="100000" y="100000"/>
                                      <p:to x="80000" y="100000"/>
                                    </p:animScale>
                                    <p:anim by="(#ppt_h/3+#ppt_w*0.1)" calcmode="lin" valueType="num">
                                      <p:cBhvr additive="sum">
                                        <p:cTn id="182" dur="200" decel="100000" autoRev="1" fill="hold">
                                          <p:stCondLst>
                                            <p:cond delay="600"/>
                                          </p:stCondLst>
                                        </p:cTn>
                                        <p:tgtEl>
                                          <p:spTgt spid="19"/>
                                        </p:tgtEl>
                                        <p:attrNameLst>
                                          <p:attrName>ppt_x</p:attrName>
                                        </p:attrNameLst>
                                      </p:cBhvr>
                                    </p:anim>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grpId="0" nodeType="clickEffect">
                                  <p:stCondLst>
                                    <p:cond delay="0"/>
                                  </p:stCondLst>
                                  <p:childTnLst>
                                    <p:set>
                                      <p:cBhvr>
                                        <p:cTn id="186" dur="1" fill="hold">
                                          <p:stCondLst>
                                            <p:cond delay="0"/>
                                          </p:stCondLst>
                                        </p:cTn>
                                        <p:tgtEl>
                                          <p:spTgt spid="22"/>
                                        </p:tgtEl>
                                        <p:attrNameLst>
                                          <p:attrName>style.visibility</p:attrName>
                                        </p:attrNameLst>
                                      </p:cBhvr>
                                      <p:to>
                                        <p:strVal val="visible"/>
                                      </p:to>
                                    </p:set>
                                    <p:animEffect transition="in" filter="wipe(down)">
                                      <p:cBhvr>
                                        <p:cTn id="187" dur="580">
                                          <p:stCondLst>
                                            <p:cond delay="0"/>
                                          </p:stCondLst>
                                        </p:cTn>
                                        <p:tgtEl>
                                          <p:spTgt spid="22"/>
                                        </p:tgtEl>
                                      </p:cBhvr>
                                    </p:animEffect>
                                    <p:anim calcmode="lin" valueType="num">
                                      <p:cBhvr>
                                        <p:cTn id="18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93" dur="26">
                                          <p:stCondLst>
                                            <p:cond delay="650"/>
                                          </p:stCondLst>
                                        </p:cTn>
                                        <p:tgtEl>
                                          <p:spTgt spid="22"/>
                                        </p:tgtEl>
                                      </p:cBhvr>
                                      <p:to x="100000" y="60000"/>
                                    </p:animScale>
                                    <p:animScale>
                                      <p:cBhvr>
                                        <p:cTn id="194" dur="166" decel="50000">
                                          <p:stCondLst>
                                            <p:cond delay="676"/>
                                          </p:stCondLst>
                                        </p:cTn>
                                        <p:tgtEl>
                                          <p:spTgt spid="22"/>
                                        </p:tgtEl>
                                      </p:cBhvr>
                                      <p:to x="100000" y="100000"/>
                                    </p:animScale>
                                    <p:animScale>
                                      <p:cBhvr>
                                        <p:cTn id="195" dur="26">
                                          <p:stCondLst>
                                            <p:cond delay="1312"/>
                                          </p:stCondLst>
                                        </p:cTn>
                                        <p:tgtEl>
                                          <p:spTgt spid="22"/>
                                        </p:tgtEl>
                                      </p:cBhvr>
                                      <p:to x="100000" y="80000"/>
                                    </p:animScale>
                                    <p:animScale>
                                      <p:cBhvr>
                                        <p:cTn id="196" dur="166" decel="50000">
                                          <p:stCondLst>
                                            <p:cond delay="1338"/>
                                          </p:stCondLst>
                                        </p:cTn>
                                        <p:tgtEl>
                                          <p:spTgt spid="22"/>
                                        </p:tgtEl>
                                      </p:cBhvr>
                                      <p:to x="100000" y="100000"/>
                                    </p:animScale>
                                    <p:animScale>
                                      <p:cBhvr>
                                        <p:cTn id="197" dur="26">
                                          <p:stCondLst>
                                            <p:cond delay="1642"/>
                                          </p:stCondLst>
                                        </p:cTn>
                                        <p:tgtEl>
                                          <p:spTgt spid="22"/>
                                        </p:tgtEl>
                                      </p:cBhvr>
                                      <p:to x="100000" y="90000"/>
                                    </p:animScale>
                                    <p:animScale>
                                      <p:cBhvr>
                                        <p:cTn id="198" dur="166" decel="50000">
                                          <p:stCondLst>
                                            <p:cond delay="1668"/>
                                          </p:stCondLst>
                                        </p:cTn>
                                        <p:tgtEl>
                                          <p:spTgt spid="22"/>
                                        </p:tgtEl>
                                      </p:cBhvr>
                                      <p:to x="100000" y="100000"/>
                                    </p:animScale>
                                    <p:animScale>
                                      <p:cBhvr>
                                        <p:cTn id="199" dur="26">
                                          <p:stCondLst>
                                            <p:cond delay="1808"/>
                                          </p:stCondLst>
                                        </p:cTn>
                                        <p:tgtEl>
                                          <p:spTgt spid="22"/>
                                        </p:tgtEl>
                                      </p:cBhvr>
                                      <p:to x="100000" y="95000"/>
                                    </p:animScale>
                                    <p:animScale>
                                      <p:cBhvr>
                                        <p:cTn id="200" dur="166" decel="50000">
                                          <p:stCondLst>
                                            <p:cond delay="1834"/>
                                          </p:stCondLst>
                                        </p:cTn>
                                        <p:tgtEl>
                                          <p:spTgt spid="22"/>
                                        </p:tgtEl>
                                      </p:cBhvr>
                                      <p:to x="100000" y="100000"/>
                                    </p:animScale>
                                  </p:childTnLst>
                                </p:cTn>
                              </p:par>
                              <p:par>
                                <p:cTn id="201" presetID="26" presetClass="entr" presetSubtype="0" fill="hold" grpId="0" nodeType="withEffect">
                                  <p:stCondLst>
                                    <p:cond delay="0"/>
                                  </p:stCondLst>
                                  <p:childTnLst>
                                    <p:set>
                                      <p:cBhvr>
                                        <p:cTn id="202" dur="1" fill="hold">
                                          <p:stCondLst>
                                            <p:cond delay="0"/>
                                          </p:stCondLst>
                                        </p:cTn>
                                        <p:tgtEl>
                                          <p:spTgt spid="20"/>
                                        </p:tgtEl>
                                        <p:attrNameLst>
                                          <p:attrName>style.visibility</p:attrName>
                                        </p:attrNameLst>
                                      </p:cBhvr>
                                      <p:to>
                                        <p:strVal val="visible"/>
                                      </p:to>
                                    </p:set>
                                    <p:animEffect transition="in" filter="wipe(down)">
                                      <p:cBhvr>
                                        <p:cTn id="203" dur="580">
                                          <p:stCondLst>
                                            <p:cond delay="0"/>
                                          </p:stCondLst>
                                        </p:cTn>
                                        <p:tgtEl>
                                          <p:spTgt spid="20"/>
                                        </p:tgtEl>
                                      </p:cBhvr>
                                    </p:animEffect>
                                    <p:anim calcmode="lin" valueType="num">
                                      <p:cBhvr>
                                        <p:cTn id="20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0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0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0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20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209" dur="26">
                                          <p:stCondLst>
                                            <p:cond delay="650"/>
                                          </p:stCondLst>
                                        </p:cTn>
                                        <p:tgtEl>
                                          <p:spTgt spid="20"/>
                                        </p:tgtEl>
                                      </p:cBhvr>
                                      <p:to x="100000" y="60000"/>
                                    </p:animScale>
                                    <p:animScale>
                                      <p:cBhvr>
                                        <p:cTn id="210" dur="166" decel="50000">
                                          <p:stCondLst>
                                            <p:cond delay="676"/>
                                          </p:stCondLst>
                                        </p:cTn>
                                        <p:tgtEl>
                                          <p:spTgt spid="20"/>
                                        </p:tgtEl>
                                      </p:cBhvr>
                                      <p:to x="100000" y="100000"/>
                                    </p:animScale>
                                    <p:animScale>
                                      <p:cBhvr>
                                        <p:cTn id="211" dur="26">
                                          <p:stCondLst>
                                            <p:cond delay="1312"/>
                                          </p:stCondLst>
                                        </p:cTn>
                                        <p:tgtEl>
                                          <p:spTgt spid="20"/>
                                        </p:tgtEl>
                                      </p:cBhvr>
                                      <p:to x="100000" y="80000"/>
                                    </p:animScale>
                                    <p:animScale>
                                      <p:cBhvr>
                                        <p:cTn id="212" dur="166" decel="50000">
                                          <p:stCondLst>
                                            <p:cond delay="1338"/>
                                          </p:stCondLst>
                                        </p:cTn>
                                        <p:tgtEl>
                                          <p:spTgt spid="20"/>
                                        </p:tgtEl>
                                      </p:cBhvr>
                                      <p:to x="100000" y="100000"/>
                                    </p:animScale>
                                    <p:animScale>
                                      <p:cBhvr>
                                        <p:cTn id="213" dur="26">
                                          <p:stCondLst>
                                            <p:cond delay="1642"/>
                                          </p:stCondLst>
                                        </p:cTn>
                                        <p:tgtEl>
                                          <p:spTgt spid="20"/>
                                        </p:tgtEl>
                                      </p:cBhvr>
                                      <p:to x="100000" y="90000"/>
                                    </p:animScale>
                                    <p:animScale>
                                      <p:cBhvr>
                                        <p:cTn id="214" dur="166" decel="50000">
                                          <p:stCondLst>
                                            <p:cond delay="1668"/>
                                          </p:stCondLst>
                                        </p:cTn>
                                        <p:tgtEl>
                                          <p:spTgt spid="20"/>
                                        </p:tgtEl>
                                      </p:cBhvr>
                                      <p:to x="100000" y="100000"/>
                                    </p:animScale>
                                    <p:animScale>
                                      <p:cBhvr>
                                        <p:cTn id="215" dur="26">
                                          <p:stCondLst>
                                            <p:cond delay="1808"/>
                                          </p:stCondLst>
                                        </p:cTn>
                                        <p:tgtEl>
                                          <p:spTgt spid="20"/>
                                        </p:tgtEl>
                                      </p:cBhvr>
                                      <p:to x="100000" y="95000"/>
                                    </p:animScale>
                                    <p:animScale>
                                      <p:cBhvr>
                                        <p:cTn id="216" dur="166" decel="50000">
                                          <p:stCondLst>
                                            <p:cond delay="1834"/>
                                          </p:stCondLst>
                                        </p:cTn>
                                        <p:tgtEl>
                                          <p:spTgt spid="20"/>
                                        </p:tgtEl>
                                      </p:cBhvr>
                                      <p:to x="100000" y="100000"/>
                                    </p:animScale>
                                  </p:childTnLst>
                                </p:cTn>
                              </p:par>
                              <p:par>
                                <p:cTn id="217" presetID="26" presetClass="entr" presetSubtype="0" fill="hold" grpId="0" nodeType="withEffect">
                                  <p:stCondLst>
                                    <p:cond delay="0"/>
                                  </p:stCondLst>
                                  <p:childTnLst>
                                    <p:set>
                                      <p:cBhvr>
                                        <p:cTn id="218" dur="1" fill="hold">
                                          <p:stCondLst>
                                            <p:cond delay="0"/>
                                          </p:stCondLst>
                                        </p:cTn>
                                        <p:tgtEl>
                                          <p:spTgt spid="21"/>
                                        </p:tgtEl>
                                        <p:attrNameLst>
                                          <p:attrName>style.visibility</p:attrName>
                                        </p:attrNameLst>
                                      </p:cBhvr>
                                      <p:to>
                                        <p:strVal val="visible"/>
                                      </p:to>
                                    </p:set>
                                    <p:animEffect transition="in" filter="wipe(down)">
                                      <p:cBhvr>
                                        <p:cTn id="219" dur="580">
                                          <p:stCondLst>
                                            <p:cond delay="0"/>
                                          </p:stCondLst>
                                        </p:cTn>
                                        <p:tgtEl>
                                          <p:spTgt spid="21"/>
                                        </p:tgtEl>
                                      </p:cBhvr>
                                    </p:animEffect>
                                    <p:anim calcmode="lin" valueType="num">
                                      <p:cBhvr>
                                        <p:cTn id="220"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21"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22"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223"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224"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225" dur="26">
                                          <p:stCondLst>
                                            <p:cond delay="650"/>
                                          </p:stCondLst>
                                        </p:cTn>
                                        <p:tgtEl>
                                          <p:spTgt spid="21"/>
                                        </p:tgtEl>
                                      </p:cBhvr>
                                      <p:to x="100000" y="60000"/>
                                    </p:animScale>
                                    <p:animScale>
                                      <p:cBhvr>
                                        <p:cTn id="226" dur="166" decel="50000">
                                          <p:stCondLst>
                                            <p:cond delay="676"/>
                                          </p:stCondLst>
                                        </p:cTn>
                                        <p:tgtEl>
                                          <p:spTgt spid="21"/>
                                        </p:tgtEl>
                                      </p:cBhvr>
                                      <p:to x="100000" y="100000"/>
                                    </p:animScale>
                                    <p:animScale>
                                      <p:cBhvr>
                                        <p:cTn id="227" dur="26">
                                          <p:stCondLst>
                                            <p:cond delay="1312"/>
                                          </p:stCondLst>
                                        </p:cTn>
                                        <p:tgtEl>
                                          <p:spTgt spid="21"/>
                                        </p:tgtEl>
                                      </p:cBhvr>
                                      <p:to x="100000" y="80000"/>
                                    </p:animScale>
                                    <p:animScale>
                                      <p:cBhvr>
                                        <p:cTn id="228" dur="166" decel="50000">
                                          <p:stCondLst>
                                            <p:cond delay="1338"/>
                                          </p:stCondLst>
                                        </p:cTn>
                                        <p:tgtEl>
                                          <p:spTgt spid="21"/>
                                        </p:tgtEl>
                                      </p:cBhvr>
                                      <p:to x="100000" y="100000"/>
                                    </p:animScale>
                                    <p:animScale>
                                      <p:cBhvr>
                                        <p:cTn id="229" dur="26">
                                          <p:stCondLst>
                                            <p:cond delay="1642"/>
                                          </p:stCondLst>
                                        </p:cTn>
                                        <p:tgtEl>
                                          <p:spTgt spid="21"/>
                                        </p:tgtEl>
                                      </p:cBhvr>
                                      <p:to x="100000" y="90000"/>
                                    </p:animScale>
                                    <p:animScale>
                                      <p:cBhvr>
                                        <p:cTn id="230" dur="166" decel="50000">
                                          <p:stCondLst>
                                            <p:cond delay="1668"/>
                                          </p:stCondLst>
                                        </p:cTn>
                                        <p:tgtEl>
                                          <p:spTgt spid="21"/>
                                        </p:tgtEl>
                                      </p:cBhvr>
                                      <p:to x="100000" y="100000"/>
                                    </p:animScale>
                                    <p:animScale>
                                      <p:cBhvr>
                                        <p:cTn id="231" dur="26">
                                          <p:stCondLst>
                                            <p:cond delay="1808"/>
                                          </p:stCondLst>
                                        </p:cTn>
                                        <p:tgtEl>
                                          <p:spTgt spid="21"/>
                                        </p:tgtEl>
                                      </p:cBhvr>
                                      <p:to x="100000" y="95000"/>
                                    </p:animScale>
                                    <p:animScale>
                                      <p:cBhvr>
                                        <p:cTn id="232" dur="166" decel="50000">
                                          <p:stCondLst>
                                            <p:cond delay="1834"/>
                                          </p:stCondLst>
                                        </p:cTn>
                                        <p:tgtEl>
                                          <p:spTgt spid="21"/>
                                        </p:tgtEl>
                                      </p:cBhvr>
                                      <p:to x="100000" y="100000"/>
                                    </p:animScale>
                                  </p:childTnLst>
                                </p:cTn>
                              </p:par>
                            </p:childTnLst>
                          </p:cTn>
                        </p:par>
                      </p:childTnLst>
                    </p:cTn>
                  </p:par>
                  <p:par>
                    <p:cTn id="233" fill="hold">
                      <p:stCondLst>
                        <p:cond delay="indefinite"/>
                      </p:stCondLst>
                      <p:childTnLst>
                        <p:par>
                          <p:cTn id="234" fill="hold">
                            <p:stCondLst>
                              <p:cond delay="0"/>
                            </p:stCondLst>
                            <p:childTnLst>
                              <p:par>
                                <p:cTn id="235" presetID="41" presetClass="entr" presetSubtype="0" fill="hold" grpId="0" nodeType="clickEffect">
                                  <p:stCondLst>
                                    <p:cond delay="0"/>
                                  </p:stCondLst>
                                  <p:iterate type="lt">
                                    <p:tmPct val="10000"/>
                                  </p:iterate>
                                  <p:childTnLst>
                                    <p:set>
                                      <p:cBhvr>
                                        <p:cTn id="236" dur="1" fill="hold">
                                          <p:stCondLst>
                                            <p:cond delay="0"/>
                                          </p:stCondLst>
                                        </p:cTn>
                                        <p:tgtEl>
                                          <p:spTgt spid="26"/>
                                        </p:tgtEl>
                                        <p:attrNameLst>
                                          <p:attrName>style.visibility</p:attrName>
                                        </p:attrNameLst>
                                      </p:cBhvr>
                                      <p:to>
                                        <p:strVal val="visible"/>
                                      </p:to>
                                    </p:set>
                                    <p:anim calcmode="lin" valueType="num">
                                      <p:cBhvr>
                                        <p:cTn id="23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238" dur="500" fill="hold"/>
                                        <p:tgtEl>
                                          <p:spTgt spid="26"/>
                                        </p:tgtEl>
                                        <p:attrNameLst>
                                          <p:attrName>ppt_y</p:attrName>
                                        </p:attrNameLst>
                                      </p:cBhvr>
                                      <p:tavLst>
                                        <p:tav tm="0">
                                          <p:val>
                                            <p:strVal val="#ppt_y"/>
                                          </p:val>
                                        </p:tav>
                                        <p:tav tm="100000">
                                          <p:val>
                                            <p:strVal val="#ppt_y"/>
                                          </p:val>
                                        </p:tav>
                                      </p:tavLst>
                                    </p:anim>
                                    <p:anim calcmode="lin" valueType="num">
                                      <p:cBhvr>
                                        <p:cTn id="23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24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241" dur="500" tmFilter="0,0; .5, 1; 1, 1"/>
                                        <p:tgtEl>
                                          <p:spTgt spid="26"/>
                                        </p:tgtEl>
                                      </p:cBhvr>
                                    </p:animEffect>
                                  </p:childTnLst>
                                </p:cTn>
                              </p:par>
                            </p:childTnLst>
                          </p:cTn>
                        </p:par>
                      </p:childTnLst>
                    </p:cTn>
                  </p:par>
                  <p:par>
                    <p:cTn id="242" fill="hold">
                      <p:stCondLst>
                        <p:cond delay="indefinite"/>
                      </p:stCondLst>
                      <p:childTnLst>
                        <p:par>
                          <p:cTn id="243" fill="hold">
                            <p:stCondLst>
                              <p:cond delay="0"/>
                            </p:stCondLst>
                            <p:childTnLst>
                              <p:par>
                                <p:cTn id="244" presetID="56" presetClass="entr" presetSubtype="0" fill="hold" grpId="0" nodeType="clickEffect">
                                  <p:stCondLst>
                                    <p:cond delay="0"/>
                                  </p:stCondLst>
                                  <p:iterate type="lt">
                                    <p:tmPct val="10000"/>
                                  </p:iterate>
                                  <p:childTnLst>
                                    <p:set>
                                      <p:cBhvr>
                                        <p:cTn id="245" dur="1" fill="hold">
                                          <p:stCondLst>
                                            <p:cond delay="0"/>
                                          </p:stCondLst>
                                        </p:cTn>
                                        <p:tgtEl>
                                          <p:spTgt spid="27"/>
                                        </p:tgtEl>
                                        <p:attrNameLst>
                                          <p:attrName>style.visibility</p:attrName>
                                        </p:attrNameLst>
                                      </p:cBhvr>
                                      <p:to>
                                        <p:strVal val="visible"/>
                                      </p:to>
                                    </p:set>
                                    <p:anim by="(-#ppt_w*2)" calcmode="lin" valueType="num">
                                      <p:cBhvr rctx="PPT">
                                        <p:cTn id="246" dur="500" autoRev="1" fill="hold">
                                          <p:stCondLst>
                                            <p:cond delay="0"/>
                                          </p:stCondLst>
                                        </p:cTn>
                                        <p:tgtEl>
                                          <p:spTgt spid="27"/>
                                        </p:tgtEl>
                                        <p:attrNameLst>
                                          <p:attrName>ppt_w</p:attrName>
                                        </p:attrNameLst>
                                      </p:cBhvr>
                                    </p:anim>
                                    <p:anim by="(#ppt_w*0.50)" calcmode="lin" valueType="num">
                                      <p:cBhvr>
                                        <p:cTn id="247" dur="500" decel="50000" autoRev="1" fill="hold">
                                          <p:stCondLst>
                                            <p:cond delay="0"/>
                                          </p:stCondLst>
                                        </p:cTn>
                                        <p:tgtEl>
                                          <p:spTgt spid="27"/>
                                        </p:tgtEl>
                                        <p:attrNameLst>
                                          <p:attrName>ppt_x</p:attrName>
                                        </p:attrNameLst>
                                      </p:cBhvr>
                                    </p:anim>
                                    <p:anim from="(-#ppt_h/2)" to="(#ppt_y)" calcmode="lin" valueType="num">
                                      <p:cBhvr>
                                        <p:cTn id="248" dur="1000" fill="hold">
                                          <p:stCondLst>
                                            <p:cond delay="0"/>
                                          </p:stCondLst>
                                        </p:cTn>
                                        <p:tgtEl>
                                          <p:spTgt spid="27"/>
                                        </p:tgtEl>
                                        <p:attrNameLst>
                                          <p:attrName>ppt_y</p:attrName>
                                        </p:attrNameLst>
                                      </p:cBhvr>
                                    </p:anim>
                                    <p:animRot by="21600000">
                                      <p:cBhvr>
                                        <p:cTn id="249" dur="10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6" grpId="0"/>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23528" y="886691"/>
            <a:ext cx="1143000" cy="457200"/>
          </a:xfrm>
          <a:prstGeom prst="rect">
            <a:avLst/>
          </a:prstGeom>
          <a:noFill/>
          <a:ln w="9525">
            <a:noFill/>
            <a:miter lim="800000"/>
            <a:headEnd/>
            <a:tailEnd/>
          </a:ln>
        </p:spPr>
        <p:txBody>
          <a:bodyPr>
            <a:spAutoFit/>
          </a:bodyPr>
          <a:lstStyle/>
          <a:p>
            <a:r>
              <a:rPr lang="pt-BR" altLang="pt-BR" sz="2400" b="1"/>
              <a:t>Ex: 1)</a:t>
            </a:r>
          </a:p>
        </p:txBody>
      </p:sp>
      <p:graphicFrame>
        <p:nvGraphicFramePr>
          <p:cNvPr id="7" name="Object 2"/>
          <p:cNvGraphicFramePr>
            <a:graphicFrameLocks noChangeAspect="1"/>
          </p:cNvGraphicFramePr>
          <p:nvPr>
            <p:extLst>
              <p:ext uri="{D42A27DB-BD31-4B8C-83A1-F6EECF244321}">
                <p14:modId xmlns:p14="http://schemas.microsoft.com/office/powerpoint/2010/main" xmlns="" val="950486753"/>
              </p:ext>
            </p:extLst>
          </p:nvPr>
        </p:nvGraphicFramePr>
        <p:xfrm>
          <a:off x="1439540" y="1039091"/>
          <a:ext cx="1716088" cy="1752600"/>
        </p:xfrm>
        <a:graphic>
          <a:graphicData uri="http://schemas.openxmlformats.org/presentationml/2006/ole">
            <p:oleObj spid="_x0000_s2086" name="Equation" r:id="rId3" imgW="583947" imgH="596641" progId="">
              <p:embed/>
            </p:oleObj>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xmlns="" val="3552107741"/>
              </p:ext>
            </p:extLst>
          </p:nvPr>
        </p:nvGraphicFramePr>
        <p:xfrm>
          <a:off x="3192140" y="1039091"/>
          <a:ext cx="1119188" cy="1752600"/>
        </p:xfrm>
        <a:graphic>
          <a:graphicData uri="http://schemas.openxmlformats.org/presentationml/2006/ole">
            <p:oleObj spid="_x0000_s2087" name="Equation" r:id="rId4" imgW="381000" imgH="596900" progId="Equation.3">
              <p:embed/>
            </p:oleObj>
          </a:graphicData>
        </a:graphic>
      </p:graphicFrame>
      <p:sp>
        <p:nvSpPr>
          <p:cNvPr id="9" name="Line 7"/>
          <p:cNvSpPr>
            <a:spLocks noChangeShapeType="1"/>
          </p:cNvSpPr>
          <p:nvPr/>
        </p:nvSpPr>
        <p:spPr bwMode="auto">
          <a:xfrm>
            <a:off x="1820540" y="1496291"/>
            <a:ext cx="914400" cy="838200"/>
          </a:xfrm>
          <a:prstGeom prst="line">
            <a:avLst/>
          </a:prstGeom>
          <a:noFill/>
          <a:ln w="9525">
            <a:solidFill>
              <a:srgbClr val="FFFF00"/>
            </a:solidFill>
            <a:round/>
            <a:headEnd/>
            <a:tailEnd type="triangle" w="med" len="med"/>
          </a:ln>
        </p:spPr>
        <p:txBody>
          <a:bodyPr/>
          <a:lstStyle/>
          <a:p>
            <a:endParaRPr lang="pt-BR"/>
          </a:p>
        </p:txBody>
      </p:sp>
      <p:sp>
        <p:nvSpPr>
          <p:cNvPr id="10" name="Line 8"/>
          <p:cNvSpPr>
            <a:spLocks noChangeShapeType="1"/>
          </p:cNvSpPr>
          <p:nvPr/>
        </p:nvSpPr>
        <p:spPr bwMode="auto">
          <a:xfrm>
            <a:off x="2582540" y="1496291"/>
            <a:ext cx="685800" cy="762000"/>
          </a:xfrm>
          <a:prstGeom prst="line">
            <a:avLst/>
          </a:prstGeom>
          <a:noFill/>
          <a:ln w="9525">
            <a:solidFill>
              <a:srgbClr val="FFFF00"/>
            </a:solidFill>
            <a:round/>
            <a:headEnd/>
            <a:tailEnd type="triangle" w="med" len="med"/>
          </a:ln>
        </p:spPr>
        <p:txBody>
          <a:bodyPr/>
          <a:lstStyle/>
          <a:p>
            <a:endParaRPr lang="pt-BR"/>
          </a:p>
        </p:txBody>
      </p:sp>
      <p:sp>
        <p:nvSpPr>
          <p:cNvPr id="11" name="Line 9"/>
          <p:cNvSpPr>
            <a:spLocks noChangeShapeType="1"/>
          </p:cNvSpPr>
          <p:nvPr/>
        </p:nvSpPr>
        <p:spPr bwMode="auto">
          <a:xfrm>
            <a:off x="3039740" y="1496291"/>
            <a:ext cx="838200" cy="838200"/>
          </a:xfrm>
          <a:prstGeom prst="line">
            <a:avLst/>
          </a:prstGeom>
          <a:noFill/>
          <a:ln w="9525">
            <a:solidFill>
              <a:srgbClr val="FFFF00"/>
            </a:solidFill>
            <a:round/>
            <a:headEnd/>
            <a:tailEnd type="triangle" w="med" len="med"/>
          </a:ln>
        </p:spPr>
        <p:txBody>
          <a:bodyPr/>
          <a:lstStyle/>
          <a:p>
            <a:endParaRPr lang="pt-BR"/>
          </a:p>
        </p:txBody>
      </p:sp>
      <p:sp>
        <p:nvSpPr>
          <p:cNvPr id="12" name="Line 10"/>
          <p:cNvSpPr>
            <a:spLocks noChangeShapeType="1"/>
          </p:cNvSpPr>
          <p:nvPr/>
        </p:nvSpPr>
        <p:spPr bwMode="auto">
          <a:xfrm flipH="1">
            <a:off x="1820540" y="1496291"/>
            <a:ext cx="914400" cy="838200"/>
          </a:xfrm>
          <a:prstGeom prst="line">
            <a:avLst/>
          </a:prstGeom>
          <a:noFill/>
          <a:ln w="9525">
            <a:solidFill>
              <a:srgbClr val="FF0000"/>
            </a:solidFill>
            <a:round/>
            <a:headEnd/>
            <a:tailEnd type="triangle" w="med" len="med"/>
          </a:ln>
        </p:spPr>
        <p:txBody>
          <a:bodyPr/>
          <a:lstStyle/>
          <a:p>
            <a:endParaRPr lang="pt-BR"/>
          </a:p>
        </p:txBody>
      </p:sp>
      <p:sp>
        <p:nvSpPr>
          <p:cNvPr id="13" name="Line 11"/>
          <p:cNvSpPr>
            <a:spLocks noChangeShapeType="1"/>
          </p:cNvSpPr>
          <p:nvPr/>
        </p:nvSpPr>
        <p:spPr bwMode="auto">
          <a:xfrm flipH="1">
            <a:off x="2430140" y="1496291"/>
            <a:ext cx="762000" cy="838200"/>
          </a:xfrm>
          <a:prstGeom prst="line">
            <a:avLst/>
          </a:prstGeom>
          <a:noFill/>
          <a:ln w="9525">
            <a:solidFill>
              <a:srgbClr val="FF0000"/>
            </a:solidFill>
            <a:round/>
            <a:headEnd/>
            <a:tailEnd type="triangle" w="med" len="med"/>
          </a:ln>
        </p:spPr>
        <p:txBody>
          <a:bodyPr/>
          <a:lstStyle/>
          <a:p>
            <a:endParaRPr lang="pt-BR"/>
          </a:p>
        </p:txBody>
      </p:sp>
      <p:sp>
        <p:nvSpPr>
          <p:cNvPr id="14" name="Line 12"/>
          <p:cNvSpPr>
            <a:spLocks noChangeShapeType="1"/>
          </p:cNvSpPr>
          <p:nvPr/>
        </p:nvSpPr>
        <p:spPr bwMode="auto">
          <a:xfrm flipH="1">
            <a:off x="3039740" y="1496291"/>
            <a:ext cx="762000" cy="838200"/>
          </a:xfrm>
          <a:prstGeom prst="line">
            <a:avLst/>
          </a:prstGeom>
          <a:noFill/>
          <a:ln w="9525">
            <a:solidFill>
              <a:srgbClr val="FF0000"/>
            </a:solidFill>
            <a:round/>
            <a:headEnd/>
            <a:tailEnd type="triangle" w="med" len="med"/>
          </a:ln>
        </p:spPr>
        <p:txBody>
          <a:bodyPr/>
          <a:lstStyle/>
          <a:p>
            <a:endParaRPr lang="pt-BR"/>
          </a:p>
        </p:txBody>
      </p:sp>
      <p:sp>
        <p:nvSpPr>
          <p:cNvPr id="15" name="Text Box 13"/>
          <p:cNvSpPr txBox="1">
            <a:spLocks noChangeArrowheads="1"/>
          </p:cNvSpPr>
          <p:nvPr/>
        </p:nvSpPr>
        <p:spPr bwMode="auto">
          <a:xfrm>
            <a:off x="1210940" y="2791691"/>
            <a:ext cx="4495800" cy="457200"/>
          </a:xfrm>
          <a:prstGeom prst="rect">
            <a:avLst/>
          </a:prstGeom>
          <a:noFill/>
          <a:ln w="9525">
            <a:noFill/>
            <a:miter lim="800000"/>
            <a:headEnd/>
            <a:tailEnd/>
          </a:ln>
        </p:spPr>
        <p:txBody>
          <a:bodyPr>
            <a:spAutoFit/>
          </a:bodyPr>
          <a:lstStyle/>
          <a:p>
            <a:r>
              <a:rPr lang="pt-BR" altLang="pt-BR" sz="2400" b="1" dirty="0">
                <a:solidFill>
                  <a:srgbClr val="FFFF00"/>
                </a:solidFill>
              </a:rPr>
              <a:t>16 – 3 + 15 </a:t>
            </a:r>
            <a:r>
              <a:rPr lang="pt-BR" altLang="pt-BR" sz="2400" b="1" dirty="0">
                <a:solidFill>
                  <a:srgbClr val="FF0000"/>
                </a:solidFill>
              </a:rPr>
              <a:t>–18 –2 + 20</a:t>
            </a:r>
            <a:r>
              <a:rPr lang="pt-BR" altLang="pt-BR" sz="2400" b="1" dirty="0"/>
              <a:t> = 28</a:t>
            </a:r>
            <a:endParaRPr lang="pt-BR" altLang="pt-BR" sz="2400" b="1" dirty="0">
              <a:solidFill>
                <a:srgbClr val="FFFF00"/>
              </a:solidFill>
            </a:endParaRPr>
          </a:p>
        </p:txBody>
      </p:sp>
      <p:sp>
        <p:nvSpPr>
          <p:cNvPr id="2062" name="Rectangle 15"/>
          <p:cNvSpPr>
            <a:spLocks noChangeArrowheads="1"/>
          </p:cNvSpPr>
          <p:nvPr/>
        </p:nvSpPr>
        <p:spPr bwMode="auto">
          <a:xfrm>
            <a:off x="0" y="0"/>
            <a:ext cx="4572000" cy="641350"/>
          </a:xfrm>
          <a:prstGeom prst="rect">
            <a:avLst/>
          </a:prstGeom>
          <a:noFill/>
          <a:ln w="9525">
            <a:noFill/>
            <a:miter lim="800000"/>
            <a:headEnd/>
            <a:tailEnd/>
          </a:ln>
        </p:spPr>
        <p:txBody>
          <a:bodyPr>
            <a:spAutoFit/>
          </a:bodyPr>
          <a:lstStyle/>
          <a:p>
            <a:r>
              <a:rPr lang="pt-BR" altLang="pt-BR" b="1">
                <a:solidFill>
                  <a:schemeClr val="bg1"/>
                </a:solidFill>
                <a:latin typeface="Calibri" pitchFamily="34" charset="0"/>
              </a:rPr>
              <a:t>MATEMÁTICA, Série </a:t>
            </a:r>
            <a:r>
              <a:rPr lang="pt-BR" altLang="pt-BR">
                <a:solidFill>
                  <a:schemeClr val="bg1"/>
                </a:solidFill>
                <a:latin typeface="Calibri" pitchFamily="34" charset="0"/>
              </a:rPr>
              <a:t>2ª </a:t>
            </a:r>
          </a:p>
          <a:p>
            <a:r>
              <a:rPr lang="pt-BR" altLang="pt-BR">
                <a:solidFill>
                  <a:schemeClr val="bg1"/>
                </a:solidFill>
                <a:latin typeface="Calibri" pitchFamily="34" charset="0"/>
              </a:rPr>
              <a:t>Matrizes - Determinantes</a:t>
            </a:r>
          </a:p>
        </p:txBody>
      </p:sp>
      <p:sp>
        <p:nvSpPr>
          <p:cNvPr id="16" name="Text Box 4"/>
          <p:cNvSpPr txBox="1">
            <a:spLocks noChangeArrowheads="1"/>
          </p:cNvSpPr>
          <p:nvPr/>
        </p:nvSpPr>
        <p:spPr bwMode="auto">
          <a:xfrm>
            <a:off x="259129" y="3426404"/>
            <a:ext cx="1143000" cy="457200"/>
          </a:xfrm>
          <a:prstGeom prst="rect">
            <a:avLst/>
          </a:prstGeom>
          <a:noFill/>
          <a:ln w="9525">
            <a:noFill/>
            <a:miter lim="800000"/>
            <a:headEnd/>
            <a:tailEnd/>
          </a:ln>
        </p:spPr>
        <p:txBody>
          <a:bodyPr>
            <a:spAutoFit/>
          </a:bodyPr>
          <a:lstStyle/>
          <a:p>
            <a:r>
              <a:rPr lang="pt-BR" altLang="pt-BR" sz="2400" b="1" dirty="0" err="1"/>
              <a:t>Ex</a:t>
            </a:r>
            <a:r>
              <a:rPr lang="pt-BR" altLang="pt-BR" sz="2400" b="1" dirty="0"/>
              <a:t>: 2)</a:t>
            </a:r>
          </a:p>
        </p:txBody>
      </p:sp>
      <p:graphicFrame>
        <p:nvGraphicFramePr>
          <p:cNvPr id="17" name="Object 2"/>
          <p:cNvGraphicFramePr>
            <a:graphicFrameLocks noChangeAspect="1"/>
          </p:cNvGraphicFramePr>
          <p:nvPr>
            <p:extLst>
              <p:ext uri="{D42A27DB-BD31-4B8C-83A1-F6EECF244321}">
                <p14:modId xmlns:p14="http://schemas.microsoft.com/office/powerpoint/2010/main" xmlns="" val="2129444072"/>
              </p:ext>
            </p:extLst>
          </p:nvPr>
        </p:nvGraphicFramePr>
        <p:xfrm>
          <a:off x="1364928" y="3532766"/>
          <a:ext cx="2424113" cy="2087563"/>
        </p:xfrm>
        <a:graphic>
          <a:graphicData uri="http://schemas.openxmlformats.org/presentationml/2006/ole">
            <p:oleObj spid="_x0000_s2088" name="Equation" r:id="rId5" imgW="825500" imgH="711200" progId="">
              <p:embed/>
            </p:oleObj>
          </a:graphicData>
        </a:graphic>
      </p:graphicFrame>
      <p:graphicFrame>
        <p:nvGraphicFramePr>
          <p:cNvPr id="18" name="Object 3"/>
          <p:cNvGraphicFramePr>
            <a:graphicFrameLocks noChangeAspect="1"/>
          </p:cNvGraphicFramePr>
          <p:nvPr>
            <p:extLst>
              <p:ext uri="{D42A27DB-BD31-4B8C-83A1-F6EECF244321}">
                <p14:modId xmlns:p14="http://schemas.microsoft.com/office/powerpoint/2010/main" xmlns="" val="2899548927"/>
              </p:ext>
            </p:extLst>
          </p:nvPr>
        </p:nvGraphicFramePr>
        <p:xfrm>
          <a:off x="3784278" y="3545466"/>
          <a:ext cx="1493838" cy="2087563"/>
        </p:xfrm>
        <a:graphic>
          <a:graphicData uri="http://schemas.openxmlformats.org/presentationml/2006/ole">
            <p:oleObj spid="_x0000_s2089" name="Equation" r:id="rId6" imgW="508000" imgH="711200" progId="">
              <p:embed/>
            </p:oleObj>
          </a:graphicData>
        </a:graphic>
      </p:graphicFrame>
      <p:sp>
        <p:nvSpPr>
          <p:cNvPr id="19" name="Line 7"/>
          <p:cNvSpPr>
            <a:spLocks noChangeShapeType="1"/>
          </p:cNvSpPr>
          <p:nvPr/>
        </p:nvSpPr>
        <p:spPr bwMode="auto">
          <a:xfrm>
            <a:off x="2099941" y="4156654"/>
            <a:ext cx="914400" cy="838200"/>
          </a:xfrm>
          <a:prstGeom prst="line">
            <a:avLst/>
          </a:prstGeom>
          <a:noFill/>
          <a:ln w="9525">
            <a:solidFill>
              <a:srgbClr val="FFFF00"/>
            </a:solidFill>
            <a:round/>
            <a:headEnd/>
            <a:tailEnd type="triangle" w="med" len="med"/>
          </a:ln>
        </p:spPr>
        <p:txBody>
          <a:bodyPr/>
          <a:lstStyle/>
          <a:p>
            <a:endParaRPr lang="pt-BR"/>
          </a:p>
        </p:txBody>
      </p:sp>
      <p:sp>
        <p:nvSpPr>
          <p:cNvPr id="20" name="Line 8"/>
          <p:cNvSpPr>
            <a:spLocks noChangeShapeType="1"/>
          </p:cNvSpPr>
          <p:nvPr/>
        </p:nvSpPr>
        <p:spPr bwMode="auto">
          <a:xfrm>
            <a:off x="3081016" y="4156654"/>
            <a:ext cx="685800" cy="762000"/>
          </a:xfrm>
          <a:prstGeom prst="line">
            <a:avLst/>
          </a:prstGeom>
          <a:noFill/>
          <a:ln w="9525">
            <a:solidFill>
              <a:srgbClr val="FFFF00"/>
            </a:solidFill>
            <a:round/>
            <a:headEnd/>
            <a:tailEnd type="triangle" w="med" len="med"/>
          </a:ln>
        </p:spPr>
        <p:txBody>
          <a:bodyPr/>
          <a:lstStyle/>
          <a:p>
            <a:endParaRPr lang="pt-BR"/>
          </a:p>
        </p:txBody>
      </p:sp>
      <p:sp>
        <p:nvSpPr>
          <p:cNvPr id="21" name="Line 9"/>
          <p:cNvSpPr>
            <a:spLocks noChangeShapeType="1"/>
          </p:cNvSpPr>
          <p:nvPr/>
        </p:nvSpPr>
        <p:spPr bwMode="auto">
          <a:xfrm>
            <a:off x="3792216" y="4156654"/>
            <a:ext cx="838200" cy="838200"/>
          </a:xfrm>
          <a:prstGeom prst="line">
            <a:avLst/>
          </a:prstGeom>
          <a:noFill/>
          <a:ln w="9525">
            <a:solidFill>
              <a:srgbClr val="FFFF00"/>
            </a:solidFill>
            <a:round/>
            <a:headEnd/>
            <a:tailEnd type="triangle" w="med" len="med"/>
          </a:ln>
        </p:spPr>
        <p:txBody>
          <a:bodyPr/>
          <a:lstStyle/>
          <a:p>
            <a:endParaRPr lang="pt-BR"/>
          </a:p>
        </p:txBody>
      </p:sp>
      <p:sp>
        <p:nvSpPr>
          <p:cNvPr id="22" name="Line 10"/>
          <p:cNvSpPr>
            <a:spLocks noChangeShapeType="1"/>
          </p:cNvSpPr>
          <p:nvPr/>
        </p:nvSpPr>
        <p:spPr bwMode="auto">
          <a:xfrm flipH="1">
            <a:off x="2099941" y="4156654"/>
            <a:ext cx="914400" cy="838200"/>
          </a:xfrm>
          <a:prstGeom prst="line">
            <a:avLst/>
          </a:prstGeom>
          <a:noFill/>
          <a:ln w="9525">
            <a:solidFill>
              <a:srgbClr val="FF0000"/>
            </a:solidFill>
            <a:round/>
            <a:headEnd/>
            <a:tailEnd type="triangle" w="med" len="med"/>
          </a:ln>
        </p:spPr>
        <p:txBody>
          <a:bodyPr/>
          <a:lstStyle/>
          <a:p>
            <a:endParaRPr lang="pt-BR"/>
          </a:p>
        </p:txBody>
      </p:sp>
      <p:sp>
        <p:nvSpPr>
          <p:cNvPr id="23" name="Line 11"/>
          <p:cNvSpPr>
            <a:spLocks noChangeShapeType="1"/>
          </p:cNvSpPr>
          <p:nvPr/>
        </p:nvSpPr>
        <p:spPr bwMode="auto">
          <a:xfrm flipH="1">
            <a:off x="2974653" y="4156654"/>
            <a:ext cx="762000" cy="838200"/>
          </a:xfrm>
          <a:prstGeom prst="line">
            <a:avLst/>
          </a:prstGeom>
          <a:noFill/>
          <a:ln w="9525">
            <a:solidFill>
              <a:srgbClr val="FF0000"/>
            </a:solidFill>
            <a:round/>
            <a:headEnd/>
            <a:tailEnd type="triangle" w="med" len="med"/>
          </a:ln>
        </p:spPr>
        <p:txBody>
          <a:bodyPr/>
          <a:lstStyle/>
          <a:p>
            <a:endParaRPr lang="pt-BR"/>
          </a:p>
        </p:txBody>
      </p:sp>
      <p:sp>
        <p:nvSpPr>
          <p:cNvPr id="24" name="Line 12"/>
          <p:cNvSpPr>
            <a:spLocks noChangeShapeType="1"/>
          </p:cNvSpPr>
          <p:nvPr/>
        </p:nvSpPr>
        <p:spPr bwMode="auto">
          <a:xfrm flipH="1">
            <a:off x="3796978" y="4156654"/>
            <a:ext cx="762000" cy="838200"/>
          </a:xfrm>
          <a:prstGeom prst="line">
            <a:avLst/>
          </a:prstGeom>
          <a:noFill/>
          <a:ln w="9525">
            <a:solidFill>
              <a:srgbClr val="FF0000"/>
            </a:solidFill>
            <a:round/>
            <a:headEnd/>
            <a:tailEnd type="triangle" w="med" len="med"/>
          </a:ln>
        </p:spPr>
        <p:txBody>
          <a:bodyPr/>
          <a:lstStyle/>
          <a:p>
            <a:endParaRPr lang="pt-BR"/>
          </a:p>
        </p:txBody>
      </p:sp>
      <p:sp>
        <p:nvSpPr>
          <p:cNvPr id="25" name="Text Box 13"/>
          <p:cNvSpPr txBox="1">
            <a:spLocks noChangeArrowheads="1"/>
          </p:cNvSpPr>
          <p:nvPr/>
        </p:nvSpPr>
        <p:spPr bwMode="auto">
          <a:xfrm>
            <a:off x="1718941" y="5680654"/>
            <a:ext cx="4495800" cy="457200"/>
          </a:xfrm>
          <a:prstGeom prst="rect">
            <a:avLst/>
          </a:prstGeom>
          <a:noFill/>
          <a:ln w="9525">
            <a:noFill/>
            <a:miter lim="800000"/>
            <a:headEnd/>
            <a:tailEnd/>
          </a:ln>
        </p:spPr>
        <p:txBody>
          <a:bodyPr>
            <a:spAutoFit/>
          </a:bodyPr>
          <a:lstStyle/>
          <a:p>
            <a:r>
              <a:rPr lang="pt-BR" altLang="pt-BR" sz="2400" b="1">
                <a:solidFill>
                  <a:srgbClr val="FFFF00"/>
                </a:solidFill>
              </a:rPr>
              <a:t>20 + 0 + 6 </a:t>
            </a:r>
            <a:r>
              <a:rPr lang="pt-BR" altLang="pt-BR" sz="2400" b="1">
                <a:solidFill>
                  <a:srgbClr val="FF0000"/>
                </a:solidFill>
              </a:rPr>
              <a:t>+ 4 + 0 + 0</a:t>
            </a:r>
            <a:r>
              <a:rPr lang="pt-BR" altLang="pt-BR" sz="2400" b="1"/>
              <a:t> = 30</a:t>
            </a:r>
            <a:endParaRPr lang="pt-BR" altLang="pt-BR" sz="2400" b="1">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ppt_x"/>
                                          </p:val>
                                        </p:tav>
                                        <p:tav tm="100000">
                                          <p:val>
                                            <p:strVal val="#ppt_x"/>
                                          </p:val>
                                        </p:tav>
                                      </p:tavLst>
                                    </p:anim>
                                    <p:anim calcmode="lin" valueType="num">
                                      <p:cBhvr additive="base">
                                        <p:cTn id="49"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box(in)">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0-#ppt_w/2"/>
                                          </p:val>
                                        </p:tav>
                                        <p:tav tm="100000">
                                          <p:val>
                                            <p:strVal val="#ppt_x"/>
                                          </p:val>
                                        </p:tav>
                                      </p:tavLst>
                                    </p:anim>
                                    <p:anim calcmode="lin" valueType="num">
                                      <p:cBhvr additive="base">
                                        <p:cTn id="6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linds(horizontal)">
                                      <p:cBhvr>
                                        <p:cTn id="71" dur="500"/>
                                        <p:tgtEl>
                                          <p:spTgt spid="17"/>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nodeType="clickEffect">
                                  <p:stCondLst>
                                    <p:cond delay="0"/>
                                  </p:stCondLst>
                                  <p:childTnLst>
                                    <p:set>
                                      <p:cBhvr>
                                        <p:cTn id="75" dur="1" fill="hold">
                                          <p:stCondLst>
                                            <p:cond delay="0"/>
                                          </p:stCondLst>
                                        </p:cTn>
                                        <p:tgtEl>
                                          <p:spTgt spid="18"/>
                                        </p:tgtEl>
                                        <p:attrNameLst>
                                          <p:attrName>style.visibility</p:attrName>
                                        </p:attrNameLst>
                                      </p:cBhvr>
                                      <p:to>
                                        <p:strVal val="visible"/>
                                      </p:to>
                                    </p:set>
                                    <p:anim calcmode="lin" valueType="num">
                                      <p:cBhvr additive="base">
                                        <p:cTn id="76" dur="500" fill="hold"/>
                                        <p:tgtEl>
                                          <p:spTgt spid="18"/>
                                        </p:tgtEl>
                                        <p:attrNameLst>
                                          <p:attrName>ppt_x</p:attrName>
                                        </p:attrNameLst>
                                      </p:cBhvr>
                                      <p:tavLst>
                                        <p:tav tm="0">
                                          <p:val>
                                            <p:strVal val="1+#ppt_w/2"/>
                                          </p:val>
                                        </p:tav>
                                        <p:tav tm="100000">
                                          <p:val>
                                            <p:strVal val="#ppt_x"/>
                                          </p:val>
                                        </p:tav>
                                      </p:tavLst>
                                    </p:anim>
                                    <p:anim calcmode="lin" valueType="num">
                                      <p:cBhvr additive="base">
                                        <p:cTn id="77"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500" fill="hold"/>
                                        <p:tgtEl>
                                          <p:spTgt spid="19"/>
                                        </p:tgtEl>
                                        <p:attrNameLst>
                                          <p:attrName>ppt_x</p:attrName>
                                        </p:attrNameLst>
                                      </p:cBhvr>
                                      <p:tavLst>
                                        <p:tav tm="0">
                                          <p:val>
                                            <p:strVal val="#ppt_x"/>
                                          </p:val>
                                        </p:tav>
                                        <p:tav tm="100000">
                                          <p:val>
                                            <p:strVal val="#ppt_x"/>
                                          </p:val>
                                        </p:tav>
                                      </p:tavLst>
                                    </p:anim>
                                    <p:anim calcmode="lin" valueType="num">
                                      <p:cBhvr additive="base">
                                        <p:cTn id="83"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1" fill="hold" grpId="0" nodeType="click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additive="base">
                                        <p:cTn id="88" dur="500" fill="hold"/>
                                        <p:tgtEl>
                                          <p:spTgt spid="20"/>
                                        </p:tgtEl>
                                        <p:attrNameLst>
                                          <p:attrName>ppt_x</p:attrName>
                                        </p:attrNameLst>
                                      </p:cBhvr>
                                      <p:tavLst>
                                        <p:tav tm="0">
                                          <p:val>
                                            <p:strVal val="#ppt_x"/>
                                          </p:val>
                                        </p:tav>
                                        <p:tav tm="100000">
                                          <p:val>
                                            <p:strVal val="#ppt_x"/>
                                          </p:val>
                                        </p:tav>
                                      </p:tavLst>
                                    </p:anim>
                                    <p:anim calcmode="lin" valueType="num">
                                      <p:cBhvr additive="base">
                                        <p:cTn id="89"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1" fill="hold" grpId="0" nodeType="clickEffect">
                                  <p:stCondLst>
                                    <p:cond delay="0"/>
                                  </p:stCondLst>
                                  <p:childTnLst>
                                    <p:set>
                                      <p:cBhvr>
                                        <p:cTn id="93" dur="1" fill="hold">
                                          <p:stCondLst>
                                            <p:cond delay="0"/>
                                          </p:stCondLst>
                                        </p:cTn>
                                        <p:tgtEl>
                                          <p:spTgt spid="21"/>
                                        </p:tgtEl>
                                        <p:attrNameLst>
                                          <p:attrName>style.visibility</p:attrName>
                                        </p:attrNameLst>
                                      </p:cBhvr>
                                      <p:to>
                                        <p:strVal val="visible"/>
                                      </p:to>
                                    </p:set>
                                    <p:anim calcmode="lin" valueType="num">
                                      <p:cBhvr additive="base">
                                        <p:cTn id="94" dur="500" fill="hold"/>
                                        <p:tgtEl>
                                          <p:spTgt spid="21"/>
                                        </p:tgtEl>
                                        <p:attrNameLst>
                                          <p:attrName>ppt_x</p:attrName>
                                        </p:attrNameLst>
                                      </p:cBhvr>
                                      <p:tavLst>
                                        <p:tav tm="0">
                                          <p:val>
                                            <p:strVal val="#ppt_x"/>
                                          </p:val>
                                        </p:tav>
                                        <p:tav tm="100000">
                                          <p:val>
                                            <p:strVal val="#ppt_x"/>
                                          </p:val>
                                        </p:tav>
                                      </p:tavLst>
                                    </p:anim>
                                    <p:anim calcmode="lin" valueType="num">
                                      <p:cBhvr additive="base">
                                        <p:cTn id="95"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1" fill="hold" grpId="0" nodeType="clickEffect">
                                  <p:stCondLst>
                                    <p:cond delay="0"/>
                                  </p:stCondLst>
                                  <p:childTnLst>
                                    <p:set>
                                      <p:cBhvr>
                                        <p:cTn id="99" dur="1" fill="hold">
                                          <p:stCondLst>
                                            <p:cond delay="0"/>
                                          </p:stCondLst>
                                        </p:cTn>
                                        <p:tgtEl>
                                          <p:spTgt spid="22"/>
                                        </p:tgtEl>
                                        <p:attrNameLst>
                                          <p:attrName>style.visibility</p:attrName>
                                        </p:attrNameLst>
                                      </p:cBhvr>
                                      <p:to>
                                        <p:strVal val="visible"/>
                                      </p:to>
                                    </p:set>
                                    <p:anim calcmode="lin" valueType="num">
                                      <p:cBhvr additive="base">
                                        <p:cTn id="100" dur="500" fill="hold"/>
                                        <p:tgtEl>
                                          <p:spTgt spid="22"/>
                                        </p:tgtEl>
                                        <p:attrNameLst>
                                          <p:attrName>ppt_x</p:attrName>
                                        </p:attrNameLst>
                                      </p:cBhvr>
                                      <p:tavLst>
                                        <p:tav tm="0">
                                          <p:val>
                                            <p:strVal val="#ppt_x"/>
                                          </p:val>
                                        </p:tav>
                                        <p:tav tm="100000">
                                          <p:val>
                                            <p:strVal val="#ppt_x"/>
                                          </p:val>
                                        </p:tav>
                                      </p:tavLst>
                                    </p:anim>
                                    <p:anim calcmode="lin" valueType="num">
                                      <p:cBhvr additive="base">
                                        <p:cTn id="101"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1" fill="hold" grpId="0" nodeType="clickEffect">
                                  <p:stCondLst>
                                    <p:cond delay="0"/>
                                  </p:stCondLst>
                                  <p:childTnLst>
                                    <p:set>
                                      <p:cBhvr>
                                        <p:cTn id="105" dur="1" fill="hold">
                                          <p:stCondLst>
                                            <p:cond delay="0"/>
                                          </p:stCondLst>
                                        </p:cTn>
                                        <p:tgtEl>
                                          <p:spTgt spid="23"/>
                                        </p:tgtEl>
                                        <p:attrNameLst>
                                          <p:attrName>style.visibility</p:attrName>
                                        </p:attrNameLst>
                                      </p:cBhvr>
                                      <p:to>
                                        <p:strVal val="visible"/>
                                      </p:to>
                                    </p:set>
                                    <p:anim calcmode="lin" valueType="num">
                                      <p:cBhvr additive="base">
                                        <p:cTn id="106" dur="500" fill="hold"/>
                                        <p:tgtEl>
                                          <p:spTgt spid="23"/>
                                        </p:tgtEl>
                                        <p:attrNameLst>
                                          <p:attrName>ppt_x</p:attrName>
                                        </p:attrNameLst>
                                      </p:cBhvr>
                                      <p:tavLst>
                                        <p:tav tm="0">
                                          <p:val>
                                            <p:strVal val="#ppt_x"/>
                                          </p:val>
                                        </p:tav>
                                        <p:tav tm="100000">
                                          <p:val>
                                            <p:strVal val="#ppt_x"/>
                                          </p:val>
                                        </p:tav>
                                      </p:tavLst>
                                    </p:anim>
                                    <p:anim calcmode="lin" valueType="num">
                                      <p:cBhvr additive="base">
                                        <p:cTn id="107"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1" fill="hold" grpId="0" nodeType="clickEffect">
                                  <p:stCondLst>
                                    <p:cond delay="0"/>
                                  </p:stCondLst>
                                  <p:childTnLst>
                                    <p:set>
                                      <p:cBhvr>
                                        <p:cTn id="111" dur="1" fill="hold">
                                          <p:stCondLst>
                                            <p:cond delay="0"/>
                                          </p:stCondLst>
                                        </p:cTn>
                                        <p:tgtEl>
                                          <p:spTgt spid="24"/>
                                        </p:tgtEl>
                                        <p:attrNameLst>
                                          <p:attrName>style.visibility</p:attrName>
                                        </p:attrNameLst>
                                      </p:cBhvr>
                                      <p:to>
                                        <p:strVal val="visible"/>
                                      </p:to>
                                    </p:set>
                                    <p:anim calcmode="lin" valueType="num">
                                      <p:cBhvr additive="base">
                                        <p:cTn id="112" dur="500" fill="hold"/>
                                        <p:tgtEl>
                                          <p:spTgt spid="24"/>
                                        </p:tgtEl>
                                        <p:attrNameLst>
                                          <p:attrName>ppt_x</p:attrName>
                                        </p:attrNameLst>
                                      </p:cBhvr>
                                      <p:tavLst>
                                        <p:tav tm="0">
                                          <p:val>
                                            <p:strVal val="#ppt_x"/>
                                          </p:val>
                                        </p:tav>
                                        <p:tav tm="100000">
                                          <p:val>
                                            <p:strVal val="#ppt_x"/>
                                          </p:val>
                                        </p:tav>
                                      </p:tavLst>
                                    </p:anim>
                                    <p:anim calcmode="lin" valueType="num">
                                      <p:cBhvr additive="base">
                                        <p:cTn id="113"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grpId="0" nodeType="click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box(in)">
                                      <p:cBhvr>
                                        <p:cTn id="1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9" grpId="0" animBg="1"/>
      <p:bldP spid="10" grpId="0" animBg="1"/>
      <p:bldP spid="11" grpId="0" animBg="1"/>
      <p:bldP spid="12" grpId="0" animBg="1"/>
      <p:bldP spid="13" grpId="0" animBg="1"/>
      <p:bldP spid="14" grpId="0" animBg="1"/>
      <p:bldP spid="15" grpId="0" autoUpdateAnimBg="0"/>
      <p:bldP spid="16" grpId="0" autoUpdateAnimBg="0"/>
      <p:bldP spid="19" grpId="0" animBg="1"/>
      <p:bldP spid="20" grpId="0" animBg="1"/>
      <p:bldP spid="21" grpId="0" animBg="1"/>
      <p:bldP spid="22" grpId="0" animBg="1"/>
      <p:bldP spid="23" grpId="0" animBg="1"/>
      <p:bldP spid="24" grpId="0" animBg="1"/>
      <p:bldP spid="2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a:spLocks noChangeArrowheads="1"/>
          </p:cNvSpPr>
          <p:nvPr/>
        </p:nvSpPr>
        <p:spPr bwMode="auto">
          <a:xfrm>
            <a:off x="174808" y="0"/>
            <a:ext cx="5040312" cy="646112"/>
          </a:xfrm>
          <a:prstGeom prst="rect">
            <a:avLst/>
          </a:prstGeom>
          <a:noFill/>
          <a:ln w="9525">
            <a:noFill/>
            <a:miter lim="800000"/>
            <a:headEnd/>
            <a:tailEnd/>
          </a:ln>
        </p:spPr>
        <p:txBody>
          <a:bodyPr>
            <a:spAutoFit/>
          </a:bodyPr>
          <a:lstStyle/>
          <a:p>
            <a:r>
              <a:rPr lang="pt-BR" altLang="pt-BR" b="1" dirty="0">
                <a:solidFill>
                  <a:schemeClr val="bg1"/>
                </a:solidFill>
                <a:latin typeface="Calibri" pitchFamily="34" charset="0"/>
              </a:rPr>
              <a:t>MATEMÁTICA, Série </a:t>
            </a:r>
            <a:r>
              <a:rPr lang="pt-BR" altLang="pt-BR" dirty="0">
                <a:solidFill>
                  <a:schemeClr val="bg1"/>
                </a:solidFill>
                <a:latin typeface="Calibri" pitchFamily="34" charset="0"/>
              </a:rPr>
              <a:t>2ª </a:t>
            </a:r>
          </a:p>
          <a:p>
            <a:r>
              <a:rPr lang="pt-BR" altLang="pt-BR" dirty="0">
                <a:solidFill>
                  <a:schemeClr val="bg1"/>
                </a:solidFill>
                <a:latin typeface="Calibri" pitchFamily="34" charset="0"/>
              </a:rPr>
              <a:t>Matrizes - Determinantes</a:t>
            </a:r>
          </a:p>
        </p:txBody>
      </p:sp>
      <p:sp>
        <p:nvSpPr>
          <p:cNvPr id="5" name="Text Box 4"/>
          <p:cNvSpPr txBox="1">
            <a:spLocks noChangeArrowheads="1"/>
          </p:cNvSpPr>
          <p:nvPr/>
        </p:nvSpPr>
        <p:spPr bwMode="auto">
          <a:xfrm>
            <a:off x="407988" y="721736"/>
            <a:ext cx="48244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a:solidFill>
                  <a:srgbClr val="FF0000"/>
                </a:solidFill>
                <a:latin typeface="Book Antiqua" pitchFamily="18" charset="0"/>
              </a:rPr>
              <a:t>4. Cofator de uma matriz</a:t>
            </a:r>
          </a:p>
        </p:txBody>
      </p:sp>
      <p:sp>
        <p:nvSpPr>
          <p:cNvPr id="6" name="Text Box 5"/>
          <p:cNvSpPr txBox="1">
            <a:spLocks noChangeArrowheads="1"/>
          </p:cNvSpPr>
          <p:nvPr/>
        </p:nvSpPr>
        <p:spPr bwMode="auto">
          <a:xfrm>
            <a:off x="395288" y="1078924"/>
            <a:ext cx="8569325"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Seja A uma matriz quadrada de ordem n </a:t>
            </a:r>
            <a:r>
              <a:rPr lang="pt-BR" altLang="pt-BR">
                <a:latin typeface="Book Antiqua" pitchFamily="18" charset="0"/>
                <a:sym typeface="Symbol" pitchFamily="18" charset="2"/>
              </a:rPr>
              <a:t> 2. Chama-se cofator de um elemento a</a:t>
            </a:r>
            <a:r>
              <a:rPr lang="pt-BR" altLang="pt-BR" baseline="-25000">
                <a:latin typeface="Book Antiqua" pitchFamily="18" charset="0"/>
                <a:sym typeface="Symbol" pitchFamily="18" charset="2"/>
              </a:rPr>
              <a:t>ij</a:t>
            </a:r>
            <a:r>
              <a:rPr lang="pt-BR" altLang="pt-BR">
                <a:latin typeface="Book Antiqua" pitchFamily="18" charset="0"/>
                <a:sym typeface="Symbol" pitchFamily="18" charset="2"/>
              </a:rPr>
              <a:t> de A ao número real</a:t>
            </a:r>
            <a:r>
              <a:rPr lang="pt-BR" altLang="pt-BR">
                <a:latin typeface="Book Antiqua" pitchFamily="18" charset="0"/>
              </a:rPr>
              <a:t> A</a:t>
            </a:r>
            <a:r>
              <a:rPr lang="pt-BR" altLang="pt-BR" baseline="-25000">
                <a:latin typeface="Book Antiqua" pitchFamily="18" charset="0"/>
              </a:rPr>
              <a:t>ij</a:t>
            </a:r>
            <a:r>
              <a:rPr lang="pt-BR" altLang="pt-BR">
                <a:latin typeface="Book Antiqua" pitchFamily="18" charset="0"/>
              </a:rPr>
              <a:t> = (-1</a:t>
            </a:r>
            <a:r>
              <a:rPr lang="pt-BR" altLang="pt-BR" baseline="30000">
                <a:latin typeface="Book Antiqua" pitchFamily="18" charset="0"/>
              </a:rPr>
              <a:t>)i + j</a:t>
            </a:r>
            <a:r>
              <a:rPr lang="pt-BR" altLang="pt-BR">
                <a:latin typeface="Book Antiqua" pitchFamily="18" charset="0"/>
              </a:rPr>
              <a:t> . D</a:t>
            </a:r>
            <a:r>
              <a:rPr lang="pt-BR" altLang="pt-BR" baseline="-25000">
                <a:latin typeface="Book Antiqua" pitchFamily="18" charset="0"/>
              </a:rPr>
              <a:t>ij</a:t>
            </a:r>
            <a:r>
              <a:rPr lang="pt-BR" altLang="pt-BR">
                <a:latin typeface="Book Antiqua" pitchFamily="18" charset="0"/>
              </a:rPr>
              <a:t>, em que </a:t>
            </a:r>
            <a:r>
              <a:rPr lang="pt-BR" altLang="pt-BR"/>
              <a:t>D</a:t>
            </a:r>
            <a:r>
              <a:rPr lang="pt-BR" altLang="pt-BR" baseline="-25000"/>
              <a:t>ij</a:t>
            </a:r>
            <a:r>
              <a:rPr lang="pt-BR" altLang="pt-BR">
                <a:latin typeface="Book Antiqua" pitchFamily="18" charset="0"/>
              </a:rPr>
              <a:t> é o determinante obtido da matriz A quando se eliminam a linha e a coluna em que se encontram o elemento </a:t>
            </a:r>
            <a:r>
              <a:rPr lang="pt-BR" altLang="pt-BR">
                <a:latin typeface="Book Antiqua" pitchFamily="18" charset="0"/>
                <a:sym typeface="Symbol" pitchFamily="18" charset="2"/>
              </a:rPr>
              <a:t>a</a:t>
            </a:r>
            <a:r>
              <a:rPr lang="pt-BR" altLang="pt-BR" baseline="-25000">
                <a:latin typeface="Book Antiqua" pitchFamily="18" charset="0"/>
                <a:sym typeface="Symbol" pitchFamily="18" charset="2"/>
              </a:rPr>
              <a:t>ij</a:t>
            </a:r>
            <a:r>
              <a:rPr lang="pt-BR" altLang="pt-BR">
                <a:latin typeface="Book Antiqua" pitchFamily="18" charset="0"/>
                <a:sym typeface="Symbol" pitchFamily="18" charset="2"/>
              </a:rPr>
              <a:t> </a:t>
            </a:r>
            <a:r>
              <a:rPr lang="pt-BR" altLang="pt-BR" b="1" baseline="30000">
                <a:latin typeface="Book Antiqua" pitchFamily="18" charset="0"/>
              </a:rPr>
              <a:t>.</a:t>
            </a:r>
          </a:p>
        </p:txBody>
      </p:sp>
      <p:sp>
        <p:nvSpPr>
          <p:cNvPr id="7" name="Text Box 7"/>
          <p:cNvSpPr txBox="1">
            <a:spLocks noChangeArrowheads="1"/>
          </p:cNvSpPr>
          <p:nvPr/>
        </p:nvSpPr>
        <p:spPr bwMode="auto">
          <a:xfrm>
            <a:off x="417513" y="2256849"/>
            <a:ext cx="5762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Ex.:</a:t>
            </a:r>
          </a:p>
        </p:txBody>
      </p:sp>
      <p:graphicFrame>
        <p:nvGraphicFramePr>
          <p:cNvPr id="8" name="Object 8"/>
          <p:cNvGraphicFramePr>
            <a:graphicFrameLocks noGrp="1" noChangeAspect="1"/>
          </p:cNvGraphicFramePr>
          <p:nvPr>
            <p:ph/>
            <p:extLst>
              <p:ext uri="{D42A27DB-BD31-4B8C-83A1-F6EECF244321}">
                <p14:modId xmlns:p14="http://schemas.microsoft.com/office/powerpoint/2010/main" xmlns="" val="3976243462"/>
              </p:ext>
            </p:extLst>
          </p:nvPr>
        </p:nvGraphicFramePr>
        <p:xfrm>
          <a:off x="1042988" y="1929824"/>
          <a:ext cx="3165475" cy="1077912"/>
        </p:xfrm>
        <a:graphic>
          <a:graphicData uri="http://schemas.openxmlformats.org/presentationml/2006/ole">
            <p:oleObj spid="_x0000_s16440" name="Equation" r:id="rId3" imgW="1752600" imgH="596900" progId="Equation.3">
              <p:embed/>
            </p:oleObj>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xmlns="" val="1215459506"/>
              </p:ext>
            </p:extLst>
          </p:nvPr>
        </p:nvGraphicFramePr>
        <p:xfrm>
          <a:off x="442913" y="3009324"/>
          <a:ext cx="2041525" cy="711200"/>
        </p:xfrm>
        <a:graphic>
          <a:graphicData uri="http://schemas.openxmlformats.org/presentationml/2006/ole">
            <p:oleObj spid="_x0000_s16441" name="Equation" r:id="rId4" imgW="1129810" imgH="393529" progId="Equation.3">
              <p:embed/>
            </p:oleObj>
          </a:graphicData>
        </a:graphic>
      </p:graphicFrame>
      <p:graphicFrame>
        <p:nvGraphicFramePr>
          <p:cNvPr id="10" name="Object 11"/>
          <p:cNvGraphicFramePr>
            <a:graphicFrameLocks noChangeAspect="1"/>
          </p:cNvGraphicFramePr>
          <p:nvPr>
            <p:extLst>
              <p:ext uri="{D42A27DB-BD31-4B8C-83A1-F6EECF244321}">
                <p14:modId xmlns:p14="http://schemas.microsoft.com/office/powerpoint/2010/main" xmlns="" val="388200731"/>
              </p:ext>
            </p:extLst>
          </p:nvPr>
        </p:nvGraphicFramePr>
        <p:xfrm>
          <a:off x="2484438" y="3193474"/>
          <a:ext cx="1330325" cy="342900"/>
        </p:xfrm>
        <a:graphic>
          <a:graphicData uri="http://schemas.openxmlformats.org/presentationml/2006/ole">
            <p:oleObj spid="_x0000_s16442" name="Equation" r:id="rId5" imgW="736600" imgH="190500" progId="Equation.3">
              <p:embed/>
            </p:oleObj>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xmlns="" val="1952120563"/>
              </p:ext>
            </p:extLst>
          </p:nvPr>
        </p:nvGraphicFramePr>
        <p:xfrm>
          <a:off x="3851275" y="3233161"/>
          <a:ext cx="320675" cy="250825"/>
        </p:xfrm>
        <a:graphic>
          <a:graphicData uri="http://schemas.openxmlformats.org/presentationml/2006/ole">
            <p:oleObj spid="_x0000_s16443" name="Equation" r:id="rId6" imgW="177646" imgH="139579" progId="Equation.3">
              <p:embed/>
            </p:oleObj>
          </a:graphicData>
        </a:graphic>
      </p:graphicFrame>
      <p:sp>
        <p:nvSpPr>
          <p:cNvPr id="12" name="Text Box 14"/>
          <p:cNvSpPr txBox="1">
            <a:spLocks noChangeArrowheads="1"/>
          </p:cNvSpPr>
          <p:nvPr/>
        </p:nvSpPr>
        <p:spPr bwMode="auto">
          <a:xfrm>
            <a:off x="4211638" y="3153786"/>
            <a:ext cx="1116012" cy="423863"/>
          </a:xfrm>
          <a:prstGeom prst="rect">
            <a:avLst/>
          </a:prstGeom>
          <a:solidFill>
            <a:srgbClr val="FFFF66"/>
          </a:solidFill>
          <a:ln w="57150" cmpd="thinThick">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latin typeface="Book Antiqua" pitchFamily="18" charset="0"/>
              </a:rPr>
              <a:t>A</a:t>
            </a:r>
            <a:r>
              <a:rPr lang="pt-BR" altLang="pt-BR" b="1" baseline="-25000">
                <a:latin typeface="Book Antiqua" pitchFamily="18" charset="0"/>
              </a:rPr>
              <a:t>12</a:t>
            </a:r>
            <a:r>
              <a:rPr lang="pt-BR" altLang="pt-BR" b="1">
                <a:latin typeface="Book Antiqua" pitchFamily="18" charset="0"/>
              </a:rPr>
              <a:t> = -7</a:t>
            </a:r>
            <a:endParaRPr lang="pt-BR" altLang="pt-BR" b="1" baseline="30000">
              <a:latin typeface="Book Antiqua" pitchFamily="18" charset="0"/>
            </a:endParaRPr>
          </a:p>
        </p:txBody>
      </p:sp>
      <p:sp>
        <p:nvSpPr>
          <p:cNvPr id="13" name="Text Box 15"/>
          <p:cNvSpPr txBox="1">
            <a:spLocks noChangeArrowheads="1"/>
          </p:cNvSpPr>
          <p:nvPr/>
        </p:nvSpPr>
        <p:spPr bwMode="auto">
          <a:xfrm>
            <a:off x="395288" y="3866574"/>
            <a:ext cx="48244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sz="2000" b="1">
                <a:solidFill>
                  <a:srgbClr val="FF0000"/>
                </a:solidFill>
                <a:latin typeface="Book Antiqua" pitchFamily="18" charset="0"/>
              </a:rPr>
              <a:t>5. Teorema de Laplace</a:t>
            </a:r>
          </a:p>
        </p:txBody>
      </p:sp>
      <p:sp>
        <p:nvSpPr>
          <p:cNvPr id="14" name="Text Box 16"/>
          <p:cNvSpPr txBox="1">
            <a:spLocks noChangeArrowheads="1"/>
          </p:cNvSpPr>
          <p:nvPr/>
        </p:nvSpPr>
        <p:spPr bwMode="auto">
          <a:xfrm>
            <a:off x="395288" y="4180899"/>
            <a:ext cx="856932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O determinante de uma matriz A, de ordem n </a:t>
            </a:r>
            <a:r>
              <a:rPr lang="pt-BR" altLang="pt-BR">
                <a:latin typeface="Book Antiqua" pitchFamily="18" charset="0"/>
                <a:sym typeface="Symbol" pitchFamily="18" charset="2"/>
              </a:rPr>
              <a:t> 2, é a soma dos produtos dos elementos de uma fila qualquer (linha ou coluna) pelos seus respectivos cofatores</a:t>
            </a:r>
            <a:r>
              <a:rPr lang="pt-BR" altLang="pt-BR" b="1" baseline="30000">
                <a:latin typeface="Book Antiqua" pitchFamily="18" charset="0"/>
              </a:rPr>
              <a:t>.</a:t>
            </a:r>
          </a:p>
        </p:txBody>
      </p:sp>
      <p:sp>
        <p:nvSpPr>
          <p:cNvPr id="15" name="Text Box 17"/>
          <p:cNvSpPr txBox="1">
            <a:spLocks noChangeArrowheads="1"/>
          </p:cNvSpPr>
          <p:nvPr/>
        </p:nvSpPr>
        <p:spPr bwMode="auto">
          <a:xfrm>
            <a:off x="420688" y="4803199"/>
            <a:ext cx="5762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b="1">
                <a:solidFill>
                  <a:srgbClr val="0000CC"/>
                </a:solidFill>
                <a:latin typeface="Book Antiqua" pitchFamily="18" charset="0"/>
              </a:rPr>
              <a:t>Ex.:</a:t>
            </a:r>
          </a:p>
        </p:txBody>
      </p:sp>
      <p:graphicFrame>
        <p:nvGraphicFramePr>
          <p:cNvPr id="16" name="Object 18"/>
          <p:cNvGraphicFramePr>
            <a:graphicFrameLocks noChangeAspect="1"/>
          </p:cNvGraphicFramePr>
          <p:nvPr>
            <p:extLst>
              <p:ext uri="{D42A27DB-BD31-4B8C-83A1-F6EECF244321}">
                <p14:modId xmlns:p14="http://schemas.microsoft.com/office/powerpoint/2010/main" xmlns="" val="2787118473"/>
              </p:ext>
            </p:extLst>
          </p:nvPr>
        </p:nvGraphicFramePr>
        <p:xfrm>
          <a:off x="925513" y="4779386"/>
          <a:ext cx="1630362" cy="1398588"/>
        </p:xfrm>
        <a:graphic>
          <a:graphicData uri="http://schemas.openxmlformats.org/presentationml/2006/ole">
            <p:oleObj spid="_x0000_s16444" name="Equation" r:id="rId7" imgW="901309" imgH="774364" progId="Equation.3">
              <p:embed/>
            </p:oleObj>
          </a:graphicData>
        </a:graphic>
      </p:graphicFrame>
      <p:sp>
        <p:nvSpPr>
          <p:cNvPr id="17" name="Text Box 19"/>
          <p:cNvSpPr txBox="1">
            <a:spLocks noChangeArrowheads="1"/>
          </p:cNvSpPr>
          <p:nvPr/>
        </p:nvSpPr>
        <p:spPr bwMode="auto">
          <a:xfrm>
            <a:off x="2505075" y="5288974"/>
            <a:ext cx="3435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3 . A</a:t>
            </a:r>
            <a:r>
              <a:rPr lang="pt-BR" altLang="pt-BR" baseline="-25000">
                <a:latin typeface="Book Antiqua" pitchFamily="18" charset="0"/>
              </a:rPr>
              <a:t>31</a:t>
            </a:r>
            <a:r>
              <a:rPr lang="pt-BR" altLang="pt-BR">
                <a:latin typeface="Book Antiqua" pitchFamily="18" charset="0"/>
              </a:rPr>
              <a:t> + 0 . A</a:t>
            </a:r>
            <a:r>
              <a:rPr lang="pt-BR" altLang="pt-BR" baseline="-25000">
                <a:latin typeface="Book Antiqua" pitchFamily="18" charset="0"/>
              </a:rPr>
              <a:t>32</a:t>
            </a:r>
            <a:r>
              <a:rPr lang="pt-BR" altLang="pt-BR">
                <a:latin typeface="Book Antiqua" pitchFamily="18" charset="0"/>
              </a:rPr>
              <a:t> + 0 . A</a:t>
            </a:r>
            <a:r>
              <a:rPr lang="pt-BR" altLang="pt-BR" baseline="-25000">
                <a:latin typeface="Book Antiqua" pitchFamily="18" charset="0"/>
              </a:rPr>
              <a:t>33</a:t>
            </a:r>
            <a:r>
              <a:rPr lang="pt-BR" altLang="pt-BR">
                <a:latin typeface="Book Antiqua" pitchFamily="18" charset="0"/>
              </a:rPr>
              <a:t>+ 2 . A</a:t>
            </a:r>
            <a:r>
              <a:rPr lang="pt-BR" altLang="pt-BR" baseline="-25000">
                <a:latin typeface="Book Antiqua" pitchFamily="18" charset="0"/>
              </a:rPr>
              <a:t>34</a:t>
            </a:r>
            <a:endParaRPr lang="pt-BR" altLang="pt-BR" b="1" baseline="30000">
              <a:latin typeface="Book Antiqua" pitchFamily="18" charset="0"/>
            </a:endParaRPr>
          </a:p>
        </p:txBody>
      </p:sp>
      <p:sp>
        <p:nvSpPr>
          <p:cNvPr id="18" name="Line 20"/>
          <p:cNvSpPr>
            <a:spLocks noChangeShapeType="1"/>
          </p:cNvSpPr>
          <p:nvPr/>
        </p:nvSpPr>
        <p:spPr bwMode="auto">
          <a:xfrm flipV="1">
            <a:off x="3373438" y="5314374"/>
            <a:ext cx="865187" cy="287337"/>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19" name="Line 21"/>
          <p:cNvSpPr>
            <a:spLocks noChangeShapeType="1"/>
          </p:cNvSpPr>
          <p:nvPr/>
        </p:nvSpPr>
        <p:spPr bwMode="auto">
          <a:xfrm flipV="1">
            <a:off x="4211638" y="5314374"/>
            <a:ext cx="865187" cy="287337"/>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20" name="Text Box 22"/>
          <p:cNvSpPr txBox="1">
            <a:spLocks noChangeArrowheads="1"/>
          </p:cNvSpPr>
          <p:nvPr/>
        </p:nvSpPr>
        <p:spPr bwMode="auto">
          <a:xfrm>
            <a:off x="5732463" y="5327074"/>
            <a:ext cx="5762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pt-BR" altLang="pt-BR">
                <a:latin typeface="Book Antiqua" pitchFamily="18" charset="0"/>
              </a:rPr>
              <a:t>=</a:t>
            </a:r>
          </a:p>
        </p:txBody>
      </p:sp>
      <p:graphicFrame>
        <p:nvGraphicFramePr>
          <p:cNvPr id="21" name="Object 23"/>
          <p:cNvGraphicFramePr>
            <a:graphicFrameLocks noChangeAspect="1"/>
          </p:cNvGraphicFramePr>
          <p:nvPr>
            <p:extLst>
              <p:ext uri="{D42A27DB-BD31-4B8C-83A1-F6EECF244321}">
                <p14:modId xmlns:p14="http://schemas.microsoft.com/office/powerpoint/2010/main" xmlns="" val="3452027321"/>
              </p:ext>
            </p:extLst>
          </p:nvPr>
        </p:nvGraphicFramePr>
        <p:xfrm>
          <a:off x="5989638" y="4977824"/>
          <a:ext cx="2663825" cy="1077912"/>
        </p:xfrm>
        <a:graphic>
          <a:graphicData uri="http://schemas.openxmlformats.org/presentationml/2006/ole">
            <p:oleObj spid="_x0000_s16445" name="Equation" r:id="rId8" imgW="1473200" imgH="596900" progId="Equation.3">
              <p:embed/>
            </p:oleObj>
          </a:graphicData>
        </a:graphic>
      </p:graphicFrame>
      <p:sp>
        <p:nvSpPr>
          <p:cNvPr id="22" name="Line 25"/>
          <p:cNvSpPr>
            <a:spLocks noChangeShapeType="1"/>
          </p:cNvSpPr>
          <p:nvPr/>
        </p:nvSpPr>
        <p:spPr bwMode="auto">
          <a:xfrm>
            <a:off x="1908175" y="2123499"/>
            <a:ext cx="1079500" cy="0"/>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23" name="Line 26"/>
          <p:cNvSpPr>
            <a:spLocks noChangeShapeType="1"/>
          </p:cNvSpPr>
          <p:nvPr/>
        </p:nvSpPr>
        <p:spPr bwMode="auto">
          <a:xfrm rot="5400000">
            <a:off x="1893888" y="2477511"/>
            <a:ext cx="1079500" cy="0"/>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24" name="Rectangle 29"/>
          <p:cNvSpPr>
            <a:spLocks noChangeArrowheads="1"/>
          </p:cNvSpPr>
          <p:nvPr/>
        </p:nvSpPr>
        <p:spPr bwMode="auto">
          <a:xfrm>
            <a:off x="852488" y="5482649"/>
            <a:ext cx="1584325" cy="288925"/>
          </a:xfrm>
          <a:prstGeom prst="rect">
            <a:avLst/>
          </a:prstGeom>
          <a:noFill/>
          <a:ln w="28575">
            <a:solidFill>
              <a:srgbClr val="0000CC"/>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pt-BR" altLang="pt-BR"/>
          </a:p>
        </p:txBody>
      </p:sp>
      <p:sp>
        <p:nvSpPr>
          <p:cNvPr id="25" name="Line 30"/>
          <p:cNvSpPr>
            <a:spLocks noChangeShapeType="1"/>
          </p:cNvSpPr>
          <p:nvPr/>
        </p:nvSpPr>
        <p:spPr bwMode="auto">
          <a:xfrm>
            <a:off x="1055688" y="4750811"/>
            <a:ext cx="0" cy="1439863"/>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
        <p:nvSpPr>
          <p:cNvPr id="26" name="Line 31"/>
          <p:cNvSpPr>
            <a:spLocks noChangeShapeType="1"/>
          </p:cNvSpPr>
          <p:nvPr/>
        </p:nvSpPr>
        <p:spPr bwMode="auto">
          <a:xfrm>
            <a:off x="2157413" y="4746049"/>
            <a:ext cx="0" cy="1439862"/>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pt-BR"/>
          </a:p>
        </p:txBody>
      </p:sp>
    </p:spTree>
    <p:extLst>
      <p:ext uri="{BB962C8B-B14F-4D97-AF65-F5344CB8AC3E}">
        <p14:creationId xmlns:p14="http://schemas.microsoft.com/office/powerpoint/2010/main" xmlns="" val="110651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5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770" decel="100000"/>
                                        <p:tgtEl>
                                          <p:spTgt spid="8"/>
                                        </p:tgtEl>
                                      </p:cBhvr>
                                    </p:animEffect>
                                    <p:animScale>
                                      <p:cBhvr>
                                        <p:cTn id="42" dur="770" decel="100000"/>
                                        <p:tgtEl>
                                          <p:spTgt spid="8"/>
                                        </p:tgtEl>
                                      </p:cBhvr>
                                      <p:from x="10000" y="10000"/>
                                      <p:to x="200000" y="450000"/>
                                    </p:animScale>
                                    <p:animScale>
                                      <p:cBhvr>
                                        <p:cTn id="43" dur="1230" accel="100000" fill="hold">
                                          <p:stCondLst>
                                            <p:cond delay="770"/>
                                          </p:stCondLst>
                                        </p:cTn>
                                        <p:tgtEl>
                                          <p:spTgt spid="8"/>
                                        </p:tgtEl>
                                      </p:cBhvr>
                                      <p:from x="200000" y="450000"/>
                                      <p:to x="100000" y="100000"/>
                                    </p:animScale>
                                    <p:set>
                                      <p:cBhvr>
                                        <p:cTn id="44" dur="770" fill="hold"/>
                                        <p:tgtEl>
                                          <p:spTgt spid="8"/>
                                        </p:tgtEl>
                                        <p:attrNameLst>
                                          <p:attrName>ppt_x</p:attrName>
                                        </p:attrNameLst>
                                      </p:cBhvr>
                                      <p:to>
                                        <p:strVal val="(0.5)"/>
                                      </p:to>
                                    </p:set>
                                    <p:anim from="(0.5)" to="(#ppt_x)" calcmode="lin" valueType="num">
                                      <p:cBhvr>
                                        <p:cTn id="45" dur="1230" accel="100000" fill="hold">
                                          <p:stCondLst>
                                            <p:cond delay="770"/>
                                          </p:stCondLst>
                                        </p:cTn>
                                        <p:tgtEl>
                                          <p:spTgt spid="8"/>
                                        </p:tgtEl>
                                        <p:attrNameLst>
                                          <p:attrName>ppt_x</p:attrName>
                                        </p:attrNameLst>
                                      </p:cBhvr>
                                    </p:anim>
                                    <p:set>
                                      <p:cBhvr>
                                        <p:cTn id="46" dur="770" fill="hold"/>
                                        <p:tgtEl>
                                          <p:spTgt spid="8"/>
                                        </p:tgtEl>
                                        <p:attrNameLst>
                                          <p:attrName>ppt_y</p:attrName>
                                        </p:attrNameLst>
                                      </p:cBhvr>
                                      <p:to>
                                        <p:strVal val="(#ppt_y+0.4)"/>
                                      </p:to>
                                    </p:set>
                                    <p:anim from="(#ppt_y+0.4)" to="(#ppt_y)" calcmode="lin" valueType="num">
                                      <p:cBhvr>
                                        <p:cTn id="47" dur="1230" accel="100000" fill="hold">
                                          <p:stCondLst>
                                            <p:cond delay="770"/>
                                          </p:stCondLst>
                                        </p:cTn>
                                        <p:tgtEl>
                                          <p:spTgt spid="8"/>
                                        </p:tgtEl>
                                        <p:attrNameLst>
                                          <p:attrName>ppt_y</p:attrName>
                                        </p:attrNameLst>
                                      </p:cBhvr>
                                    </p:anim>
                                  </p:childTnLst>
                                </p:cTn>
                              </p:par>
                            </p:childTnLst>
                          </p:cTn>
                        </p:par>
                      </p:childTnLst>
                    </p:cTn>
                  </p:par>
                  <p:par>
                    <p:cTn id="48" fill="hold">
                      <p:stCondLst>
                        <p:cond delay="indefinite"/>
                      </p:stCondLst>
                      <p:childTnLst>
                        <p:par>
                          <p:cTn id="49" fill="hold">
                            <p:stCondLst>
                              <p:cond delay="0"/>
                            </p:stCondLst>
                            <p:childTnLst>
                              <p:par>
                                <p:cTn id="50" presetID="34"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 from="(-#ppt_w/2)" to="(#ppt_x)" calcmode="lin" valueType="num">
                                      <p:cBhvr>
                                        <p:cTn id="52" dur="600" fill="hold">
                                          <p:stCondLst>
                                            <p:cond delay="0"/>
                                          </p:stCondLst>
                                        </p:cTn>
                                        <p:tgtEl>
                                          <p:spTgt spid="23"/>
                                        </p:tgtEl>
                                        <p:attrNameLst>
                                          <p:attrName>ppt_x</p:attrName>
                                        </p:attrNameLst>
                                      </p:cBhvr>
                                    </p:anim>
                                    <p:anim from="0" to="-1.0" calcmode="lin" valueType="num">
                                      <p:cBhvr>
                                        <p:cTn id="53" dur="200" decel="50000" autoRev="1" fill="hold">
                                          <p:stCondLst>
                                            <p:cond delay="600"/>
                                          </p:stCondLst>
                                        </p:cTn>
                                        <p:tgtEl>
                                          <p:spTgt spid="23"/>
                                        </p:tgtEl>
                                        <p:attrNameLst>
                                          <p:attrName>xshear</p:attrName>
                                        </p:attrNameLst>
                                      </p:cBhvr>
                                    </p:anim>
                                    <p:animScale>
                                      <p:cBhvr>
                                        <p:cTn id="54" dur="200" decel="100000" autoRev="1" fill="hold">
                                          <p:stCondLst>
                                            <p:cond delay="600"/>
                                          </p:stCondLst>
                                        </p:cTn>
                                        <p:tgtEl>
                                          <p:spTgt spid="23"/>
                                        </p:tgtEl>
                                      </p:cBhvr>
                                      <p:from x="100000" y="100000"/>
                                      <p:to x="80000" y="100000"/>
                                    </p:animScale>
                                    <p:anim by="(#ppt_h/3+#ppt_w*0.1)" calcmode="lin" valueType="num">
                                      <p:cBhvr additive="sum">
                                        <p:cTn id="55" dur="200" decel="100000" autoRev="1" fill="hold">
                                          <p:stCondLst>
                                            <p:cond delay="600"/>
                                          </p:stCondLst>
                                        </p:cTn>
                                        <p:tgtEl>
                                          <p:spTgt spid="23"/>
                                        </p:tgtEl>
                                        <p:attrNameLst>
                                          <p:attrName>ppt_x</p:attrName>
                                        </p:attrNameLst>
                                      </p:cBhvr>
                                    </p:anim>
                                  </p:childTnLst>
                                </p:cTn>
                              </p:par>
                              <p:par>
                                <p:cTn id="56" presetID="34"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 from="(-#ppt_w/2)" to="(#ppt_x)" calcmode="lin" valueType="num">
                                      <p:cBhvr>
                                        <p:cTn id="58" dur="600" fill="hold">
                                          <p:stCondLst>
                                            <p:cond delay="0"/>
                                          </p:stCondLst>
                                        </p:cTn>
                                        <p:tgtEl>
                                          <p:spTgt spid="22"/>
                                        </p:tgtEl>
                                        <p:attrNameLst>
                                          <p:attrName>ppt_x</p:attrName>
                                        </p:attrNameLst>
                                      </p:cBhvr>
                                    </p:anim>
                                    <p:anim from="0" to="-1.0" calcmode="lin" valueType="num">
                                      <p:cBhvr>
                                        <p:cTn id="59" dur="200" decel="50000" autoRev="1" fill="hold">
                                          <p:stCondLst>
                                            <p:cond delay="600"/>
                                          </p:stCondLst>
                                        </p:cTn>
                                        <p:tgtEl>
                                          <p:spTgt spid="22"/>
                                        </p:tgtEl>
                                        <p:attrNameLst>
                                          <p:attrName>xshear</p:attrName>
                                        </p:attrNameLst>
                                      </p:cBhvr>
                                    </p:anim>
                                    <p:animScale>
                                      <p:cBhvr>
                                        <p:cTn id="60" dur="200" decel="100000" autoRev="1" fill="hold">
                                          <p:stCondLst>
                                            <p:cond delay="600"/>
                                          </p:stCondLst>
                                        </p:cTn>
                                        <p:tgtEl>
                                          <p:spTgt spid="22"/>
                                        </p:tgtEl>
                                      </p:cBhvr>
                                      <p:from x="100000" y="100000"/>
                                      <p:to x="80000" y="100000"/>
                                    </p:animScale>
                                    <p:anim by="(#ppt_h/3+#ppt_w*0.1)" calcmode="lin" valueType="num">
                                      <p:cBhvr additive="sum">
                                        <p:cTn id="61" dur="200" decel="100000" autoRev="1" fill="hold">
                                          <p:stCondLst>
                                            <p:cond delay="600"/>
                                          </p:stCondLst>
                                        </p:cTn>
                                        <p:tgtEl>
                                          <p:spTgt spid="22"/>
                                        </p:tgtEl>
                                        <p:attrNameLst>
                                          <p:attrName>ppt_x</p:attrName>
                                        </p:attrNameLst>
                                      </p:cBhvr>
                                    </p:anim>
                                  </p:childTnLst>
                                </p:cTn>
                              </p:par>
                            </p:childTnLst>
                          </p:cTn>
                        </p:par>
                      </p:childTnLst>
                    </p:cTn>
                  </p:par>
                  <p:par>
                    <p:cTn id="62" fill="hold">
                      <p:stCondLst>
                        <p:cond delay="indefinite"/>
                      </p:stCondLst>
                      <p:childTnLst>
                        <p:par>
                          <p:cTn id="63" fill="hold">
                            <p:stCondLst>
                              <p:cond delay="0"/>
                            </p:stCondLst>
                            <p:childTnLst>
                              <p:par>
                                <p:cTn id="64" presetID="51" presetClass="entr" presetSubtype="0"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770" decel="100000"/>
                                        <p:tgtEl>
                                          <p:spTgt spid="9"/>
                                        </p:tgtEl>
                                      </p:cBhvr>
                                    </p:animEffect>
                                    <p:animScale>
                                      <p:cBhvr>
                                        <p:cTn id="67" dur="770" decel="100000"/>
                                        <p:tgtEl>
                                          <p:spTgt spid="9"/>
                                        </p:tgtEl>
                                      </p:cBhvr>
                                      <p:from x="10000" y="10000"/>
                                      <p:to x="200000" y="450000"/>
                                    </p:animScale>
                                    <p:animScale>
                                      <p:cBhvr>
                                        <p:cTn id="68" dur="1230" accel="100000" fill="hold">
                                          <p:stCondLst>
                                            <p:cond delay="770"/>
                                          </p:stCondLst>
                                        </p:cTn>
                                        <p:tgtEl>
                                          <p:spTgt spid="9"/>
                                        </p:tgtEl>
                                      </p:cBhvr>
                                      <p:from x="200000" y="450000"/>
                                      <p:to x="100000" y="100000"/>
                                    </p:animScale>
                                    <p:set>
                                      <p:cBhvr>
                                        <p:cTn id="69" dur="770" fill="hold"/>
                                        <p:tgtEl>
                                          <p:spTgt spid="9"/>
                                        </p:tgtEl>
                                        <p:attrNameLst>
                                          <p:attrName>ppt_x</p:attrName>
                                        </p:attrNameLst>
                                      </p:cBhvr>
                                      <p:to>
                                        <p:strVal val="(0.5)"/>
                                      </p:to>
                                    </p:set>
                                    <p:anim from="(0.5)" to="(#ppt_x)" calcmode="lin" valueType="num">
                                      <p:cBhvr>
                                        <p:cTn id="70" dur="1230" accel="100000" fill="hold">
                                          <p:stCondLst>
                                            <p:cond delay="770"/>
                                          </p:stCondLst>
                                        </p:cTn>
                                        <p:tgtEl>
                                          <p:spTgt spid="9"/>
                                        </p:tgtEl>
                                        <p:attrNameLst>
                                          <p:attrName>ppt_x</p:attrName>
                                        </p:attrNameLst>
                                      </p:cBhvr>
                                    </p:anim>
                                    <p:set>
                                      <p:cBhvr>
                                        <p:cTn id="71" dur="770" fill="hold"/>
                                        <p:tgtEl>
                                          <p:spTgt spid="9"/>
                                        </p:tgtEl>
                                        <p:attrNameLst>
                                          <p:attrName>ppt_y</p:attrName>
                                        </p:attrNameLst>
                                      </p:cBhvr>
                                      <p:to>
                                        <p:strVal val="(#ppt_y+0.4)"/>
                                      </p:to>
                                    </p:set>
                                    <p:anim from="(#ppt_y+0.4)" to="(#ppt_y)" calcmode="lin" valueType="num">
                                      <p:cBhvr>
                                        <p:cTn id="72" dur="1230" accel="100000" fill="hold">
                                          <p:stCondLst>
                                            <p:cond delay="770"/>
                                          </p:stCondLst>
                                        </p:cTn>
                                        <p:tgtEl>
                                          <p:spTgt spid="9"/>
                                        </p:tgtEl>
                                        <p:attrNameLst>
                                          <p:attrName>ppt_y</p:attrName>
                                        </p:attrNameLst>
                                      </p:cBhvr>
                                    </p:anim>
                                  </p:childTnLst>
                                </p:cTn>
                              </p:par>
                            </p:childTnLst>
                          </p:cTn>
                        </p:par>
                      </p:childTnLst>
                    </p:cTn>
                  </p:par>
                  <p:par>
                    <p:cTn id="73" fill="hold">
                      <p:stCondLst>
                        <p:cond delay="indefinite"/>
                      </p:stCondLst>
                      <p:childTnLst>
                        <p:par>
                          <p:cTn id="74" fill="hold">
                            <p:stCondLst>
                              <p:cond delay="0"/>
                            </p:stCondLst>
                            <p:childTnLst>
                              <p:par>
                                <p:cTn id="75" presetID="51" presetClass="entr" presetSubtype="0"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770" decel="100000"/>
                                        <p:tgtEl>
                                          <p:spTgt spid="10"/>
                                        </p:tgtEl>
                                      </p:cBhvr>
                                    </p:animEffect>
                                    <p:animScale>
                                      <p:cBhvr>
                                        <p:cTn id="78" dur="770" decel="100000"/>
                                        <p:tgtEl>
                                          <p:spTgt spid="10"/>
                                        </p:tgtEl>
                                      </p:cBhvr>
                                      <p:from x="10000" y="10000"/>
                                      <p:to x="200000" y="450000"/>
                                    </p:animScale>
                                    <p:animScale>
                                      <p:cBhvr>
                                        <p:cTn id="79" dur="1230" accel="100000" fill="hold">
                                          <p:stCondLst>
                                            <p:cond delay="770"/>
                                          </p:stCondLst>
                                        </p:cTn>
                                        <p:tgtEl>
                                          <p:spTgt spid="10"/>
                                        </p:tgtEl>
                                      </p:cBhvr>
                                      <p:from x="200000" y="450000"/>
                                      <p:to x="100000" y="100000"/>
                                    </p:animScale>
                                    <p:set>
                                      <p:cBhvr>
                                        <p:cTn id="80" dur="770" fill="hold"/>
                                        <p:tgtEl>
                                          <p:spTgt spid="10"/>
                                        </p:tgtEl>
                                        <p:attrNameLst>
                                          <p:attrName>ppt_x</p:attrName>
                                        </p:attrNameLst>
                                      </p:cBhvr>
                                      <p:to>
                                        <p:strVal val="(0.5)"/>
                                      </p:to>
                                    </p:set>
                                    <p:anim from="(0.5)" to="(#ppt_x)" calcmode="lin" valueType="num">
                                      <p:cBhvr>
                                        <p:cTn id="81" dur="1230" accel="100000" fill="hold">
                                          <p:stCondLst>
                                            <p:cond delay="770"/>
                                          </p:stCondLst>
                                        </p:cTn>
                                        <p:tgtEl>
                                          <p:spTgt spid="10"/>
                                        </p:tgtEl>
                                        <p:attrNameLst>
                                          <p:attrName>ppt_x</p:attrName>
                                        </p:attrNameLst>
                                      </p:cBhvr>
                                    </p:anim>
                                    <p:set>
                                      <p:cBhvr>
                                        <p:cTn id="82" dur="770" fill="hold"/>
                                        <p:tgtEl>
                                          <p:spTgt spid="10"/>
                                        </p:tgtEl>
                                        <p:attrNameLst>
                                          <p:attrName>ppt_y</p:attrName>
                                        </p:attrNameLst>
                                      </p:cBhvr>
                                      <p:to>
                                        <p:strVal val="(#ppt_y+0.4)"/>
                                      </p:to>
                                    </p:set>
                                    <p:anim from="(#ppt_y+0.4)" to="(#ppt_y)" calcmode="lin" valueType="num">
                                      <p:cBhvr>
                                        <p:cTn id="83" dur="1230" accel="100000" fill="hold">
                                          <p:stCondLst>
                                            <p:cond delay="770"/>
                                          </p:stCondLst>
                                        </p:cTn>
                                        <p:tgtEl>
                                          <p:spTgt spid="10"/>
                                        </p:tgtEl>
                                        <p:attrNameLst>
                                          <p:attrName>ppt_y</p:attrName>
                                        </p:attrNameLst>
                                      </p:cBhvr>
                                    </p:anim>
                                  </p:childTnLst>
                                </p:cTn>
                              </p:par>
                            </p:childTnLst>
                          </p:cTn>
                        </p:par>
                      </p:childTnLst>
                    </p:cTn>
                  </p:par>
                  <p:par>
                    <p:cTn id="84" fill="hold">
                      <p:stCondLst>
                        <p:cond delay="indefinite"/>
                      </p:stCondLst>
                      <p:childTnLst>
                        <p:par>
                          <p:cTn id="85" fill="hold">
                            <p:stCondLst>
                              <p:cond delay="0"/>
                            </p:stCondLst>
                            <p:childTnLst>
                              <p:par>
                                <p:cTn id="86" presetID="26" presetClass="entr" presetSubtype="0" fill="hold" nodeType="click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wipe(down)">
                                      <p:cBhvr>
                                        <p:cTn id="88" dur="580">
                                          <p:stCondLst>
                                            <p:cond delay="0"/>
                                          </p:stCondLst>
                                        </p:cTn>
                                        <p:tgtEl>
                                          <p:spTgt spid="11"/>
                                        </p:tgtEl>
                                      </p:cBhvr>
                                    </p:animEffect>
                                    <p:anim calcmode="lin" valueType="num">
                                      <p:cBhvr>
                                        <p:cTn id="8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4" dur="26">
                                          <p:stCondLst>
                                            <p:cond delay="650"/>
                                          </p:stCondLst>
                                        </p:cTn>
                                        <p:tgtEl>
                                          <p:spTgt spid="11"/>
                                        </p:tgtEl>
                                      </p:cBhvr>
                                      <p:to x="100000" y="60000"/>
                                    </p:animScale>
                                    <p:animScale>
                                      <p:cBhvr>
                                        <p:cTn id="95" dur="166" decel="50000">
                                          <p:stCondLst>
                                            <p:cond delay="676"/>
                                          </p:stCondLst>
                                        </p:cTn>
                                        <p:tgtEl>
                                          <p:spTgt spid="11"/>
                                        </p:tgtEl>
                                      </p:cBhvr>
                                      <p:to x="100000" y="100000"/>
                                    </p:animScale>
                                    <p:animScale>
                                      <p:cBhvr>
                                        <p:cTn id="96" dur="26">
                                          <p:stCondLst>
                                            <p:cond delay="1312"/>
                                          </p:stCondLst>
                                        </p:cTn>
                                        <p:tgtEl>
                                          <p:spTgt spid="11"/>
                                        </p:tgtEl>
                                      </p:cBhvr>
                                      <p:to x="100000" y="80000"/>
                                    </p:animScale>
                                    <p:animScale>
                                      <p:cBhvr>
                                        <p:cTn id="97" dur="166" decel="50000">
                                          <p:stCondLst>
                                            <p:cond delay="1338"/>
                                          </p:stCondLst>
                                        </p:cTn>
                                        <p:tgtEl>
                                          <p:spTgt spid="11"/>
                                        </p:tgtEl>
                                      </p:cBhvr>
                                      <p:to x="100000" y="100000"/>
                                    </p:animScale>
                                    <p:animScale>
                                      <p:cBhvr>
                                        <p:cTn id="98" dur="26">
                                          <p:stCondLst>
                                            <p:cond delay="1642"/>
                                          </p:stCondLst>
                                        </p:cTn>
                                        <p:tgtEl>
                                          <p:spTgt spid="11"/>
                                        </p:tgtEl>
                                      </p:cBhvr>
                                      <p:to x="100000" y="90000"/>
                                    </p:animScale>
                                    <p:animScale>
                                      <p:cBhvr>
                                        <p:cTn id="99" dur="166" decel="50000">
                                          <p:stCondLst>
                                            <p:cond delay="1668"/>
                                          </p:stCondLst>
                                        </p:cTn>
                                        <p:tgtEl>
                                          <p:spTgt spid="11"/>
                                        </p:tgtEl>
                                      </p:cBhvr>
                                      <p:to x="100000" y="100000"/>
                                    </p:animScale>
                                    <p:animScale>
                                      <p:cBhvr>
                                        <p:cTn id="100" dur="26">
                                          <p:stCondLst>
                                            <p:cond delay="1808"/>
                                          </p:stCondLst>
                                        </p:cTn>
                                        <p:tgtEl>
                                          <p:spTgt spid="11"/>
                                        </p:tgtEl>
                                      </p:cBhvr>
                                      <p:to x="100000" y="95000"/>
                                    </p:animScale>
                                    <p:animScale>
                                      <p:cBhvr>
                                        <p:cTn id="101" dur="166" decel="50000">
                                          <p:stCondLst>
                                            <p:cond delay="1834"/>
                                          </p:stCondLst>
                                        </p:cTn>
                                        <p:tgtEl>
                                          <p:spTgt spid="11"/>
                                        </p:tgtEl>
                                      </p:cBhvr>
                                      <p:to x="100000" y="100000"/>
                                    </p:animScale>
                                  </p:childTnLst>
                                </p:cTn>
                              </p:par>
                            </p:childTnLst>
                          </p:cTn>
                        </p:par>
                      </p:childTnLst>
                    </p:cTn>
                  </p:par>
                  <p:par>
                    <p:cTn id="102" fill="hold">
                      <p:stCondLst>
                        <p:cond delay="indefinite"/>
                      </p:stCondLst>
                      <p:childTnLst>
                        <p:par>
                          <p:cTn id="103" fill="hold">
                            <p:stCondLst>
                              <p:cond delay="0"/>
                            </p:stCondLst>
                            <p:childTnLst>
                              <p:par>
                                <p:cTn id="104" presetID="56" presetClass="entr" presetSubtype="0" fill="hold" grpId="0" nodeType="clickEffect">
                                  <p:stCondLst>
                                    <p:cond delay="0"/>
                                  </p:stCondLst>
                                  <p:iterate type="lt">
                                    <p:tmPct val="10000"/>
                                  </p:iterate>
                                  <p:childTnLst>
                                    <p:set>
                                      <p:cBhvr>
                                        <p:cTn id="105" dur="1" fill="hold">
                                          <p:stCondLst>
                                            <p:cond delay="0"/>
                                          </p:stCondLst>
                                        </p:cTn>
                                        <p:tgtEl>
                                          <p:spTgt spid="12"/>
                                        </p:tgtEl>
                                        <p:attrNameLst>
                                          <p:attrName>style.visibility</p:attrName>
                                        </p:attrNameLst>
                                      </p:cBhvr>
                                      <p:to>
                                        <p:strVal val="visible"/>
                                      </p:to>
                                    </p:set>
                                    <p:anim by="(-#ppt_w*2)" calcmode="lin" valueType="num">
                                      <p:cBhvr rctx="PPT">
                                        <p:cTn id="106" dur="500" autoRev="1" fill="hold">
                                          <p:stCondLst>
                                            <p:cond delay="0"/>
                                          </p:stCondLst>
                                        </p:cTn>
                                        <p:tgtEl>
                                          <p:spTgt spid="12"/>
                                        </p:tgtEl>
                                        <p:attrNameLst>
                                          <p:attrName>ppt_w</p:attrName>
                                        </p:attrNameLst>
                                      </p:cBhvr>
                                    </p:anim>
                                    <p:anim by="(#ppt_w*0.50)" calcmode="lin" valueType="num">
                                      <p:cBhvr>
                                        <p:cTn id="107" dur="500" decel="50000" autoRev="1" fill="hold">
                                          <p:stCondLst>
                                            <p:cond delay="0"/>
                                          </p:stCondLst>
                                        </p:cTn>
                                        <p:tgtEl>
                                          <p:spTgt spid="12"/>
                                        </p:tgtEl>
                                        <p:attrNameLst>
                                          <p:attrName>ppt_x</p:attrName>
                                        </p:attrNameLst>
                                      </p:cBhvr>
                                    </p:anim>
                                    <p:anim from="(-#ppt_h/2)" to="(#ppt_y)" calcmode="lin" valueType="num">
                                      <p:cBhvr>
                                        <p:cTn id="108" dur="1000" fill="hold">
                                          <p:stCondLst>
                                            <p:cond delay="0"/>
                                          </p:stCondLst>
                                        </p:cTn>
                                        <p:tgtEl>
                                          <p:spTgt spid="12"/>
                                        </p:tgtEl>
                                        <p:attrNameLst>
                                          <p:attrName>ppt_y</p:attrName>
                                        </p:attrNameLst>
                                      </p:cBhvr>
                                    </p:anim>
                                    <p:animRot by="21600000">
                                      <p:cBhvr>
                                        <p:cTn id="109" dur="1000" fill="hold">
                                          <p:stCondLst>
                                            <p:cond delay="0"/>
                                          </p:stCondLst>
                                        </p:cTn>
                                        <p:tgtEl>
                                          <p:spTgt spid="12"/>
                                        </p:tgtEl>
                                        <p:attrNameLst>
                                          <p:attrName>r</p:attrName>
                                        </p:attrNameLst>
                                      </p:cBhvr>
                                    </p:animRot>
                                  </p:childTnLst>
                                </p:cTn>
                              </p:par>
                            </p:childTnLst>
                          </p:cTn>
                        </p:par>
                      </p:childTnLst>
                    </p:cTn>
                  </p:par>
                  <p:par>
                    <p:cTn id="110" fill="hold">
                      <p:stCondLst>
                        <p:cond delay="indefinite"/>
                      </p:stCondLst>
                      <p:childTnLst>
                        <p:par>
                          <p:cTn id="111" fill="hold">
                            <p:stCondLst>
                              <p:cond delay="0"/>
                            </p:stCondLst>
                            <p:childTnLst>
                              <p:par>
                                <p:cTn id="112" presetID="30" presetClass="entr" presetSubtype="0" fill="hold" grpId="0" nodeType="clickEffect">
                                  <p:stCondLst>
                                    <p:cond delay="0"/>
                                  </p:stCondLst>
                                  <p:childTnLst>
                                    <p:set>
                                      <p:cBhvr>
                                        <p:cTn id="113" dur="1" fill="hold">
                                          <p:stCondLst>
                                            <p:cond delay="0"/>
                                          </p:stCondLst>
                                        </p:cTn>
                                        <p:tgtEl>
                                          <p:spTgt spid="13"/>
                                        </p:tgtEl>
                                        <p:attrNameLst>
                                          <p:attrName>style.visibility</p:attrName>
                                        </p:attrNameLst>
                                      </p:cBhvr>
                                      <p:to>
                                        <p:strVal val="visible"/>
                                      </p:to>
                                    </p:set>
                                    <p:animEffect transition="in" filter="fade">
                                      <p:cBhvr>
                                        <p:cTn id="114" dur="800" decel="100000"/>
                                        <p:tgtEl>
                                          <p:spTgt spid="13"/>
                                        </p:tgtEl>
                                      </p:cBhvr>
                                    </p:animEffect>
                                    <p:anim calcmode="lin" valueType="num">
                                      <p:cBhvr>
                                        <p:cTn id="115" dur="800" decel="100000" fill="hold"/>
                                        <p:tgtEl>
                                          <p:spTgt spid="13"/>
                                        </p:tgtEl>
                                        <p:attrNameLst>
                                          <p:attrName>style.rotation</p:attrName>
                                        </p:attrNameLst>
                                      </p:cBhvr>
                                      <p:tavLst>
                                        <p:tav tm="0">
                                          <p:val>
                                            <p:fltVal val="-90"/>
                                          </p:val>
                                        </p:tav>
                                        <p:tav tm="100000">
                                          <p:val>
                                            <p:fltVal val="0"/>
                                          </p:val>
                                        </p:tav>
                                      </p:tavLst>
                                    </p:anim>
                                    <p:anim calcmode="lin" valueType="num">
                                      <p:cBhvr>
                                        <p:cTn id="116" dur="800" decel="100000" fill="hold"/>
                                        <p:tgtEl>
                                          <p:spTgt spid="13"/>
                                        </p:tgtEl>
                                        <p:attrNameLst>
                                          <p:attrName>ppt_x</p:attrName>
                                        </p:attrNameLst>
                                      </p:cBhvr>
                                      <p:tavLst>
                                        <p:tav tm="0">
                                          <p:val>
                                            <p:strVal val="#ppt_x+0.4"/>
                                          </p:val>
                                        </p:tav>
                                        <p:tav tm="100000">
                                          <p:val>
                                            <p:strVal val="#ppt_x-0.05"/>
                                          </p:val>
                                        </p:tav>
                                      </p:tavLst>
                                    </p:anim>
                                    <p:anim calcmode="lin" valueType="num">
                                      <p:cBhvr>
                                        <p:cTn id="117" dur="800" decel="100000" fill="hold"/>
                                        <p:tgtEl>
                                          <p:spTgt spid="13"/>
                                        </p:tgtEl>
                                        <p:attrNameLst>
                                          <p:attrName>ppt_y</p:attrName>
                                        </p:attrNameLst>
                                      </p:cBhvr>
                                      <p:tavLst>
                                        <p:tav tm="0">
                                          <p:val>
                                            <p:strVal val="#ppt_y-0.4"/>
                                          </p:val>
                                        </p:tav>
                                        <p:tav tm="100000">
                                          <p:val>
                                            <p:strVal val="#ppt_y+0.1"/>
                                          </p:val>
                                        </p:tav>
                                      </p:tavLst>
                                    </p:anim>
                                    <p:anim calcmode="lin" valueType="num">
                                      <p:cBhvr>
                                        <p:cTn id="118"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119"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14"/>
                                        </p:tgtEl>
                                        <p:attrNameLst>
                                          <p:attrName>style.visibility</p:attrName>
                                        </p:attrNameLst>
                                      </p:cBhvr>
                                      <p:to>
                                        <p:strVal val="visible"/>
                                      </p:to>
                                    </p:set>
                                    <p:anim calcmode="lin" valueType="num">
                                      <p:cBhvr additive="base">
                                        <p:cTn id="124" dur="500" fill="hold"/>
                                        <p:tgtEl>
                                          <p:spTgt spid="14"/>
                                        </p:tgtEl>
                                        <p:attrNameLst>
                                          <p:attrName>ppt_x</p:attrName>
                                        </p:attrNameLst>
                                      </p:cBhvr>
                                      <p:tavLst>
                                        <p:tav tm="0">
                                          <p:val>
                                            <p:strVal val="#ppt_x"/>
                                          </p:val>
                                        </p:tav>
                                        <p:tav tm="100000">
                                          <p:val>
                                            <p:strVal val="#ppt_x"/>
                                          </p:val>
                                        </p:tav>
                                      </p:tavLst>
                                    </p:anim>
                                    <p:anim calcmode="lin" valueType="num">
                                      <p:cBhvr additive="base">
                                        <p:cTn id="1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6" presetClass="entr" presetSubtype="0" fill="hold" grpId="0" nodeType="clickEffect">
                                  <p:stCondLst>
                                    <p:cond delay="0"/>
                                  </p:stCondLst>
                                  <p:childTnLst>
                                    <p:set>
                                      <p:cBhvr>
                                        <p:cTn id="129" dur="1" fill="hold">
                                          <p:stCondLst>
                                            <p:cond delay="0"/>
                                          </p:stCondLst>
                                        </p:cTn>
                                        <p:tgtEl>
                                          <p:spTgt spid="15"/>
                                        </p:tgtEl>
                                        <p:attrNameLst>
                                          <p:attrName>style.visibility</p:attrName>
                                        </p:attrNameLst>
                                      </p:cBhvr>
                                      <p:to>
                                        <p:strVal val="visible"/>
                                      </p:to>
                                    </p:set>
                                    <p:animEffect transition="in" filter="wipe(down)">
                                      <p:cBhvr>
                                        <p:cTn id="130" dur="580">
                                          <p:stCondLst>
                                            <p:cond delay="0"/>
                                          </p:stCondLst>
                                        </p:cTn>
                                        <p:tgtEl>
                                          <p:spTgt spid="15"/>
                                        </p:tgtEl>
                                      </p:cBhvr>
                                    </p:animEffect>
                                    <p:anim calcmode="lin" valueType="num">
                                      <p:cBhvr>
                                        <p:cTn id="131"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32"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33"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34"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35"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6" dur="26">
                                          <p:stCondLst>
                                            <p:cond delay="650"/>
                                          </p:stCondLst>
                                        </p:cTn>
                                        <p:tgtEl>
                                          <p:spTgt spid="15"/>
                                        </p:tgtEl>
                                      </p:cBhvr>
                                      <p:to x="100000" y="60000"/>
                                    </p:animScale>
                                    <p:animScale>
                                      <p:cBhvr>
                                        <p:cTn id="137" dur="166" decel="50000">
                                          <p:stCondLst>
                                            <p:cond delay="676"/>
                                          </p:stCondLst>
                                        </p:cTn>
                                        <p:tgtEl>
                                          <p:spTgt spid="15"/>
                                        </p:tgtEl>
                                      </p:cBhvr>
                                      <p:to x="100000" y="100000"/>
                                    </p:animScale>
                                    <p:animScale>
                                      <p:cBhvr>
                                        <p:cTn id="138" dur="26">
                                          <p:stCondLst>
                                            <p:cond delay="1312"/>
                                          </p:stCondLst>
                                        </p:cTn>
                                        <p:tgtEl>
                                          <p:spTgt spid="15"/>
                                        </p:tgtEl>
                                      </p:cBhvr>
                                      <p:to x="100000" y="80000"/>
                                    </p:animScale>
                                    <p:animScale>
                                      <p:cBhvr>
                                        <p:cTn id="139" dur="166" decel="50000">
                                          <p:stCondLst>
                                            <p:cond delay="1338"/>
                                          </p:stCondLst>
                                        </p:cTn>
                                        <p:tgtEl>
                                          <p:spTgt spid="15"/>
                                        </p:tgtEl>
                                      </p:cBhvr>
                                      <p:to x="100000" y="100000"/>
                                    </p:animScale>
                                    <p:animScale>
                                      <p:cBhvr>
                                        <p:cTn id="140" dur="26">
                                          <p:stCondLst>
                                            <p:cond delay="1642"/>
                                          </p:stCondLst>
                                        </p:cTn>
                                        <p:tgtEl>
                                          <p:spTgt spid="15"/>
                                        </p:tgtEl>
                                      </p:cBhvr>
                                      <p:to x="100000" y="90000"/>
                                    </p:animScale>
                                    <p:animScale>
                                      <p:cBhvr>
                                        <p:cTn id="141" dur="166" decel="50000">
                                          <p:stCondLst>
                                            <p:cond delay="1668"/>
                                          </p:stCondLst>
                                        </p:cTn>
                                        <p:tgtEl>
                                          <p:spTgt spid="15"/>
                                        </p:tgtEl>
                                      </p:cBhvr>
                                      <p:to x="100000" y="100000"/>
                                    </p:animScale>
                                    <p:animScale>
                                      <p:cBhvr>
                                        <p:cTn id="142" dur="26">
                                          <p:stCondLst>
                                            <p:cond delay="1808"/>
                                          </p:stCondLst>
                                        </p:cTn>
                                        <p:tgtEl>
                                          <p:spTgt spid="15"/>
                                        </p:tgtEl>
                                      </p:cBhvr>
                                      <p:to x="100000" y="95000"/>
                                    </p:animScale>
                                    <p:animScale>
                                      <p:cBhvr>
                                        <p:cTn id="143" dur="166" decel="50000">
                                          <p:stCondLst>
                                            <p:cond delay="1834"/>
                                          </p:stCondLst>
                                        </p:cTn>
                                        <p:tgtEl>
                                          <p:spTgt spid="15"/>
                                        </p:tgtEl>
                                      </p:cBhvr>
                                      <p:to x="100000" y="100000"/>
                                    </p:animScale>
                                  </p:childTnLst>
                                </p:cTn>
                              </p:par>
                            </p:childTnLst>
                          </p:cTn>
                        </p:par>
                      </p:childTnLst>
                    </p:cTn>
                  </p:par>
                  <p:par>
                    <p:cTn id="144" fill="hold">
                      <p:stCondLst>
                        <p:cond delay="indefinite"/>
                      </p:stCondLst>
                      <p:childTnLst>
                        <p:par>
                          <p:cTn id="145" fill="hold">
                            <p:stCondLst>
                              <p:cond delay="0"/>
                            </p:stCondLst>
                            <p:childTnLst>
                              <p:par>
                                <p:cTn id="146" presetID="51" presetClass="entr" presetSubtype="0" fill="hold" nodeType="clickEffect">
                                  <p:stCondLst>
                                    <p:cond delay="0"/>
                                  </p:stCondLst>
                                  <p:childTnLst>
                                    <p:set>
                                      <p:cBhvr>
                                        <p:cTn id="147" dur="1" fill="hold">
                                          <p:stCondLst>
                                            <p:cond delay="0"/>
                                          </p:stCondLst>
                                        </p:cTn>
                                        <p:tgtEl>
                                          <p:spTgt spid="16"/>
                                        </p:tgtEl>
                                        <p:attrNameLst>
                                          <p:attrName>style.visibility</p:attrName>
                                        </p:attrNameLst>
                                      </p:cBhvr>
                                      <p:to>
                                        <p:strVal val="visible"/>
                                      </p:to>
                                    </p:set>
                                    <p:animEffect transition="in" filter="fade">
                                      <p:cBhvr>
                                        <p:cTn id="148" dur="770" decel="100000"/>
                                        <p:tgtEl>
                                          <p:spTgt spid="16"/>
                                        </p:tgtEl>
                                      </p:cBhvr>
                                    </p:animEffect>
                                    <p:animScale>
                                      <p:cBhvr>
                                        <p:cTn id="149" dur="770" decel="100000"/>
                                        <p:tgtEl>
                                          <p:spTgt spid="16"/>
                                        </p:tgtEl>
                                      </p:cBhvr>
                                      <p:from x="10000" y="10000"/>
                                      <p:to x="200000" y="450000"/>
                                    </p:animScale>
                                    <p:animScale>
                                      <p:cBhvr>
                                        <p:cTn id="150" dur="1230" accel="100000" fill="hold">
                                          <p:stCondLst>
                                            <p:cond delay="770"/>
                                          </p:stCondLst>
                                        </p:cTn>
                                        <p:tgtEl>
                                          <p:spTgt spid="16"/>
                                        </p:tgtEl>
                                      </p:cBhvr>
                                      <p:from x="200000" y="450000"/>
                                      <p:to x="100000" y="100000"/>
                                    </p:animScale>
                                    <p:set>
                                      <p:cBhvr>
                                        <p:cTn id="151" dur="770" fill="hold"/>
                                        <p:tgtEl>
                                          <p:spTgt spid="16"/>
                                        </p:tgtEl>
                                        <p:attrNameLst>
                                          <p:attrName>ppt_x</p:attrName>
                                        </p:attrNameLst>
                                      </p:cBhvr>
                                      <p:to>
                                        <p:strVal val="(0.5)"/>
                                      </p:to>
                                    </p:set>
                                    <p:anim from="(0.5)" to="(#ppt_x)" calcmode="lin" valueType="num">
                                      <p:cBhvr>
                                        <p:cTn id="152" dur="1230" accel="100000" fill="hold">
                                          <p:stCondLst>
                                            <p:cond delay="770"/>
                                          </p:stCondLst>
                                        </p:cTn>
                                        <p:tgtEl>
                                          <p:spTgt spid="16"/>
                                        </p:tgtEl>
                                        <p:attrNameLst>
                                          <p:attrName>ppt_x</p:attrName>
                                        </p:attrNameLst>
                                      </p:cBhvr>
                                    </p:anim>
                                    <p:set>
                                      <p:cBhvr>
                                        <p:cTn id="153" dur="770" fill="hold"/>
                                        <p:tgtEl>
                                          <p:spTgt spid="16"/>
                                        </p:tgtEl>
                                        <p:attrNameLst>
                                          <p:attrName>ppt_y</p:attrName>
                                        </p:attrNameLst>
                                      </p:cBhvr>
                                      <p:to>
                                        <p:strVal val="(#ppt_y+0.4)"/>
                                      </p:to>
                                    </p:set>
                                    <p:anim from="(#ppt_y+0.4)" to="(#ppt_y)" calcmode="lin" valueType="num">
                                      <p:cBhvr>
                                        <p:cTn id="154" dur="1230" accel="100000" fill="hold">
                                          <p:stCondLst>
                                            <p:cond delay="770"/>
                                          </p:stCondLst>
                                        </p:cTn>
                                        <p:tgtEl>
                                          <p:spTgt spid="16"/>
                                        </p:tgtEl>
                                        <p:attrNameLst>
                                          <p:attrName>ppt_y</p:attrName>
                                        </p:attrNameLst>
                                      </p:cBhvr>
                                    </p:anim>
                                  </p:childTnLst>
                                </p:cTn>
                              </p:par>
                            </p:childTnLst>
                          </p:cTn>
                        </p:par>
                      </p:childTnLst>
                    </p:cTn>
                  </p:par>
                  <p:par>
                    <p:cTn id="155" fill="hold">
                      <p:stCondLst>
                        <p:cond delay="indefinite"/>
                      </p:stCondLst>
                      <p:childTnLst>
                        <p:par>
                          <p:cTn id="156" fill="hold">
                            <p:stCondLst>
                              <p:cond delay="0"/>
                            </p:stCondLst>
                            <p:childTnLst>
                              <p:par>
                                <p:cTn id="157" presetID="48" presetClass="entr" presetSubtype="0" accel="50000" fill="hold" grpId="0" nodeType="clickEffect">
                                  <p:stCondLst>
                                    <p:cond delay="0"/>
                                  </p:stCondLst>
                                  <p:childTnLst>
                                    <p:set>
                                      <p:cBhvr>
                                        <p:cTn id="158" dur="1" fill="hold">
                                          <p:stCondLst>
                                            <p:cond delay="0"/>
                                          </p:stCondLst>
                                        </p:cTn>
                                        <p:tgtEl>
                                          <p:spTgt spid="24"/>
                                        </p:tgtEl>
                                        <p:attrNameLst>
                                          <p:attrName>style.visibility</p:attrName>
                                        </p:attrNameLst>
                                      </p:cBhvr>
                                      <p:to>
                                        <p:strVal val="visible"/>
                                      </p:to>
                                    </p:set>
                                    <p:anim calcmode="lin" valueType="num">
                                      <p:cBhvr>
                                        <p:cTn id="159" dur="1000" fill="hold"/>
                                        <p:tgtEl>
                                          <p:spTgt spid="2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0" dur="1000" fill="hold"/>
                                        <p:tgtEl>
                                          <p:spTgt spid="24"/>
                                        </p:tgtEl>
                                        <p:attrNameLst>
                                          <p:attrName>ppt_x</p:attrName>
                                        </p:attrNameLst>
                                      </p:cBhvr>
                                      <p:tavLst>
                                        <p:tav tm="0">
                                          <p:val>
                                            <p:fltVal val="-1"/>
                                          </p:val>
                                        </p:tav>
                                        <p:tav tm="50000">
                                          <p:val>
                                            <p:fltVal val="0.95"/>
                                          </p:val>
                                        </p:tav>
                                        <p:tav tm="100000">
                                          <p:val>
                                            <p:strVal val="#ppt_x"/>
                                          </p:val>
                                        </p:tav>
                                      </p:tavLst>
                                    </p:anim>
                                    <p:anim calcmode="lin" valueType="num">
                                      <p:cBhvr>
                                        <p:cTn id="161" dur="1000" fill="hold"/>
                                        <p:tgtEl>
                                          <p:spTgt spid="24"/>
                                        </p:tgtEl>
                                        <p:attrNameLst>
                                          <p:attrName>ppt_y</p:attrName>
                                        </p:attrNameLst>
                                      </p:cBhvr>
                                      <p:tavLst>
                                        <p:tav tm="0">
                                          <p:val>
                                            <p:strVal val="#ppt_y"/>
                                          </p:val>
                                        </p:tav>
                                        <p:tav tm="100000">
                                          <p:val>
                                            <p:strVal val="#ppt_y"/>
                                          </p:val>
                                        </p:tav>
                                      </p:tavLst>
                                    </p:anim>
                                    <p:animEffect transition="in" filter="fade">
                                      <p:cBhvr>
                                        <p:cTn id="162" dur="1000"/>
                                        <p:tgtEl>
                                          <p:spTgt spid="24"/>
                                        </p:tgtEl>
                                      </p:cBhvr>
                                    </p:animEffect>
                                  </p:childTnLst>
                                </p:cTn>
                              </p:par>
                            </p:childTnLst>
                          </p:cTn>
                        </p:par>
                      </p:childTnLst>
                    </p:cTn>
                  </p:par>
                  <p:par>
                    <p:cTn id="163" fill="hold">
                      <p:stCondLst>
                        <p:cond delay="indefinite"/>
                      </p:stCondLst>
                      <p:childTnLst>
                        <p:par>
                          <p:cTn id="164" fill="hold">
                            <p:stCondLst>
                              <p:cond delay="0"/>
                            </p:stCondLst>
                            <p:childTnLst>
                              <p:par>
                                <p:cTn id="165" presetID="34" presetClass="entr" presetSubtype="0" fill="hold" grpId="0" nodeType="clickEffect">
                                  <p:stCondLst>
                                    <p:cond delay="0"/>
                                  </p:stCondLst>
                                  <p:childTnLst>
                                    <p:set>
                                      <p:cBhvr>
                                        <p:cTn id="166" dur="1" fill="hold">
                                          <p:stCondLst>
                                            <p:cond delay="0"/>
                                          </p:stCondLst>
                                        </p:cTn>
                                        <p:tgtEl>
                                          <p:spTgt spid="25"/>
                                        </p:tgtEl>
                                        <p:attrNameLst>
                                          <p:attrName>style.visibility</p:attrName>
                                        </p:attrNameLst>
                                      </p:cBhvr>
                                      <p:to>
                                        <p:strVal val="visible"/>
                                      </p:to>
                                    </p:set>
                                    <p:anim from="(-#ppt_w/2)" to="(#ppt_x)" calcmode="lin" valueType="num">
                                      <p:cBhvr>
                                        <p:cTn id="167" dur="600" fill="hold">
                                          <p:stCondLst>
                                            <p:cond delay="0"/>
                                          </p:stCondLst>
                                        </p:cTn>
                                        <p:tgtEl>
                                          <p:spTgt spid="25"/>
                                        </p:tgtEl>
                                        <p:attrNameLst>
                                          <p:attrName>ppt_x</p:attrName>
                                        </p:attrNameLst>
                                      </p:cBhvr>
                                    </p:anim>
                                    <p:anim from="0" to="-1.0" calcmode="lin" valueType="num">
                                      <p:cBhvr>
                                        <p:cTn id="168" dur="200" decel="50000" autoRev="1" fill="hold">
                                          <p:stCondLst>
                                            <p:cond delay="600"/>
                                          </p:stCondLst>
                                        </p:cTn>
                                        <p:tgtEl>
                                          <p:spTgt spid="25"/>
                                        </p:tgtEl>
                                        <p:attrNameLst>
                                          <p:attrName>xshear</p:attrName>
                                        </p:attrNameLst>
                                      </p:cBhvr>
                                    </p:anim>
                                    <p:animScale>
                                      <p:cBhvr>
                                        <p:cTn id="169" dur="200" decel="100000" autoRev="1" fill="hold">
                                          <p:stCondLst>
                                            <p:cond delay="600"/>
                                          </p:stCondLst>
                                        </p:cTn>
                                        <p:tgtEl>
                                          <p:spTgt spid="25"/>
                                        </p:tgtEl>
                                      </p:cBhvr>
                                      <p:from x="100000" y="100000"/>
                                      <p:to x="80000" y="100000"/>
                                    </p:animScale>
                                    <p:anim by="(#ppt_h/3+#ppt_w*0.1)" calcmode="lin" valueType="num">
                                      <p:cBhvr additive="sum">
                                        <p:cTn id="170" dur="200" decel="100000" autoRev="1" fill="hold">
                                          <p:stCondLst>
                                            <p:cond delay="600"/>
                                          </p:stCondLst>
                                        </p:cTn>
                                        <p:tgtEl>
                                          <p:spTgt spid="25"/>
                                        </p:tgtEl>
                                        <p:attrNameLst>
                                          <p:attrName>ppt_x</p:attrName>
                                        </p:attrNameLst>
                                      </p:cBhvr>
                                    </p:anim>
                                  </p:childTnLst>
                                </p:cTn>
                              </p:par>
                              <p:par>
                                <p:cTn id="171" presetID="34" presetClass="entr" presetSubtype="0" fill="hold" grpId="0" nodeType="withEffect">
                                  <p:stCondLst>
                                    <p:cond delay="0"/>
                                  </p:stCondLst>
                                  <p:childTnLst>
                                    <p:set>
                                      <p:cBhvr>
                                        <p:cTn id="172" dur="1" fill="hold">
                                          <p:stCondLst>
                                            <p:cond delay="0"/>
                                          </p:stCondLst>
                                        </p:cTn>
                                        <p:tgtEl>
                                          <p:spTgt spid="26"/>
                                        </p:tgtEl>
                                        <p:attrNameLst>
                                          <p:attrName>style.visibility</p:attrName>
                                        </p:attrNameLst>
                                      </p:cBhvr>
                                      <p:to>
                                        <p:strVal val="visible"/>
                                      </p:to>
                                    </p:set>
                                    <p:anim from="(-#ppt_w/2)" to="(#ppt_x)" calcmode="lin" valueType="num">
                                      <p:cBhvr>
                                        <p:cTn id="173" dur="600" fill="hold">
                                          <p:stCondLst>
                                            <p:cond delay="0"/>
                                          </p:stCondLst>
                                        </p:cTn>
                                        <p:tgtEl>
                                          <p:spTgt spid="26"/>
                                        </p:tgtEl>
                                        <p:attrNameLst>
                                          <p:attrName>ppt_x</p:attrName>
                                        </p:attrNameLst>
                                      </p:cBhvr>
                                    </p:anim>
                                    <p:anim from="0" to="-1.0" calcmode="lin" valueType="num">
                                      <p:cBhvr>
                                        <p:cTn id="174" dur="200" decel="50000" autoRev="1" fill="hold">
                                          <p:stCondLst>
                                            <p:cond delay="600"/>
                                          </p:stCondLst>
                                        </p:cTn>
                                        <p:tgtEl>
                                          <p:spTgt spid="26"/>
                                        </p:tgtEl>
                                        <p:attrNameLst>
                                          <p:attrName>xshear</p:attrName>
                                        </p:attrNameLst>
                                      </p:cBhvr>
                                    </p:anim>
                                    <p:animScale>
                                      <p:cBhvr>
                                        <p:cTn id="175" dur="200" decel="100000" autoRev="1" fill="hold">
                                          <p:stCondLst>
                                            <p:cond delay="600"/>
                                          </p:stCondLst>
                                        </p:cTn>
                                        <p:tgtEl>
                                          <p:spTgt spid="26"/>
                                        </p:tgtEl>
                                      </p:cBhvr>
                                      <p:from x="100000" y="100000"/>
                                      <p:to x="80000" y="100000"/>
                                    </p:animScale>
                                    <p:anim by="(#ppt_h/3+#ppt_w*0.1)" calcmode="lin" valueType="num">
                                      <p:cBhvr additive="sum">
                                        <p:cTn id="176" dur="200" decel="100000" autoRev="1" fill="hold">
                                          <p:stCondLst>
                                            <p:cond delay="600"/>
                                          </p:stCondLst>
                                        </p:cTn>
                                        <p:tgtEl>
                                          <p:spTgt spid="26"/>
                                        </p:tgtEl>
                                        <p:attrNameLst>
                                          <p:attrName>ppt_x</p:attrName>
                                        </p:attrNameLst>
                                      </p:cBhvr>
                                    </p:anim>
                                  </p:childTnLst>
                                </p:cTn>
                              </p:par>
                            </p:childTnLst>
                          </p:cTn>
                        </p:par>
                      </p:childTnLst>
                    </p:cTn>
                  </p:par>
                  <p:par>
                    <p:cTn id="177" fill="hold">
                      <p:stCondLst>
                        <p:cond delay="indefinite"/>
                      </p:stCondLst>
                      <p:childTnLst>
                        <p:par>
                          <p:cTn id="178" fill="hold">
                            <p:stCondLst>
                              <p:cond delay="0"/>
                            </p:stCondLst>
                            <p:childTnLst>
                              <p:par>
                                <p:cTn id="179" presetID="56" presetClass="entr" presetSubtype="0" fill="hold" grpId="0" nodeType="clickEffect">
                                  <p:stCondLst>
                                    <p:cond delay="0"/>
                                  </p:stCondLst>
                                  <p:iterate type="lt">
                                    <p:tmPct val="10000"/>
                                  </p:iterate>
                                  <p:childTnLst>
                                    <p:set>
                                      <p:cBhvr>
                                        <p:cTn id="180" dur="1" fill="hold">
                                          <p:stCondLst>
                                            <p:cond delay="0"/>
                                          </p:stCondLst>
                                        </p:cTn>
                                        <p:tgtEl>
                                          <p:spTgt spid="17"/>
                                        </p:tgtEl>
                                        <p:attrNameLst>
                                          <p:attrName>style.visibility</p:attrName>
                                        </p:attrNameLst>
                                      </p:cBhvr>
                                      <p:to>
                                        <p:strVal val="visible"/>
                                      </p:to>
                                    </p:set>
                                    <p:anim by="(-#ppt_w*2)" calcmode="lin" valueType="num">
                                      <p:cBhvr rctx="PPT">
                                        <p:cTn id="181" dur="500" autoRev="1" fill="hold">
                                          <p:stCondLst>
                                            <p:cond delay="0"/>
                                          </p:stCondLst>
                                        </p:cTn>
                                        <p:tgtEl>
                                          <p:spTgt spid="17"/>
                                        </p:tgtEl>
                                        <p:attrNameLst>
                                          <p:attrName>ppt_w</p:attrName>
                                        </p:attrNameLst>
                                      </p:cBhvr>
                                    </p:anim>
                                    <p:anim by="(#ppt_w*0.50)" calcmode="lin" valueType="num">
                                      <p:cBhvr>
                                        <p:cTn id="182" dur="500" decel="50000" autoRev="1" fill="hold">
                                          <p:stCondLst>
                                            <p:cond delay="0"/>
                                          </p:stCondLst>
                                        </p:cTn>
                                        <p:tgtEl>
                                          <p:spTgt spid="17"/>
                                        </p:tgtEl>
                                        <p:attrNameLst>
                                          <p:attrName>ppt_x</p:attrName>
                                        </p:attrNameLst>
                                      </p:cBhvr>
                                    </p:anim>
                                    <p:anim from="(-#ppt_h/2)" to="(#ppt_y)" calcmode="lin" valueType="num">
                                      <p:cBhvr>
                                        <p:cTn id="183" dur="1000" fill="hold">
                                          <p:stCondLst>
                                            <p:cond delay="0"/>
                                          </p:stCondLst>
                                        </p:cTn>
                                        <p:tgtEl>
                                          <p:spTgt spid="17"/>
                                        </p:tgtEl>
                                        <p:attrNameLst>
                                          <p:attrName>ppt_y</p:attrName>
                                        </p:attrNameLst>
                                      </p:cBhvr>
                                    </p:anim>
                                    <p:animRot by="21600000">
                                      <p:cBhvr>
                                        <p:cTn id="184" dur="1000" fill="hold">
                                          <p:stCondLst>
                                            <p:cond delay="0"/>
                                          </p:stCondLst>
                                        </p:cTn>
                                        <p:tgtEl>
                                          <p:spTgt spid="17"/>
                                        </p:tgtEl>
                                        <p:attrNameLst>
                                          <p:attrName>r</p:attrName>
                                        </p:attrNameLst>
                                      </p:cBhvr>
                                    </p:animRot>
                                  </p:childTnLst>
                                </p:cTn>
                              </p:par>
                            </p:childTnLst>
                          </p:cTn>
                        </p:par>
                      </p:childTnLst>
                    </p:cTn>
                  </p:par>
                  <p:par>
                    <p:cTn id="185" fill="hold">
                      <p:stCondLst>
                        <p:cond delay="indefinite"/>
                      </p:stCondLst>
                      <p:childTnLst>
                        <p:par>
                          <p:cTn id="186" fill="hold">
                            <p:stCondLst>
                              <p:cond delay="0"/>
                            </p:stCondLst>
                            <p:childTnLst>
                              <p:par>
                                <p:cTn id="187" presetID="34" presetClass="entr" presetSubtype="0" fill="hold" grpId="0" nodeType="clickEffect">
                                  <p:stCondLst>
                                    <p:cond delay="0"/>
                                  </p:stCondLst>
                                  <p:childTnLst>
                                    <p:set>
                                      <p:cBhvr>
                                        <p:cTn id="188" dur="1" fill="hold">
                                          <p:stCondLst>
                                            <p:cond delay="0"/>
                                          </p:stCondLst>
                                        </p:cTn>
                                        <p:tgtEl>
                                          <p:spTgt spid="18"/>
                                        </p:tgtEl>
                                        <p:attrNameLst>
                                          <p:attrName>style.visibility</p:attrName>
                                        </p:attrNameLst>
                                      </p:cBhvr>
                                      <p:to>
                                        <p:strVal val="visible"/>
                                      </p:to>
                                    </p:set>
                                    <p:anim from="(-#ppt_w/2)" to="(#ppt_x)" calcmode="lin" valueType="num">
                                      <p:cBhvr>
                                        <p:cTn id="189" dur="600" fill="hold">
                                          <p:stCondLst>
                                            <p:cond delay="0"/>
                                          </p:stCondLst>
                                        </p:cTn>
                                        <p:tgtEl>
                                          <p:spTgt spid="18"/>
                                        </p:tgtEl>
                                        <p:attrNameLst>
                                          <p:attrName>ppt_x</p:attrName>
                                        </p:attrNameLst>
                                      </p:cBhvr>
                                    </p:anim>
                                    <p:anim from="0" to="-1.0" calcmode="lin" valueType="num">
                                      <p:cBhvr>
                                        <p:cTn id="190" dur="200" decel="50000" autoRev="1" fill="hold">
                                          <p:stCondLst>
                                            <p:cond delay="600"/>
                                          </p:stCondLst>
                                        </p:cTn>
                                        <p:tgtEl>
                                          <p:spTgt spid="18"/>
                                        </p:tgtEl>
                                        <p:attrNameLst>
                                          <p:attrName>xshear</p:attrName>
                                        </p:attrNameLst>
                                      </p:cBhvr>
                                    </p:anim>
                                    <p:animScale>
                                      <p:cBhvr>
                                        <p:cTn id="191" dur="200" decel="100000" autoRev="1" fill="hold">
                                          <p:stCondLst>
                                            <p:cond delay="600"/>
                                          </p:stCondLst>
                                        </p:cTn>
                                        <p:tgtEl>
                                          <p:spTgt spid="18"/>
                                        </p:tgtEl>
                                      </p:cBhvr>
                                      <p:from x="100000" y="100000"/>
                                      <p:to x="80000" y="100000"/>
                                    </p:animScale>
                                    <p:anim by="(#ppt_h/3+#ppt_w*0.1)" calcmode="lin" valueType="num">
                                      <p:cBhvr additive="sum">
                                        <p:cTn id="192" dur="200" decel="100000" autoRev="1" fill="hold">
                                          <p:stCondLst>
                                            <p:cond delay="600"/>
                                          </p:stCondLst>
                                        </p:cTn>
                                        <p:tgtEl>
                                          <p:spTgt spid="18"/>
                                        </p:tgtEl>
                                        <p:attrNameLst>
                                          <p:attrName>ppt_x</p:attrName>
                                        </p:attrNameLst>
                                      </p:cBhvr>
                                    </p:anim>
                                  </p:childTnLst>
                                </p:cTn>
                              </p:par>
                              <p:par>
                                <p:cTn id="193" presetID="34" presetClass="entr" presetSubtype="0" fill="hold" grpId="0" nodeType="withEffect">
                                  <p:stCondLst>
                                    <p:cond delay="0"/>
                                  </p:stCondLst>
                                  <p:childTnLst>
                                    <p:set>
                                      <p:cBhvr>
                                        <p:cTn id="194" dur="1" fill="hold">
                                          <p:stCondLst>
                                            <p:cond delay="0"/>
                                          </p:stCondLst>
                                        </p:cTn>
                                        <p:tgtEl>
                                          <p:spTgt spid="19"/>
                                        </p:tgtEl>
                                        <p:attrNameLst>
                                          <p:attrName>style.visibility</p:attrName>
                                        </p:attrNameLst>
                                      </p:cBhvr>
                                      <p:to>
                                        <p:strVal val="visible"/>
                                      </p:to>
                                    </p:set>
                                    <p:anim from="(-#ppt_w/2)" to="(#ppt_x)" calcmode="lin" valueType="num">
                                      <p:cBhvr>
                                        <p:cTn id="195" dur="600" fill="hold">
                                          <p:stCondLst>
                                            <p:cond delay="0"/>
                                          </p:stCondLst>
                                        </p:cTn>
                                        <p:tgtEl>
                                          <p:spTgt spid="19"/>
                                        </p:tgtEl>
                                        <p:attrNameLst>
                                          <p:attrName>ppt_x</p:attrName>
                                        </p:attrNameLst>
                                      </p:cBhvr>
                                    </p:anim>
                                    <p:anim from="0" to="-1.0" calcmode="lin" valueType="num">
                                      <p:cBhvr>
                                        <p:cTn id="196" dur="200" decel="50000" autoRev="1" fill="hold">
                                          <p:stCondLst>
                                            <p:cond delay="600"/>
                                          </p:stCondLst>
                                        </p:cTn>
                                        <p:tgtEl>
                                          <p:spTgt spid="19"/>
                                        </p:tgtEl>
                                        <p:attrNameLst>
                                          <p:attrName>xshear</p:attrName>
                                        </p:attrNameLst>
                                      </p:cBhvr>
                                    </p:anim>
                                    <p:animScale>
                                      <p:cBhvr>
                                        <p:cTn id="197" dur="200" decel="100000" autoRev="1" fill="hold">
                                          <p:stCondLst>
                                            <p:cond delay="600"/>
                                          </p:stCondLst>
                                        </p:cTn>
                                        <p:tgtEl>
                                          <p:spTgt spid="19"/>
                                        </p:tgtEl>
                                      </p:cBhvr>
                                      <p:from x="100000" y="100000"/>
                                      <p:to x="80000" y="100000"/>
                                    </p:animScale>
                                    <p:anim by="(#ppt_h/3+#ppt_w*0.1)" calcmode="lin" valueType="num">
                                      <p:cBhvr additive="sum">
                                        <p:cTn id="198" dur="200" decel="100000" autoRev="1" fill="hold">
                                          <p:stCondLst>
                                            <p:cond delay="600"/>
                                          </p:stCondLst>
                                        </p:cTn>
                                        <p:tgtEl>
                                          <p:spTgt spid="19"/>
                                        </p:tgtEl>
                                        <p:attrNameLst>
                                          <p:attrName>ppt_x</p:attrName>
                                        </p:attrNameLst>
                                      </p:cBhvr>
                                    </p:anim>
                                  </p:childTnLst>
                                </p:cTn>
                              </p:par>
                            </p:childTnLst>
                          </p:cTn>
                        </p:par>
                      </p:childTnLst>
                    </p:cTn>
                  </p:par>
                  <p:par>
                    <p:cTn id="199" fill="hold">
                      <p:stCondLst>
                        <p:cond delay="indefinite"/>
                      </p:stCondLst>
                      <p:childTnLst>
                        <p:par>
                          <p:cTn id="200" fill="hold">
                            <p:stCondLst>
                              <p:cond delay="0"/>
                            </p:stCondLst>
                            <p:childTnLst>
                              <p:par>
                                <p:cTn id="201" presetID="26" presetClass="entr" presetSubtype="0" fill="hold" grpId="0" nodeType="clickEffect">
                                  <p:stCondLst>
                                    <p:cond delay="0"/>
                                  </p:stCondLst>
                                  <p:childTnLst>
                                    <p:set>
                                      <p:cBhvr>
                                        <p:cTn id="202" dur="1" fill="hold">
                                          <p:stCondLst>
                                            <p:cond delay="0"/>
                                          </p:stCondLst>
                                        </p:cTn>
                                        <p:tgtEl>
                                          <p:spTgt spid="20"/>
                                        </p:tgtEl>
                                        <p:attrNameLst>
                                          <p:attrName>style.visibility</p:attrName>
                                        </p:attrNameLst>
                                      </p:cBhvr>
                                      <p:to>
                                        <p:strVal val="visible"/>
                                      </p:to>
                                    </p:set>
                                    <p:animEffect transition="in" filter="wipe(down)">
                                      <p:cBhvr>
                                        <p:cTn id="203" dur="580">
                                          <p:stCondLst>
                                            <p:cond delay="0"/>
                                          </p:stCondLst>
                                        </p:cTn>
                                        <p:tgtEl>
                                          <p:spTgt spid="20"/>
                                        </p:tgtEl>
                                      </p:cBhvr>
                                    </p:animEffect>
                                    <p:anim calcmode="lin" valueType="num">
                                      <p:cBhvr>
                                        <p:cTn id="20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0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0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0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20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209" dur="26">
                                          <p:stCondLst>
                                            <p:cond delay="650"/>
                                          </p:stCondLst>
                                        </p:cTn>
                                        <p:tgtEl>
                                          <p:spTgt spid="20"/>
                                        </p:tgtEl>
                                      </p:cBhvr>
                                      <p:to x="100000" y="60000"/>
                                    </p:animScale>
                                    <p:animScale>
                                      <p:cBhvr>
                                        <p:cTn id="210" dur="166" decel="50000">
                                          <p:stCondLst>
                                            <p:cond delay="676"/>
                                          </p:stCondLst>
                                        </p:cTn>
                                        <p:tgtEl>
                                          <p:spTgt spid="20"/>
                                        </p:tgtEl>
                                      </p:cBhvr>
                                      <p:to x="100000" y="100000"/>
                                    </p:animScale>
                                    <p:animScale>
                                      <p:cBhvr>
                                        <p:cTn id="211" dur="26">
                                          <p:stCondLst>
                                            <p:cond delay="1312"/>
                                          </p:stCondLst>
                                        </p:cTn>
                                        <p:tgtEl>
                                          <p:spTgt spid="20"/>
                                        </p:tgtEl>
                                      </p:cBhvr>
                                      <p:to x="100000" y="80000"/>
                                    </p:animScale>
                                    <p:animScale>
                                      <p:cBhvr>
                                        <p:cTn id="212" dur="166" decel="50000">
                                          <p:stCondLst>
                                            <p:cond delay="1338"/>
                                          </p:stCondLst>
                                        </p:cTn>
                                        <p:tgtEl>
                                          <p:spTgt spid="20"/>
                                        </p:tgtEl>
                                      </p:cBhvr>
                                      <p:to x="100000" y="100000"/>
                                    </p:animScale>
                                    <p:animScale>
                                      <p:cBhvr>
                                        <p:cTn id="213" dur="26">
                                          <p:stCondLst>
                                            <p:cond delay="1642"/>
                                          </p:stCondLst>
                                        </p:cTn>
                                        <p:tgtEl>
                                          <p:spTgt spid="20"/>
                                        </p:tgtEl>
                                      </p:cBhvr>
                                      <p:to x="100000" y="90000"/>
                                    </p:animScale>
                                    <p:animScale>
                                      <p:cBhvr>
                                        <p:cTn id="214" dur="166" decel="50000">
                                          <p:stCondLst>
                                            <p:cond delay="1668"/>
                                          </p:stCondLst>
                                        </p:cTn>
                                        <p:tgtEl>
                                          <p:spTgt spid="20"/>
                                        </p:tgtEl>
                                      </p:cBhvr>
                                      <p:to x="100000" y="100000"/>
                                    </p:animScale>
                                    <p:animScale>
                                      <p:cBhvr>
                                        <p:cTn id="215" dur="26">
                                          <p:stCondLst>
                                            <p:cond delay="1808"/>
                                          </p:stCondLst>
                                        </p:cTn>
                                        <p:tgtEl>
                                          <p:spTgt spid="20"/>
                                        </p:tgtEl>
                                      </p:cBhvr>
                                      <p:to x="100000" y="95000"/>
                                    </p:animScale>
                                    <p:animScale>
                                      <p:cBhvr>
                                        <p:cTn id="216" dur="166" decel="50000">
                                          <p:stCondLst>
                                            <p:cond delay="1834"/>
                                          </p:stCondLst>
                                        </p:cTn>
                                        <p:tgtEl>
                                          <p:spTgt spid="20"/>
                                        </p:tgtEl>
                                      </p:cBhvr>
                                      <p:to x="100000" y="100000"/>
                                    </p:animScale>
                                  </p:childTnLst>
                                </p:cTn>
                              </p:par>
                            </p:childTnLst>
                          </p:cTn>
                        </p:par>
                      </p:childTnLst>
                    </p:cTn>
                  </p:par>
                  <p:par>
                    <p:cTn id="217" fill="hold">
                      <p:stCondLst>
                        <p:cond delay="indefinite"/>
                      </p:stCondLst>
                      <p:childTnLst>
                        <p:par>
                          <p:cTn id="218" fill="hold">
                            <p:stCondLst>
                              <p:cond delay="0"/>
                            </p:stCondLst>
                            <p:childTnLst>
                              <p:par>
                                <p:cTn id="219" presetID="51" presetClass="entr" presetSubtype="0" fill="hold" nodeType="clickEffect">
                                  <p:stCondLst>
                                    <p:cond delay="0"/>
                                  </p:stCondLst>
                                  <p:childTnLst>
                                    <p:set>
                                      <p:cBhvr>
                                        <p:cTn id="220" dur="1" fill="hold">
                                          <p:stCondLst>
                                            <p:cond delay="0"/>
                                          </p:stCondLst>
                                        </p:cTn>
                                        <p:tgtEl>
                                          <p:spTgt spid="21"/>
                                        </p:tgtEl>
                                        <p:attrNameLst>
                                          <p:attrName>style.visibility</p:attrName>
                                        </p:attrNameLst>
                                      </p:cBhvr>
                                      <p:to>
                                        <p:strVal val="visible"/>
                                      </p:to>
                                    </p:set>
                                    <p:animEffect transition="in" filter="fade">
                                      <p:cBhvr>
                                        <p:cTn id="221" dur="770" decel="100000"/>
                                        <p:tgtEl>
                                          <p:spTgt spid="21"/>
                                        </p:tgtEl>
                                      </p:cBhvr>
                                    </p:animEffect>
                                    <p:animScale>
                                      <p:cBhvr>
                                        <p:cTn id="222" dur="770" decel="100000"/>
                                        <p:tgtEl>
                                          <p:spTgt spid="21"/>
                                        </p:tgtEl>
                                      </p:cBhvr>
                                      <p:from x="10000" y="10000"/>
                                      <p:to x="200000" y="450000"/>
                                    </p:animScale>
                                    <p:animScale>
                                      <p:cBhvr>
                                        <p:cTn id="223" dur="1230" accel="100000" fill="hold">
                                          <p:stCondLst>
                                            <p:cond delay="770"/>
                                          </p:stCondLst>
                                        </p:cTn>
                                        <p:tgtEl>
                                          <p:spTgt spid="21"/>
                                        </p:tgtEl>
                                      </p:cBhvr>
                                      <p:from x="200000" y="450000"/>
                                      <p:to x="100000" y="100000"/>
                                    </p:animScale>
                                    <p:set>
                                      <p:cBhvr>
                                        <p:cTn id="224" dur="770" fill="hold"/>
                                        <p:tgtEl>
                                          <p:spTgt spid="21"/>
                                        </p:tgtEl>
                                        <p:attrNameLst>
                                          <p:attrName>ppt_x</p:attrName>
                                        </p:attrNameLst>
                                      </p:cBhvr>
                                      <p:to>
                                        <p:strVal val="(0.5)"/>
                                      </p:to>
                                    </p:set>
                                    <p:anim from="(0.5)" to="(#ppt_x)" calcmode="lin" valueType="num">
                                      <p:cBhvr>
                                        <p:cTn id="225" dur="1230" accel="100000" fill="hold">
                                          <p:stCondLst>
                                            <p:cond delay="770"/>
                                          </p:stCondLst>
                                        </p:cTn>
                                        <p:tgtEl>
                                          <p:spTgt spid="21"/>
                                        </p:tgtEl>
                                        <p:attrNameLst>
                                          <p:attrName>ppt_x</p:attrName>
                                        </p:attrNameLst>
                                      </p:cBhvr>
                                    </p:anim>
                                    <p:set>
                                      <p:cBhvr>
                                        <p:cTn id="226" dur="770" fill="hold"/>
                                        <p:tgtEl>
                                          <p:spTgt spid="21"/>
                                        </p:tgtEl>
                                        <p:attrNameLst>
                                          <p:attrName>ppt_y</p:attrName>
                                        </p:attrNameLst>
                                      </p:cBhvr>
                                      <p:to>
                                        <p:strVal val="(#ppt_y+0.4)"/>
                                      </p:to>
                                    </p:set>
                                    <p:anim from="(#ppt_y+0.4)" to="(#ppt_y)" calcmode="lin" valueType="num">
                                      <p:cBhvr>
                                        <p:cTn id="227" dur="1230" accel="100000" fill="hold">
                                          <p:stCondLst>
                                            <p:cond delay="770"/>
                                          </p:stCondLst>
                                        </p:cTn>
                                        <p:tgtEl>
                                          <p:spTgt spid="2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2" grpId="0" animBg="1"/>
      <p:bldP spid="13" grpId="0"/>
      <p:bldP spid="14" grpId="0"/>
      <p:bldP spid="15" grpId="0"/>
      <p:bldP spid="17" grpId="0"/>
      <p:bldP spid="18" grpId="0" animBg="1"/>
      <p:bldP spid="19" grpId="0" animBg="1"/>
      <p:bldP spid="20" grpId="0"/>
      <p:bldP spid="22" grpId="0" animBg="1"/>
      <p:bldP spid="23" grpId="0" animBg="1"/>
      <p:bldP spid="24" grpId="0" animBg="1"/>
      <p:bldP spid="25" grpId="0" animBg="1"/>
      <p:bldP spid="26" grpId="0" animBg="1"/>
    </p:bldLst>
  </p:timing>
</p:sld>
</file>

<file path=ppt/theme/theme1.xml><?xml version="1.0" encoding="utf-8"?>
<a:theme xmlns:a="http://schemas.openxmlformats.org/drawingml/2006/main" name="Tema1">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244</TotalTime>
  <Words>1842</Words>
  <Application>Microsoft Office PowerPoint</Application>
  <PresentationFormat>Apresentação na tela (4:3)</PresentationFormat>
  <Paragraphs>273</Paragraphs>
  <Slides>35</Slides>
  <Notes>0</Notes>
  <HiddenSlides>0</HiddenSlides>
  <MMClips>0</MMClips>
  <ScaleCrop>false</ScaleCrop>
  <HeadingPairs>
    <vt:vector size="6" baseType="variant">
      <vt:variant>
        <vt:lpstr>Tema</vt:lpstr>
      </vt:variant>
      <vt:variant>
        <vt:i4>3</vt:i4>
      </vt:variant>
      <vt:variant>
        <vt:lpstr>Servidores OLE incorporados</vt:lpstr>
      </vt:variant>
      <vt:variant>
        <vt:i4>3</vt:i4>
      </vt:variant>
      <vt:variant>
        <vt:lpstr>Títulos de slides</vt:lpstr>
      </vt:variant>
      <vt:variant>
        <vt:i4>35</vt:i4>
      </vt:variant>
    </vt:vector>
  </HeadingPairs>
  <TitlesOfParts>
    <vt:vector size="41" baseType="lpstr">
      <vt:lpstr>Tema1</vt:lpstr>
      <vt:lpstr>1_Personalizar design</vt:lpstr>
      <vt:lpstr>Tema do Office</vt:lpstr>
      <vt:lpstr>Equation</vt:lpstr>
      <vt:lpstr>Equação</vt:lpstr>
      <vt:lpstr>Documento do Microsoft Office Word</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 Quando uma das filas é a combinação linear de outras filas paralelas.</vt:lpstr>
      <vt:lpstr>EXEMPLO 1</vt:lpstr>
      <vt:lpstr>EXEMPLO 2</vt:lpstr>
      <vt:lpstr>EXEMPLO 3</vt:lpstr>
      <vt:lpstr>EXEMPLO 4</vt:lpstr>
      <vt:lpstr>EXEMPLO 5</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Juliana</dc:creator>
  <cp:lastModifiedBy>Positivo Master</cp:lastModifiedBy>
  <cp:revision>21</cp:revision>
  <dcterms:created xsi:type="dcterms:W3CDTF">2015-06-18T15:42:49Z</dcterms:created>
  <dcterms:modified xsi:type="dcterms:W3CDTF">2015-10-06T12:55:48Z</dcterms:modified>
</cp:coreProperties>
</file>