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256" r:id="rId2"/>
    <p:sldId id="258" r:id="rId3"/>
    <p:sldId id="257" r:id="rId4"/>
    <p:sldId id="284" r:id="rId5"/>
    <p:sldId id="283" r:id="rId6"/>
    <p:sldId id="288" r:id="rId7"/>
    <p:sldId id="262" r:id="rId8"/>
    <p:sldId id="290" r:id="rId9"/>
    <p:sldId id="289" r:id="rId10"/>
    <p:sldId id="285" r:id="rId11"/>
    <p:sldId id="263" r:id="rId12"/>
    <p:sldId id="286" r:id="rId13"/>
    <p:sldId id="291" r:id="rId14"/>
    <p:sldId id="292" r:id="rId15"/>
    <p:sldId id="264" r:id="rId16"/>
    <p:sldId id="293" r:id="rId17"/>
    <p:sldId id="296" r:id="rId18"/>
    <p:sldId id="294" r:id="rId19"/>
    <p:sldId id="265" r:id="rId20"/>
    <p:sldId id="295" r:id="rId21"/>
    <p:sldId id="266" r:id="rId22"/>
    <p:sldId id="272" r:id="rId23"/>
    <p:sldId id="273" r:id="rId24"/>
    <p:sldId id="274" r:id="rId25"/>
    <p:sldId id="271" r:id="rId26"/>
    <p:sldId id="276" r:id="rId27"/>
    <p:sldId id="287" r:id="rId28"/>
    <p:sldId id="277" r:id="rId29"/>
  </p:sldIdLst>
  <p:sldSz cx="9144000" cy="6858000" type="screen4x3"/>
  <p:notesSz cx="6858000" cy="9144000"/>
  <p:defaultTextStyle>
    <a:defPPr>
      <a:defRPr lang="pt-BR"/>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42" autoAdjust="0"/>
    <p:restoredTop sz="94622" autoAdjust="0"/>
  </p:normalViewPr>
  <p:slideViewPr>
    <p:cSldViewPr>
      <p:cViewPr>
        <p:scale>
          <a:sx n="60" d="100"/>
          <a:sy n="60" d="100"/>
        </p:scale>
        <p:origin x="-1650" y="-282"/>
      </p:cViewPr>
      <p:guideLst>
        <p:guide orient="horz" pos="2160"/>
        <p:guide pos="2880"/>
      </p:guideLst>
    </p:cSldViewPr>
  </p:slideViewPr>
  <p:outlineViewPr>
    <p:cViewPr>
      <p:scale>
        <a:sx n="33" d="100"/>
        <a:sy n="33" d="100"/>
      </p:scale>
      <p:origin x="0" y="534"/>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ço Reservado para Cabeçalho 1"/>
          <p:cNvSpPr txBox="1">
            <a:spLocks noGrp="1"/>
          </p:cNvSpPr>
          <p:nvPr>
            <p:ph type="hdr" sz="quarter"/>
          </p:nvPr>
        </p:nvSpPr>
        <p:spPr>
          <a:xfrm>
            <a:off x="0" y="0"/>
            <a:ext cx="2974975" cy="457200"/>
          </a:xfrm>
          <a:prstGeom prst="rect">
            <a:avLst/>
          </a:prstGeom>
          <a:noFill/>
          <a:ln>
            <a:noFill/>
          </a:ln>
        </p:spPr>
        <p:txBody>
          <a:bodyPr vert="horz" wrap="none" lIns="90000" tIns="45000" rIns="90000" bIns="45000" anchorCtr="0" compatLnSpc="1"/>
          <a:lstStyle>
            <a:lvl1pPr fontAlgn="auto">
              <a:spcBef>
                <a:spcPts val="0"/>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sz="1400">
                <a:solidFill>
                  <a:srgbClr val="000000"/>
                </a:solidFill>
                <a:latin typeface="Calibri" pitchFamily="34"/>
                <a:ea typeface="Microsoft YaHei" pitchFamily="2"/>
                <a:cs typeface="Mangal" pitchFamily="2"/>
              </a:defRPr>
            </a:lvl1pPr>
          </a:lstStyle>
          <a:p>
            <a:pPr>
              <a:defRPr sz="1400"/>
            </a:pPr>
            <a:endParaRPr lang="pt-BR"/>
          </a:p>
        </p:txBody>
      </p:sp>
      <p:sp>
        <p:nvSpPr>
          <p:cNvPr id="3" name="Espaço Reservado para Data 2"/>
          <p:cNvSpPr txBox="1">
            <a:spLocks noGrp="1"/>
          </p:cNvSpPr>
          <p:nvPr>
            <p:ph type="dt" sz="quarter" idx="1"/>
          </p:nvPr>
        </p:nvSpPr>
        <p:spPr>
          <a:xfrm>
            <a:off x="3881438" y="0"/>
            <a:ext cx="2976562" cy="457200"/>
          </a:xfrm>
          <a:prstGeom prst="rect">
            <a:avLst/>
          </a:prstGeom>
          <a:noFill/>
          <a:ln>
            <a:noFill/>
          </a:ln>
        </p:spPr>
        <p:txBody>
          <a:bodyPr vert="horz" wrap="none" lIns="90000" tIns="45000" rIns="90000" bIns="45000" anchorCtr="0" compatLnSpc="1"/>
          <a:lstStyle>
            <a:lvl1pPr algn="r" fontAlgn="auto">
              <a:spcBef>
                <a:spcPts val="0"/>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sz="1400">
                <a:solidFill>
                  <a:srgbClr val="000000"/>
                </a:solidFill>
                <a:latin typeface="Calibri" pitchFamily="34"/>
                <a:ea typeface="Microsoft YaHei" pitchFamily="2"/>
                <a:cs typeface="Mangal" pitchFamily="2"/>
              </a:defRPr>
            </a:lvl1pPr>
          </a:lstStyle>
          <a:p>
            <a:pPr>
              <a:defRPr sz="1400"/>
            </a:pPr>
            <a:endParaRPr lang="pt-BR"/>
          </a:p>
        </p:txBody>
      </p:sp>
      <p:sp>
        <p:nvSpPr>
          <p:cNvPr id="4" name="Espaço Reservado para Rodapé 3"/>
          <p:cNvSpPr txBox="1">
            <a:spLocks noGrp="1"/>
          </p:cNvSpPr>
          <p:nvPr>
            <p:ph type="ftr" sz="quarter" idx="2"/>
          </p:nvPr>
        </p:nvSpPr>
        <p:spPr>
          <a:xfrm>
            <a:off x="0" y="8686800"/>
            <a:ext cx="2974975" cy="457200"/>
          </a:xfrm>
          <a:prstGeom prst="rect">
            <a:avLst/>
          </a:prstGeom>
          <a:noFill/>
          <a:ln>
            <a:noFill/>
          </a:ln>
        </p:spPr>
        <p:txBody>
          <a:bodyPr vert="horz" wrap="none" lIns="90000" tIns="45000" rIns="90000" bIns="45000" anchor="b" anchorCtr="0" compatLnSpc="1"/>
          <a:lstStyle>
            <a:lvl1pPr fontAlgn="auto">
              <a:spcBef>
                <a:spcPts val="0"/>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sz="1400">
                <a:solidFill>
                  <a:srgbClr val="000000"/>
                </a:solidFill>
                <a:latin typeface="Calibri" pitchFamily="34"/>
                <a:ea typeface="Microsoft YaHei" pitchFamily="2"/>
                <a:cs typeface="Mangal" pitchFamily="2"/>
              </a:defRPr>
            </a:lvl1pPr>
          </a:lstStyle>
          <a:p>
            <a:pPr>
              <a:defRPr sz="1400"/>
            </a:pPr>
            <a:endParaRPr lang="pt-BR"/>
          </a:p>
        </p:txBody>
      </p:sp>
      <p:sp>
        <p:nvSpPr>
          <p:cNvPr id="5" name="Espaço Reservado para Número de Slide 4"/>
          <p:cNvSpPr txBox="1">
            <a:spLocks noGrp="1"/>
          </p:cNvSpPr>
          <p:nvPr>
            <p:ph type="sldNum" sz="quarter" idx="3"/>
          </p:nvPr>
        </p:nvSpPr>
        <p:spPr>
          <a:xfrm>
            <a:off x="3881438" y="8686800"/>
            <a:ext cx="2976562" cy="457200"/>
          </a:xfrm>
          <a:prstGeom prst="rect">
            <a:avLst/>
          </a:prstGeom>
          <a:noFill/>
          <a:ln>
            <a:noFill/>
          </a:ln>
        </p:spPr>
        <p:txBody>
          <a:bodyPr vert="horz" wrap="none" lIns="90000" tIns="45000" rIns="90000" bIns="45000" anchor="b" anchorCtr="0" compatLnSpc="1"/>
          <a:lstStyle>
            <a:lvl1pPr algn="r" fontAlgn="auto">
              <a:spcBef>
                <a:spcPts val="0"/>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sz="1400">
                <a:solidFill>
                  <a:srgbClr val="000000"/>
                </a:solidFill>
                <a:latin typeface="Calibri" pitchFamily="34"/>
                <a:ea typeface="Microsoft YaHei" pitchFamily="2"/>
                <a:cs typeface="Mangal" pitchFamily="2"/>
              </a:defRPr>
            </a:lvl1pPr>
          </a:lstStyle>
          <a:p>
            <a:pPr>
              <a:defRPr sz="1400"/>
            </a:pPr>
            <a:fld id="{3A5766D6-B502-4415-B95F-FC99487F2C51}" type="slidenum">
              <a:rPr lang="pt-BR"/>
              <a:pPr>
                <a:defRPr sz="1400"/>
              </a:pPr>
              <a:t>‹nº›</a:t>
            </a:fld>
            <a:endParaRPr lang="pt-BR"/>
          </a:p>
        </p:txBody>
      </p:sp>
    </p:spTree>
    <p:extLst>
      <p:ext uri="{BB962C8B-B14F-4D97-AF65-F5344CB8AC3E}">
        <p14:creationId xmlns:p14="http://schemas.microsoft.com/office/powerpoint/2010/main" xmlns="" val="39941464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Espaço Reservado para Imagem de Slide 1"/>
          <p:cNvSpPr>
            <a:spLocks noGrp="1" noRot="1" noChangeAspect="1"/>
          </p:cNvSpPr>
          <p:nvPr>
            <p:ph type="sldImg" idx="2"/>
          </p:nvPr>
        </p:nvSpPr>
        <p:spPr bwMode="auto">
          <a:xfrm>
            <a:off x="0" y="695325"/>
            <a:ext cx="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sp>
      <p:sp>
        <p:nvSpPr>
          <p:cNvPr id="26627" name="Espaço Reservado para Anotações 2"/>
          <p:cNvSpPr txBox="1">
            <a:spLocks noGrp="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endParaRPr lang="pt-BR" altLang="pt-BR" smtClean="0"/>
          </a:p>
        </p:txBody>
      </p:sp>
    </p:spTree>
    <p:extLst>
      <p:ext uri="{BB962C8B-B14F-4D97-AF65-F5344CB8AC3E}">
        <p14:creationId xmlns:p14="http://schemas.microsoft.com/office/powerpoint/2010/main" xmlns="" val="926734753"/>
      </p:ext>
    </p:extLst>
  </p:cSld>
  <p:clrMap bg1="lt1" tx1="dk1" bg2="lt2" tx2="dk2" accent1="accent1" accent2="accent2" accent3="accent3" accent4="accent4" accent5="accent5" accent6="accent6" hlink="hlink" folHlink="folHlink"/>
  <p:notesStyle>
    <a:lvl1pPr algn="l" rtl="0" eaLnBrk="0" fontAlgn="base" hangingPunct="0">
      <a:spcBef>
        <a:spcPts val="450"/>
      </a:spcBef>
      <a:spcAft>
        <a:spcPct val="0"/>
      </a:spcAft>
      <a:tabLst>
        <a:tab pos="0" algn="l"/>
        <a:tab pos="914400" algn="l"/>
        <a:tab pos="1828800" algn="l"/>
        <a:tab pos="2741613" algn="l"/>
        <a:tab pos="3657600" algn="l"/>
        <a:tab pos="4572000" algn="l"/>
        <a:tab pos="5484813" algn="l"/>
        <a:tab pos="6399213" algn="l"/>
        <a:tab pos="7315200" algn="l"/>
        <a:tab pos="8229600" algn="l"/>
        <a:tab pos="9144000" algn="l"/>
        <a:tab pos="10058400" algn="l"/>
      </a:tabLst>
      <a:defRPr lang="pt-BR" sz="1200">
        <a:solidFill>
          <a:srgbClr val="000000"/>
        </a:solidFill>
        <a:latin typeface="Calibri" pitchFamily="34"/>
        <a:ea typeface="Microsoft YaHei" pitchFamily="2"/>
        <a:cs typeface="Mangal" pitchFamily="2"/>
      </a:defRPr>
    </a:lvl1pPr>
    <a:lvl2pPr marL="742950" indent="-285750" algn="l" rtl="0" eaLnBrk="0" fontAlgn="base" hangingPunct="0">
      <a:spcBef>
        <a:spcPct val="30000"/>
      </a:spcBef>
      <a:spcAft>
        <a:spcPct val="0"/>
      </a:spcAft>
      <a:defRPr sz="1200" kern="1200">
        <a:solidFill>
          <a:schemeClr val="tx1"/>
        </a:solidFill>
        <a:latin typeface="+mn-lt"/>
        <a:ea typeface="Microsoft YaHei" pitchFamily="34" charset="-122"/>
        <a:cs typeface="+mn-cs"/>
      </a:defRPr>
    </a:lvl2pPr>
    <a:lvl3pPr marL="1143000" indent="-228600" algn="l" rtl="0" eaLnBrk="0" fontAlgn="base" hangingPunct="0">
      <a:spcBef>
        <a:spcPct val="30000"/>
      </a:spcBef>
      <a:spcAft>
        <a:spcPct val="0"/>
      </a:spcAft>
      <a:defRPr sz="1200" kern="1200">
        <a:solidFill>
          <a:schemeClr val="tx1"/>
        </a:solidFill>
        <a:latin typeface="+mn-lt"/>
        <a:ea typeface="Microsoft YaHei" pitchFamily="34" charset="-122"/>
        <a:cs typeface="+mn-cs"/>
      </a:defRPr>
    </a:lvl3pPr>
    <a:lvl4pPr marL="1600200" indent="-228600" algn="l" rtl="0" eaLnBrk="0" fontAlgn="base" hangingPunct="0">
      <a:spcBef>
        <a:spcPct val="30000"/>
      </a:spcBef>
      <a:spcAft>
        <a:spcPct val="0"/>
      </a:spcAft>
      <a:defRPr sz="1200" kern="1200">
        <a:solidFill>
          <a:schemeClr val="tx1"/>
        </a:solidFill>
        <a:latin typeface="+mn-lt"/>
        <a:ea typeface="Microsoft YaHei" pitchFamily="34" charset="-122"/>
        <a:cs typeface="+mn-cs"/>
      </a:defRPr>
    </a:lvl4pPr>
    <a:lvl5pPr marL="2057400" indent="-228600" algn="l" rtl="0" eaLnBrk="0" fontAlgn="base" hangingPunct="0">
      <a:spcBef>
        <a:spcPct val="30000"/>
      </a:spcBef>
      <a:spcAft>
        <a:spcPct val="0"/>
      </a:spcAft>
      <a:defRPr sz="1200" kern="1200">
        <a:solidFill>
          <a:schemeClr val="tx1"/>
        </a:solidFill>
        <a:latin typeface="+mn-lt"/>
        <a:ea typeface="Microsoft YaHei"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noResize="1"/>
          </p:cNvSpPr>
          <p:nvPr>
            <p:ph type="sldImg"/>
          </p:nvPr>
        </p:nvSpPr>
        <p:spPr>
          <a:xfrm>
            <a:off x="1144588" y="695325"/>
            <a:ext cx="4568825" cy="3427413"/>
          </a:xfrm>
          <a:solidFill>
            <a:schemeClr val="accent1"/>
          </a:solidFill>
          <a:ln w="25400">
            <a:solidFill>
              <a:schemeClr val="accent1">
                <a:shade val="50000"/>
              </a:schemeClr>
            </a:solidFill>
          </a:ln>
        </p:spPr>
      </p:sp>
      <p:sp>
        <p:nvSpPr>
          <p:cNvPr id="27651" name="Espaço Reservado para Anotações 2"/>
          <p:cNvSpPr txBox="1">
            <a:spLocks noGrp="1"/>
          </p:cNvSpPr>
          <p:nvPr>
            <p:ph type="body" sz="quarter" idx="1"/>
          </p:nvPr>
        </p:nvSpPr>
        <p:spPr>
          <a:ln/>
        </p:spPr>
        <p:txBody>
          <a:bodyPr/>
          <a:lstStyle/>
          <a:p>
            <a:pPr eaLnBrk="1" hangingPunct="1"/>
            <a:endParaRPr altLang="pt-BR" smtClean="0">
              <a:latin typeface="Calibri" pitchFamily="34" charset="0"/>
              <a:ea typeface="Microsoft YaHei" pitchFamily="34" charset="-122"/>
              <a:cs typeface="Mangal"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noResize="1"/>
          </p:cNvSpPr>
          <p:nvPr>
            <p:ph type="sldImg"/>
          </p:nvPr>
        </p:nvSpPr>
        <p:spPr>
          <a:xfrm>
            <a:off x="1144588" y="695325"/>
            <a:ext cx="4568825" cy="3427413"/>
          </a:xfrm>
          <a:solidFill>
            <a:schemeClr val="accent1"/>
          </a:solidFill>
          <a:ln w="25400">
            <a:solidFill>
              <a:schemeClr val="accent1">
                <a:shade val="50000"/>
              </a:schemeClr>
            </a:solidFill>
          </a:ln>
        </p:spPr>
      </p:sp>
      <p:sp>
        <p:nvSpPr>
          <p:cNvPr id="34819" name="Espaço Reservado para Anotações 2"/>
          <p:cNvSpPr txBox="1">
            <a:spLocks noGrp="1"/>
          </p:cNvSpPr>
          <p:nvPr>
            <p:ph type="body" sz="quarter" idx="1"/>
          </p:nvPr>
        </p:nvSpPr>
        <p:spPr>
          <a:ln/>
        </p:spPr>
        <p:txBody>
          <a:bodyPr/>
          <a:lstStyle/>
          <a:p>
            <a:pPr eaLnBrk="1" hangingPunct="1"/>
            <a:endParaRPr altLang="pt-BR" smtClean="0">
              <a:latin typeface="Calibri" pitchFamily="34" charset="0"/>
              <a:ea typeface="Microsoft YaHei" pitchFamily="34" charset="-122"/>
              <a:cs typeface="Mangal"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noResize="1"/>
          </p:cNvSpPr>
          <p:nvPr>
            <p:ph type="sldImg"/>
          </p:nvPr>
        </p:nvSpPr>
        <p:spPr>
          <a:xfrm>
            <a:off x="1144588" y="695325"/>
            <a:ext cx="4568825" cy="3427413"/>
          </a:xfrm>
          <a:solidFill>
            <a:schemeClr val="accent1"/>
          </a:solidFill>
          <a:ln w="25400">
            <a:solidFill>
              <a:schemeClr val="accent1">
                <a:shade val="50000"/>
              </a:schemeClr>
            </a:solidFill>
          </a:ln>
        </p:spPr>
      </p:sp>
      <p:sp>
        <p:nvSpPr>
          <p:cNvPr id="35843" name="Espaço Reservado para Anotações 2"/>
          <p:cNvSpPr txBox="1">
            <a:spLocks noGrp="1"/>
          </p:cNvSpPr>
          <p:nvPr>
            <p:ph type="body" sz="quarter" idx="1"/>
          </p:nvPr>
        </p:nvSpPr>
        <p:spPr>
          <a:ln/>
        </p:spPr>
        <p:txBody>
          <a:bodyPr/>
          <a:lstStyle/>
          <a:p>
            <a:pPr eaLnBrk="1" hangingPunct="1"/>
            <a:endParaRPr altLang="pt-BR" smtClean="0">
              <a:latin typeface="Calibri" pitchFamily="34" charset="0"/>
              <a:ea typeface="Microsoft YaHei" pitchFamily="34" charset="-122"/>
              <a:cs typeface="Mangal"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noResize="1"/>
          </p:cNvSpPr>
          <p:nvPr>
            <p:ph type="sldImg"/>
          </p:nvPr>
        </p:nvSpPr>
        <p:spPr>
          <a:xfrm>
            <a:off x="1144588" y="695325"/>
            <a:ext cx="4568825" cy="3427413"/>
          </a:xfrm>
          <a:solidFill>
            <a:schemeClr val="accent1"/>
          </a:solidFill>
          <a:ln w="25400">
            <a:solidFill>
              <a:schemeClr val="accent1">
                <a:shade val="50000"/>
              </a:schemeClr>
            </a:solidFill>
          </a:ln>
        </p:spPr>
      </p:sp>
      <p:sp>
        <p:nvSpPr>
          <p:cNvPr id="35843" name="Espaço Reservado para Anotações 2"/>
          <p:cNvSpPr txBox="1">
            <a:spLocks noGrp="1"/>
          </p:cNvSpPr>
          <p:nvPr>
            <p:ph type="body" sz="quarter" idx="1"/>
          </p:nvPr>
        </p:nvSpPr>
        <p:spPr>
          <a:ln/>
        </p:spPr>
        <p:txBody>
          <a:bodyPr/>
          <a:lstStyle/>
          <a:p>
            <a:pPr eaLnBrk="1" hangingPunct="1"/>
            <a:endParaRPr altLang="pt-BR" smtClean="0">
              <a:latin typeface="Calibri" pitchFamily="34" charset="0"/>
              <a:ea typeface="Microsoft YaHei" pitchFamily="34" charset="-122"/>
              <a:cs typeface="Mangal"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noResize="1"/>
          </p:cNvSpPr>
          <p:nvPr>
            <p:ph type="sldImg"/>
          </p:nvPr>
        </p:nvSpPr>
        <p:spPr>
          <a:xfrm>
            <a:off x="1144588" y="695325"/>
            <a:ext cx="4568825" cy="3427413"/>
          </a:xfrm>
          <a:solidFill>
            <a:schemeClr val="accent1"/>
          </a:solidFill>
          <a:ln w="25400">
            <a:solidFill>
              <a:schemeClr val="accent1">
                <a:shade val="50000"/>
              </a:schemeClr>
            </a:solidFill>
          </a:ln>
        </p:spPr>
      </p:sp>
      <p:sp>
        <p:nvSpPr>
          <p:cNvPr id="35843" name="Espaço Reservado para Anotações 2"/>
          <p:cNvSpPr txBox="1">
            <a:spLocks noGrp="1"/>
          </p:cNvSpPr>
          <p:nvPr>
            <p:ph type="body" sz="quarter" idx="1"/>
          </p:nvPr>
        </p:nvSpPr>
        <p:spPr>
          <a:ln/>
        </p:spPr>
        <p:txBody>
          <a:bodyPr/>
          <a:lstStyle/>
          <a:p>
            <a:pPr eaLnBrk="1" hangingPunct="1"/>
            <a:endParaRPr altLang="pt-BR" smtClean="0">
              <a:latin typeface="Calibri" pitchFamily="34" charset="0"/>
              <a:ea typeface="Microsoft YaHei" pitchFamily="34" charset="-122"/>
              <a:cs typeface="Mangal"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noResize="1"/>
          </p:cNvSpPr>
          <p:nvPr>
            <p:ph type="sldImg"/>
          </p:nvPr>
        </p:nvSpPr>
        <p:spPr>
          <a:xfrm>
            <a:off x="1144588" y="695325"/>
            <a:ext cx="4568825" cy="3427413"/>
          </a:xfrm>
          <a:solidFill>
            <a:schemeClr val="accent1"/>
          </a:solidFill>
          <a:ln w="25400">
            <a:solidFill>
              <a:schemeClr val="accent1">
                <a:shade val="50000"/>
              </a:schemeClr>
            </a:solidFill>
          </a:ln>
        </p:spPr>
      </p:sp>
      <p:sp>
        <p:nvSpPr>
          <p:cNvPr id="35843" name="Espaço Reservado para Anotações 2"/>
          <p:cNvSpPr txBox="1">
            <a:spLocks noGrp="1"/>
          </p:cNvSpPr>
          <p:nvPr>
            <p:ph type="body" sz="quarter" idx="1"/>
          </p:nvPr>
        </p:nvSpPr>
        <p:spPr>
          <a:ln/>
        </p:spPr>
        <p:txBody>
          <a:bodyPr/>
          <a:lstStyle/>
          <a:p>
            <a:pPr eaLnBrk="1" hangingPunct="1"/>
            <a:endParaRPr altLang="pt-BR" smtClean="0">
              <a:latin typeface="Calibri" pitchFamily="34" charset="0"/>
              <a:ea typeface="Microsoft YaHei" pitchFamily="34" charset="-122"/>
              <a:cs typeface="Mangal"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noResize="1"/>
          </p:cNvSpPr>
          <p:nvPr>
            <p:ph type="sldImg"/>
          </p:nvPr>
        </p:nvSpPr>
        <p:spPr>
          <a:xfrm>
            <a:off x="1144588" y="695325"/>
            <a:ext cx="4568825" cy="3427413"/>
          </a:xfrm>
          <a:solidFill>
            <a:schemeClr val="accent1"/>
          </a:solidFill>
          <a:ln w="25400">
            <a:solidFill>
              <a:schemeClr val="accent1">
                <a:shade val="50000"/>
              </a:schemeClr>
            </a:solidFill>
          </a:ln>
        </p:spPr>
      </p:sp>
      <p:sp>
        <p:nvSpPr>
          <p:cNvPr id="37891" name="Espaço Reservado para Anotações 2"/>
          <p:cNvSpPr txBox="1">
            <a:spLocks noGrp="1"/>
          </p:cNvSpPr>
          <p:nvPr>
            <p:ph type="body" sz="quarter" idx="1"/>
          </p:nvPr>
        </p:nvSpPr>
        <p:spPr>
          <a:ln/>
        </p:spPr>
        <p:txBody>
          <a:bodyPr/>
          <a:lstStyle/>
          <a:p>
            <a:pPr eaLnBrk="1" hangingPunct="1"/>
            <a:endParaRPr altLang="pt-BR" smtClean="0">
              <a:latin typeface="Calibri" pitchFamily="34" charset="0"/>
              <a:ea typeface="Microsoft YaHei" pitchFamily="34" charset="-122"/>
              <a:cs typeface="Mangal"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noResize="1"/>
          </p:cNvSpPr>
          <p:nvPr>
            <p:ph type="sldImg"/>
          </p:nvPr>
        </p:nvSpPr>
        <p:spPr>
          <a:xfrm>
            <a:off x="1144588" y="695325"/>
            <a:ext cx="4568825" cy="3427413"/>
          </a:xfrm>
          <a:solidFill>
            <a:schemeClr val="accent1"/>
          </a:solidFill>
          <a:ln w="25400">
            <a:solidFill>
              <a:schemeClr val="accent1">
                <a:shade val="50000"/>
              </a:schemeClr>
            </a:solidFill>
          </a:ln>
        </p:spPr>
      </p:sp>
      <p:sp>
        <p:nvSpPr>
          <p:cNvPr id="37891" name="Espaço Reservado para Anotações 2"/>
          <p:cNvSpPr txBox="1">
            <a:spLocks noGrp="1"/>
          </p:cNvSpPr>
          <p:nvPr>
            <p:ph type="body" sz="quarter" idx="1"/>
          </p:nvPr>
        </p:nvSpPr>
        <p:spPr>
          <a:ln/>
        </p:spPr>
        <p:txBody>
          <a:bodyPr/>
          <a:lstStyle/>
          <a:p>
            <a:pPr eaLnBrk="1" hangingPunct="1"/>
            <a:endParaRPr altLang="pt-BR" smtClean="0">
              <a:latin typeface="Calibri" pitchFamily="34" charset="0"/>
              <a:ea typeface="Microsoft YaHei" pitchFamily="34" charset="-122"/>
              <a:cs typeface="Mangal"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noResize="1"/>
          </p:cNvSpPr>
          <p:nvPr>
            <p:ph type="sldImg"/>
          </p:nvPr>
        </p:nvSpPr>
        <p:spPr>
          <a:xfrm>
            <a:off x="1144588" y="695325"/>
            <a:ext cx="4568825" cy="3427413"/>
          </a:xfrm>
          <a:solidFill>
            <a:schemeClr val="accent1"/>
          </a:solidFill>
          <a:ln w="25400">
            <a:solidFill>
              <a:schemeClr val="accent1">
                <a:shade val="50000"/>
              </a:schemeClr>
            </a:solidFill>
          </a:ln>
        </p:spPr>
      </p:sp>
      <p:sp>
        <p:nvSpPr>
          <p:cNvPr id="37891" name="Espaço Reservado para Anotações 2"/>
          <p:cNvSpPr txBox="1">
            <a:spLocks noGrp="1"/>
          </p:cNvSpPr>
          <p:nvPr>
            <p:ph type="body" sz="quarter" idx="1"/>
          </p:nvPr>
        </p:nvSpPr>
        <p:spPr>
          <a:ln/>
        </p:spPr>
        <p:txBody>
          <a:bodyPr/>
          <a:lstStyle/>
          <a:p>
            <a:pPr eaLnBrk="1" hangingPunct="1"/>
            <a:endParaRPr altLang="pt-BR" smtClean="0">
              <a:latin typeface="Calibri" pitchFamily="34" charset="0"/>
              <a:ea typeface="Microsoft YaHei" pitchFamily="34" charset="-122"/>
              <a:cs typeface="Mangal"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noResize="1"/>
          </p:cNvSpPr>
          <p:nvPr>
            <p:ph type="sldImg"/>
          </p:nvPr>
        </p:nvSpPr>
        <p:spPr>
          <a:xfrm>
            <a:off x="1144588" y="695325"/>
            <a:ext cx="4568825" cy="3427413"/>
          </a:xfrm>
          <a:solidFill>
            <a:schemeClr val="accent1"/>
          </a:solidFill>
          <a:ln w="25400">
            <a:solidFill>
              <a:schemeClr val="accent1">
                <a:shade val="50000"/>
              </a:schemeClr>
            </a:solidFill>
          </a:ln>
        </p:spPr>
      </p:sp>
      <p:sp>
        <p:nvSpPr>
          <p:cNvPr id="37891" name="Espaço Reservado para Anotações 2"/>
          <p:cNvSpPr txBox="1">
            <a:spLocks noGrp="1"/>
          </p:cNvSpPr>
          <p:nvPr>
            <p:ph type="body" sz="quarter" idx="1"/>
          </p:nvPr>
        </p:nvSpPr>
        <p:spPr>
          <a:ln/>
        </p:spPr>
        <p:txBody>
          <a:bodyPr/>
          <a:lstStyle/>
          <a:p>
            <a:pPr eaLnBrk="1" hangingPunct="1"/>
            <a:endParaRPr altLang="pt-BR" smtClean="0">
              <a:latin typeface="Calibri" pitchFamily="34" charset="0"/>
              <a:ea typeface="Microsoft YaHei" pitchFamily="34" charset="-122"/>
              <a:cs typeface="Mangal"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noResize="1"/>
          </p:cNvSpPr>
          <p:nvPr>
            <p:ph type="sldImg"/>
          </p:nvPr>
        </p:nvSpPr>
        <p:spPr>
          <a:xfrm>
            <a:off x="1144588" y="695325"/>
            <a:ext cx="4568825" cy="3427413"/>
          </a:xfrm>
          <a:solidFill>
            <a:schemeClr val="accent1"/>
          </a:solidFill>
          <a:ln w="25400">
            <a:solidFill>
              <a:schemeClr val="accent1">
                <a:shade val="50000"/>
              </a:schemeClr>
            </a:solidFill>
          </a:ln>
        </p:spPr>
      </p:sp>
      <p:sp>
        <p:nvSpPr>
          <p:cNvPr id="38915" name="Espaço Reservado para Anotações 2"/>
          <p:cNvSpPr txBox="1">
            <a:spLocks noGrp="1"/>
          </p:cNvSpPr>
          <p:nvPr>
            <p:ph type="body" sz="quarter" idx="1"/>
          </p:nvPr>
        </p:nvSpPr>
        <p:spPr>
          <a:ln/>
        </p:spPr>
        <p:txBody>
          <a:bodyPr/>
          <a:lstStyle/>
          <a:p>
            <a:pPr eaLnBrk="1" hangingPunct="1"/>
            <a:endParaRPr altLang="pt-BR" smtClean="0">
              <a:latin typeface="Calibri" pitchFamily="34" charset="0"/>
              <a:ea typeface="Microsoft YaHei" pitchFamily="34" charset="-122"/>
              <a:cs typeface="Mangal"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noResize="1"/>
          </p:cNvSpPr>
          <p:nvPr>
            <p:ph type="sldImg"/>
          </p:nvPr>
        </p:nvSpPr>
        <p:spPr>
          <a:xfrm>
            <a:off x="1144588" y="695325"/>
            <a:ext cx="4568825" cy="3427413"/>
          </a:xfrm>
          <a:solidFill>
            <a:schemeClr val="accent1"/>
          </a:solidFill>
          <a:ln w="25400">
            <a:solidFill>
              <a:schemeClr val="accent1">
                <a:shade val="50000"/>
              </a:schemeClr>
            </a:solidFill>
          </a:ln>
        </p:spPr>
      </p:sp>
      <p:sp>
        <p:nvSpPr>
          <p:cNvPr id="28675" name="Espaço Reservado para Anotações 2"/>
          <p:cNvSpPr txBox="1">
            <a:spLocks noGrp="1"/>
          </p:cNvSpPr>
          <p:nvPr>
            <p:ph type="body" sz="quarter" idx="1"/>
          </p:nvPr>
        </p:nvSpPr>
        <p:spPr>
          <a:ln/>
        </p:spPr>
        <p:txBody>
          <a:bodyPr/>
          <a:lstStyle/>
          <a:p>
            <a:pPr eaLnBrk="1" hangingPunct="1"/>
            <a:endParaRPr altLang="pt-BR" smtClean="0">
              <a:latin typeface="Calibri" pitchFamily="34" charset="0"/>
              <a:ea typeface="Microsoft YaHei" pitchFamily="34" charset="-122"/>
              <a:cs typeface="Mangal"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noResize="1"/>
          </p:cNvSpPr>
          <p:nvPr>
            <p:ph type="sldImg"/>
          </p:nvPr>
        </p:nvSpPr>
        <p:spPr>
          <a:xfrm>
            <a:off x="1144588" y="695325"/>
            <a:ext cx="4568825" cy="3427413"/>
          </a:xfrm>
          <a:solidFill>
            <a:schemeClr val="accent1"/>
          </a:solidFill>
          <a:ln w="25400">
            <a:solidFill>
              <a:schemeClr val="accent1">
                <a:shade val="50000"/>
              </a:schemeClr>
            </a:solidFill>
          </a:ln>
        </p:spPr>
      </p:sp>
      <p:sp>
        <p:nvSpPr>
          <p:cNvPr id="38915" name="Espaço Reservado para Anotações 2"/>
          <p:cNvSpPr txBox="1">
            <a:spLocks noGrp="1"/>
          </p:cNvSpPr>
          <p:nvPr>
            <p:ph type="body" sz="quarter" idx="1"/>
          </p:nvPr>
        </p:nvSpPr>
        <p:spPr>
          <a:ln/>
        </p:spPr>
        <p:txBody>
          <a:bodyPr/>
          <a:lstStyle/>
          <a:p>
            <a:pPr eaLnBrk="1" hangingPunct="1"/>
            <a:endParaRPr altLang="pt-BR" smtClean="0">
              <a:latin typeface="Calibri" pitchFamily="34" charset="0"/>
              <a:ea typeface="Microsoft YaHei" pitchFamily="34" charset="-122"/>
              <a:cs typeface="Mangal"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noResize="1"/>
          </p:cNvSpPr>
          <p:nvPr>
            <p:ph type="sldImg"/>
          </p:nvPr>
        </p:nvSpPr>
        <p:spPr>
          <a:xfrm>
            <a:off x="1144588" y="695325"/>
            <a:ext cx="4568825" cy="3427413"/>
          </a:xfrm>
          <a:solidFill>
            <a:schemeClr val="accent1"/>
          </a:solidFill>
          <a:ln w="25400">
            <a:solidFill>
              <a:schemeClr val="accent1">
                <a:shade val="50000"/>
              </a:schemeClr>
            </a:solidFill>
          </a:ln>
        </p:spPr>
      </p:sp>
      <p:sp>
        <p:nvSpPr>
          <p:cNvPr id="39939" name="Espaço Reservado para Anotações 2"/>
          <p:cNvSpPr txBox="1">
            <a:spLocks noGrp="1"/>
          </p:cNvSpPr>
          <p:nvPr>
            <p:ph type="body" sz="quarter" idx="1"/>
          </p:nvPr>
        </p:nvSpPr>
        <p:spPr>
          <a:ln/>
        </p:spPr>
        <p:txBody>
          <a:bodyPr/>
          <a:lstStyle/>
          <a:p>
            <a:pPr eaLnBrk="1" hangingPunct="1"/>
            <a:endParaRPr altLang="pt-BR" smtClean="0">
              <a:latin typeface="Calibri" pitchFamily="34" charset="0"/>
              <a:ea typeface="Microsoft YaHei" pitchFamily="34" charset="-122"/>
              <a:cs typeface="Mangal"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noResize="1"/>
          </p:cNvSpPr>
          <p:nvPr>
            <p:ph type="sldImg"/>
          </p:nvPr>
        </p:nvSpPr>
        <p:spPr>
          <a:xfrm>
            <a:off x="1144588" y="695325"/>
            <a:ext cx="4568825" cy="3427413"/>
          </a:xfrm>
          <a:solidFill>
            <a:schemeClr val="accent1"/>
          </a:solidFill>
          <a:ln w="25400">
            <a:solidFill>
              <a:schemeClr val="accent1">
                <a:shade val="50000"/>
              </a:schemeClr>
            </a:solidFill>
          </a:ln>
        </p:spPr>
      </p:sp>
      <p:sp>
        <p:nvSpPr>
          <p:cNvPr id="45059" name="Espaço Reservado para Anotações 2"/>
          <p:cNvSpPr txBox="1">
            <a:spLocks noGrp="1"/>
          </p:cNvSpPr>
          <p:nvPr>
            <p:ph type="body" sz="quarter" idx="1"/>
          </p:nvPr>
        </p:nvSpPr>
        <p:spPr>
          <a:ln/>
        </p:spPr>
        <p:txBody>
          <a:bodyPr/>
          <a:lstStyle/>
          <a:p>
            <a:pPr eaLnBrk="1" hangingPunct="1"/>
            <a:endParaRPr altLang="pt-BR" smtClean="0">
              <a:latin typeface="Calibri" pitchFamily="34" charset="0"/>
              <a:ea typeface="Microsoft YaHei" pitchFamily="34" charset="-122"/>
              <a:cs typeface="Mangal"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noResize="1"/>
          </p:cNvSpPr>
          <p:nvPr>
            <p:ph type="sldImg"/>
          </p:nvPr>
        </p:nvSpPr>
        <p:spPr>
          <a:xfrm>
            <a:off x="1144588" y="695325"/>
            <a:ext cx="4568825" cy="3427413"/>
          </a:xfrm>
          <a:solidFill>
            <a:schemeClr val="accent1"/>
          </a:solidFill>
          <a:ln w="25400">
            <a:solidFill>
              <a:schemeClr val="accent1">
                <a:shade val="50000"/>
              </a:schemeClr>
            </a:solidFill>
          </a:ln>
        </p:spPr>
      </p:sp>
      <p:sp>
        <p:nvSpPr>
          <p:cNvPr id="46083" name="Espaço Reservado para Anotações 2"/>
          <p:cNvSpPr txBox="1">
            <a:spLocks noGrp="1"/>
          </p:cNvSpPr>
          <p:nvPr>
            <p:ph type="body" sz="quarter" idx="1"/>
          </p:nvPr>
        </p:nvSpPr>
        <p:spPr>
          <a:ln/>
        </p:spPr>
        <p:txBody>
          <a:bodyPr/>
          <a:lstStyle/>
          <a:p>
            <a:pPr eaLnBrk="1" hangingPunct="1"/>
            <a:endParaRPr altLang="pt-BR" smtClean="0">
              <a:latin typeface="Calibri" pitchFamily="34" charset="0"/>
              <a:ea typeface="Microsoft YaHei" pitchFamily="34" charset="-122"/>
              <a:cs typeface="Mangal"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noResize="1"/>
          </p:cNvSpPr>
          <p:nvPr>
            <p:ph type="sldImg"/>
          </p:nvPr>
        </p:nvSpPr>
        <p:spPr>
          <a:xfrm>
            <a:off x="1144588" y="695325"/>
            <a:ext cx="4568825" cy="3427413"/>
          </a:xfrm>
          <a:solidFill>
            <a:schemeClr val="accent1"/>
          </a:solidFill>
          <a:ln w="25400">
            <a:solidFill>
              <a:schemeClr val="accent1">
                <a:shade val="50000"/>
              </a:schemeClr>
            </a:solidFill>
          </a:ln>
        </p:spPr>
      </p:sp>
      <p:sp>
        <p:nvSpPr>
          <p:cNvPr id="47107" name="Espaço Reservado para Anotações 2"/>
          <p:cNvSpPr txBox="1">
            <a:spLocks noGrp="1"/>
          </p:cNvSpPr>
          <p:nvPr>
            <p:ph type="body" sz="quarter" idx="1"/>
          </p:nvPr>
        </p:nvSpPr>
        <p:spPr>
          <a:ln/>
        </p:spPr>
        <p:txBody>
          <a:bodyPr/>
          <a:lstStyle/>
          <a:p>
            <a:pPr eaLnBrk="1" hangingPunct="1"/>
            <a:endParaRPr altLang="pt-BR" smtClean="0">
              <a:latin typeface="Calibri" pitchFamily="34" charset="0"/>
              <a:ea typeface="Microsoft YaHei" pitchFamily="34" charset="-122"/>
              <a:cs typeface="Mangal"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noResize="1"/>
          </p:cNvSpPr>
          <p:nvPr>
            <p:ph type="sldImg"/>
          </p:nvPr>
        </p:nvSpPr>
        <p:spPr>
          <a:xfrm>
            <a:off x="1144588" y="695325"/>
            <a:ext cx="4568825" cy="3427413"/>
          </a:xfrm>
          <a:solidFill>
            <a:schemeClr val="accent1"/>
          </a:solidFill>
          <a:ln w="25400">
            <a:solidFill>
              <a:schemeClr val="accent1">
                <a:shade val="50000"/>
              </a:schemeClr>
            </a:solidFill>
          </a:ln>
        </p:spPr>
      </p:sp>
      <p:sp>
        <p:nvSpPr>
          <p:cNvPr id="48131" name="Espaço Reservado para Anotações 2"/>
          <p:cNvSpPr txBox="1">
            <a:spLocks noGrp="1"/>
          </p:cNvSpPr>
          <p:nvPr>
            <p:ph type="body" sz="quarter" idx="1"/>
          </p:nvPr>
        </p:nvSpPr>
        <p:spPr>
          <a:ln/>
        </p:spPr>
        <p:txBody>
          <a:bodyPr/>
          <a:lstStyle/>
          <a:p>
            <a:pPr eaLnBrk="1" hangingPunct="1"/>
            <a:endParaRPr altLang="pt-BR" smtClean="0">
              <a:latin typeface="Calibri" pitchFamily="34" charset="0"/>
              <a:ea typeface="Microsoft YaHei" pitchFamily="34" charset="-122"/>
              <a:cs typeface="Mangal"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noResize="1"/>
          </p:cNvSpPr>
          <p:nvPr>
            <p:ph type="sldImg"/>
          </p:nvPr>
        </p:nvSpPr>
        <p:spPr>
          <a:xfrm>
            <a:off x="1144588" y="695325"/>
            <a:ext cx="4568825" cy="3427413"/>
          </a:xfrm>
          <a:solidFill>
            <a:schemeClr val="accent1"/>
          </a:solidFill>
          <a:ln w="25400">
            <a:solidFill>
              <a:schemeClr val="accent1">
                <a:shade val="50000"/>
              </a:schemeClr>
            </a:solidFill>
          </a:ln>
        </p:spPr>
      </p:sp>
      <p:sp>
        <p:nvSpPr>
          <p:cNvPr id="50179" name="Espaço Reservado para Anotações 2"/>
          <p:cNvSpPr txBox="1">
            <a:spLocks noGrp="1"/>
          </p:cNvSpPr>
          <p:nvPr>
            <p:ph type="body" sz="quarter" idx="1"/>
          </p:nvPr>
        </p:nvSpPr>
        <p:spPr>
          <a:ln/>
        </p:spPr>
        <p:txBody>
          <a:bodyPr/>
          <a:lstStyle/>
          <a:p>
            <a:pPr eaLnBrk="1" hangingPunct="1"/>
            <a:endParaRPr altLang="pt-BR" smtClean="0">
              <a:latin typeface="Calibri" pitchFamily="34" charset="0"/>
              <a:ea typeface="Microsoft YaHei" pitchFamily="34" charset="-122"/>
              <a:cs typeface="Mangal"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noResize="1"/>
          </p:cNvSpPr>
          <p:nvPr>
            <p:ph type="sldImg"/>
          </p:nvPr>
        </p:nvSpPr>
        <p:spPr>
          <a:xfrm>
            <a:off x="1144588" y="695325"/>
            <a:ext cx="4568825" cy="3427413"/>
          </a:xfrm>
          <a:solidFill>
            <a:schemeClr val="accent1"/>
          </a:solidFill>
          <a:ln w="25400">
            <a:solidFill>
              <a:schemeClr val="accent1">
                <a:shade val="50000"/>
              </a:schemeClr>
            </a:solidFill>
          </a:ln>
        </p:spPr>
      </p:sp>
      <p:sp>
        <p:nvSpPr>
          <p:cNvPr id="50179" name="Espaço Reservado para Anotações 2"/>
          <p:cNvSpPr txBox="1">
            <a:spLocks noGrp="1"/>
          </p:cNvSpPr>
          <p:nvPr>
            <p:ph type="body" sz="quarter" idx="1"/>
          </p:nvPr>
        </p:nvSpPr>
        <p:spPr>
          <a:ln/>
        </p:spPr>
        <p:txBody>
          <a:bodyPr/>
          <a:lstStyle/>
          <a:p>
            <a:pPr eaLnBrk="1" hangingPunct="1"/>
            <a:endParaRPr altLang="pt-BR" smtClean="0">
              <a:latin typeface="Calibri" pitchFamily="34" charset="0"/>
              <a:ea typeface="Microsoft YaHei" pitchFamily="34" charset="-122"/>
              <a:cs typeface="Mangal"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noResize="1"/>
          </p:cNvSpPr>
          <p:nvPr>
            <p:ph type="sldImg"/>
          </p:nvPr>
        </p:nvSpPr>
        <p:spPr>
          <a:xfrm>
            <a:off x="1144588" y="695325"/>
            <a:ext cx="4568825" cy="3427413"/>
          </a:xfrm>
          <a:solidFill>
            <a:schemeClr val="accent1"/>
          </a:solidFill>
          <a:ln w="25400">
            <a:solidFill>
              <a:schemeClr val="accent1">
                <a:shade val="50000"/>
              </a:schemeClr>
            </a:solidFill>
          </a:ln>
        </p:spPr>
      </p:sp>
      <p:sp>
        <p:nvSpPr>
          <p:cNvPr id="51203" name="Espaço Reservado para Anotações 2"/>
          <p:cNvSpPr txBox="1">
            <a:spLocks noGrp="1"/>
          </p:cNvSpPr>
          <p:nvPr>
            <p:ph type="body" sz="quarter" idx="1"/>
          </p:nvPr>
        </p:nvSpPr>
        <p:spPr>
          <a:ln/>
        </p:spPr>
        <p:txBody>
          <a:bodyPr/>
          <a:lstStyle/>
          <a:p>
            <a:pPr eaLnBrk="1" hangingPunct="1"/>
            <a:endParaRPr altLang="pt-BR" smtClean="0">
              <a:latin typeface="Calibri" pitchFamily="34" charset="0"/>
              <a:ea typeface="Microsoft YaHei" pitchFamily="34" charset="-122"/>
              <a:cs typeface="Mangal"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noResize="1"/>
          </p:cNvSpPr>
          <p:nvPr>
            <p:ph type="sldImg"/>
          </p:nvPr>
        </p:nvSpPr>
        <p:spPr>
          <a:xfrm>
            <a:off x="1144588" y="695325"/>
            <a:ext cx="4568825" cy="3427413"/>
          </a:xfrm>
          <a:solidFill>
            <a:schemeClr val="accent1"/>
          </a:solidFill>
          <a:ln w="25400">
            <a:solidFill>
              <a:schemeClr val="accent1">
                <a:shade val="50000"/>
              </a:schemeClr>
            </a:solidFill>
          </a:ln>
        </p:spPr>
      </p:sp>
      <p:sp>
        <p:nvSpPr>
          <p:cNvPr id="31747" name="Espaço Reservado para Anotações 2"/>
          <p:cNvSpPr txBox="1">
            <a:spLocks noGrp="1"/>
          </p:cNvSpPr>
          <p:nvPr>
            <p:ph type="body" sz="quarter" idx="1"/>
          </p:nvPr>
        </p:nvSpPr>
        <p:spPr>
          <a:ln/>
        </p:spPr>
        <p:txBody>
          <a:bodyPr/>
          <a:lstStyle/>
          <a:p>
            <a:pPr eaLnBrk="1" hangingPunct="1"/>
            <a:endParaRPr altLang="pt-BR" smtClean="0">
              <a:latin typeface="Calibri" pitchFamily="34" charset="0"/>
              <a:ea typeface="Microsoft YaHei" pitchFamily="34" charset="-122"/>
              <a:cs typeface="Mangal"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noResize="1"/>
          </p:cNvSpPr>
          <p:nvPr>
            <p:ph type="sldImg"/>
          </p:nvPr>
        </p:nvSpPr>
        <p:spPr>
          <a:xfrm>
            <a:off x="1144588" y="695325"/>
            <a:ext cx="4568825" cy="3427413"/>
          </a:xfrm>
          <a:solidFill>
            <a:schemeClr val="accent1"/>
          </a:solidFill>
          <a:ln w="25400">
            <a:solidFill>
              <a:schemeClr val="accent1">
                <a:shade val="50000"/>
              </a:schemeClr>
            </a:solidFill>
          </a:ln>
        </p:spPr>
      </p:sp>
      <p:sp>
        <p:nvSpPr>
          <p:cNvPr id="31747" name="Espaço Reservado para Anotações 2"/>
          <p:cNvSpPr txBox="1">
            <a:spLocks noGrp="1"/>
          </p:cNvSpPr>
          <p:nvPr>
            <p:ph type="body" sz="quarter" idx="1"/>
          </p:nvPr>
        </p:nvSpPr>
        <p:spPr>
          <a:ln/>
        </p:spPr>
        <p:txBody>
          <a:bodyPr/>
          <a:lstStyle/>
          <a:p>
            <a:pPr eaLnBrk="1" hangingPunct="1"/>
            <a:endParaRPr altLang="pt-BR" smtClean="0">
              <a:latin typeface="Calibri" pitchFamily="34" charset="0"/>
              <a:ea typeface="Microsoft YaHei" pitchFamily="34" charset="-122"/>
              <a:cs typeface="Mangal"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noResize="1"/>
          </p:cNvSpPr>
          <p:nvPr>
            <p:ph type="sldImg"/>
          </p:nvPr>
        </p:nvSpPr>
        <p:spPr>
          <a:xfrm>
            <a:off x="1144588" y="695325"/>
            <a:ext cx="4568825" cy="3427413"/>
          </a:xfrm>
          <a:solidFill>
            <a:schemeClr val="accent1"/>
          </a:solidFill>
          <a:ln w="25400">
            <a:solidFill>
              <a:schemeClr val="accent1">
                <a:shade val="50000"/>
              </a:schemeClr>
            </a:solidFill>
          </a:ln>
        </p:spPr>
      </p:sp>
      <p:sp>
        <p:nvSpPr>
          <p:cNvPr id="28675" name="Espaço Reservado para Anotações 2"/>
          <p:cNvSpPr txBox="1">
            <a:spLocks noGrp="1"/>
          </p:cNvSpPr>
          <p:nvPr>
            <p:ph type="body" sz="quarter" idx="1"/>
          </p:nvPr>
        </p:nvSpPr>
        <p:spPr>
          <a:ln/>
        </p:spPr>
        <p:txBody>
          <a:bodyPr/>
          <a:lstStyle/>
          <a:p>
            <a:pPr eaLnBrk="1" hangingPunct="1"/>
            <a:endParaRPr altLang="pt-BR" smtClean="0">
              <a:latin typeface="Calibri" pitchFamily="34" charset="0"/>
              <a:ea typeface="Microsoft YaHei" pitchFamily="34" charset="-122"/>
              <a:cs typeface="Mangal"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noResize="1"/>
          </p:cNvSpPr>
          <p:nvPr>
            <p:ph type="sldImg"/>
          </p:nvPr>
        </p:nvSpPr>
        <p:spPr>
          <a:xfrm>
            <a:off x="1144588" y="695325"/>
            <a:ext cx="4568825" cy="3427413"/>
          </a:xfrm>
          <a:solidFill>
            <a:schemeClr val="accent1"/>
          </a:solidFill>
          <a:ln w="25400">
            <a:solidFill>
              <a:schemeClr val="accent1">
                <a:shade val="50000"/>
              </a:schemeClr>
            </a:solidFill>
          </a:ln>
        </p:spPr>
      </p:sp>
      <p:sp>
        <p:nvSpPr>
          <p:cNvPr id="28675" name="Espaço Reservado para Anotações 2"/>
          <p:cNvSpPr txBox="1">
            <a:spLocks noGrp="1"/>
          </p:cNvSpPr>
          <p:nvPr>
            <p:ph type="body" sz="quarter" idx="1"/>
          </p:nvPr>
        </p:nvSpPr>
        <p:spPr>
          <a:ln/>
        </p:spPr>
        <p:txBody>
          <a:bodyPr/>
          <a:lstStyle/>
          <a:p>
            <a:pPr eaLnBrk="1" hangingPunct="1"/>
            <a:endParaRPr altLang="pt-BR" smtClean="0">
              <a:latin typeface="Calibri" pitchFamily="34" charset="0"/>
              <a:ea typeface="Microsoft YaHei" pitchFamily="34" charset="-122"/>
              <a:cs typeface="Mangal"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noResize="1"/>
          </p:cNvSpPr>
          <p:nvPr>
            <p:ph type="sldImg"/>
          </p:nvPr>
        </p:nvSpPr>
        <p:spPr>
          <a:xfrm>
            <a:off x="1144588" y="695325"/>
            <a:ext cx="4568825" cy="3427413"/>
          </a:xfrm>
          <a:solidFill>
            <a:schemeClr val="accent1"/>
          </a:solidFill>
          <a:ln w="25400">
            <a:solidFill>
              <a:schemeClr val="accent1">
                <a:shade val="50000"/>
              </a:schemeClr>
            </a:solidFill>
          </a:ln>
        </p:spPr>
      </p:sp>
      <p:sp>
        <p:nvSpPr>
          <p:cNvPr id="34819" name="Espaço Reservado para Anotações 2"/>
          <p:cNvSpPr txBox="1">
            <a:spLocks noGrp="1"/>
          </p:cNvSpPr>
          <p:nvPr>
            <p:ph type="body" sz="quarter" idx="1"/>
          </p:nvPr>
        </p:nvSpPr>
        <p:spPr>
          <a:ln/>
        </p:spPr>
        <p:txBody>
          <a:bodyPr/>
          <a:lstStyle/>
          <a:p>
            <a:pPr eaLnBrk="1" hangingPunct="1"/>
            <a:endParaRPr altLang="pt-BR" smtClean="0">
              <a:latin typeface="Calibri" pitchFamily="34" charset="0"/>
              <a:ea typeface="Microsoft YaHei" pitchFamily="34" charset="-122"/>
              <a:cs typeface="Mangal"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noResize="1"/>
          </p:cNvSpPr>
          <p:nvPr>
            <p:ph type="sldImg"/>
          </p:nvPr>
        </p:nvSpPr>
        <p:spPr>
          <a:xfrm>
            <a:off x="1144588" y="695325"/>
            <a:ext cx="4568825" cy="3427413"/>
          </a:xfrm>
          <a:solidFill>
            <a:schemeClr val="accent1"/>
          </a:solidFill>
          <a:ln w="25400">
            <a:solidFill>
              <a:schemeClr val="accent1">
                <a:shade val="50000"/>
              </a:schemeClr>
            </a:solidFill>
          </a:ln>
        </p:spPr>
      </p:sp>
      <p:sp>
        <p:nvSpPr>
          <p:cNvPr id="34819" name="Espaço Reservado para Anotações 2"/>
          <p:cNvSpPr txBox="1">
            <a:spLocks noGrp="1"/>
          </p:cNvSpPr>
          <p:nvPr>
            <p:ph type="body" sz="quarter" idx="1"/>
          </p:nvPr>
        </p:nvSpPr>
        <p:spPr>
          <a:ln/>
        </p:spPr>
        <p:txBody>
          <a:bodyPr/>
          <a:lstStyle/>
          <a:p>
            <a:pPr eaLnBrk="1" hangingPunct="1"/>
            <a:endParaRPr altLang="pt-BR" smtClean="0">
              <a:latin typeface="Calibri" pitchFamily="34" charset="0"/>
              <a:ea typeface="Microsoft YaHei" pitchFamily="34" charset="-122"/>
              <a:cs typeface="Mangal"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noResize="1"/>
          </p:cNvSpPr>
          <p:nvPr>
            <p:ph type="sldImg"/>
          </p:nvPr>
        </p:nvSpPr>
        <p:spPr>
          <a:xfrm>
            <a:off x="1144588" y="695325"/>
            <a:ext cx="4568825" cy="3427413"/>
          </a:xfrm>
          <a:solidFill>
            <a:schemeClr val="accent1"/>
          </a:solidFill>
          <a:ln w="25400">
            <a:solidFill>
              <a:schemeClr val="accent1">
                <a:shade val="50000"/>
              </a:schemeClr>
            </a:solidFill>
          </a:ln>
        </p:spPr>
      </p:sp>
      <p:sp>
        <p:nvSpPr>
          <p:cNvPr id="34819" name="Espaço Reservado para Anotações 2"/>
          <p:cNvSpPr txBox="1">
            <a:spLocks noGrp="1"/>
          </p:cNvSpPr>
          <p:nvPr>
            <p:ph type="body" sz="quarter" idx="1"/>
          </p:nvPr>
        </p:nvSpPr>
        <p:spPr>
          <a:ln/>
        </p:spPr>
        <p:txBody>
          <a:bodyPr/>
          <a:lstStyle/>
          <a:p>
            <a:pPr eaLnBrk="1" hangingPunct="1"/>
            <a:endParaRPr altLang="pt-BR" smtClean="0">
              <a:latin typeface="Calibri" pitchFamily="34" charset="0"/>
              <a:ea typeface="Microsoft YaHei" pitchFamily="34" charset="-122"/>
              <a:cs typeface="Mangal"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txBox="1">
            <a:spLocks noGrp="1"/>
          </p:cNvSpPr>
          <p:nvPr>
            <p:ph type="dt" sz="half" idx="10"/>
          </p:nvPr>
        </p:nvSpPr>
        <p:spPr>
          <a:ln/>
        </p:spPr>
        <p:txBody>
          <a:bodyPr/>
          <a:lstStyle>
            <a:lvl1pPr>
              <a:defRPr/>
            </a:lvl1pPr>
          </a:lstStyle>
          <a:p>
            <a:pPr>
              <a:defRPr/>
            </a:pPr>
            <a:endParaRPr/>
          </a:p>
        </p:txBody>
      </p:sp>
      <p:sp>
        <p:nvSpPr>
          <p:cNvPr id="5" name="Espaço Reservado para Rodapé 4"/>
          <p:cNvSpPr txBox="1">
            <a:spLocks noGrp="1"/>
          </p:cNvSpPr>
          <p:nvPr>
            <p:ph type="ftr" sz="quarter" idx="11"/>
          </p:nvPr>
        </p:nvSpPr>
        <p:spPr>
          <a:ln/>
        </p:spPr>
        <p:txBody>
          <a:bodyPr/>
          <a:lstStyle>
            <a:lvl1pPr>
              <a:defRPr/>
            </a:lvl1pPr>
          </a:lstStyle>
          <a:p>
            <a:pPr>
              <a:defRPr/>
            </a:pPr>
            <a:endParaRPr/>
          </a:p>
        </p:txBody>
      </p:sp>
      <p:sp>
        <p:nvSpPr>
          <p:cNvPr id="6" name="Espaço Reservado para Número de Slide 5"/>
          <p:cNvSpPr txBox="1">
            <a:spLocks noGrp="1"/>
          </p:cNvSpPr>
          <p:nvPr>
            <p:ph type="sldNum" sz="quarter" idx="12"/>
          </p:nvPr>
        </p:nvSpPr>
        <p:spPr>
          <a:ln/>
        </p:spPr>
        <p:txBody>
          <a:bodyPr/>
          <a:lstStyle>
            <a:lvl1pPr>
              <a:defRPr/>
            </a:lvl1pPr>
          </a:lstStyle>
          <a:p>
            <a:pPr>
              <a:defRPr/>
            </a:pPr>
            <a:fld id="{18E1A497-C4C7-4429-A245-736BCFA02508}" type="slidenum">
              <a:rPr/>
              <a:pPr>
                <a:defRPr/>
              </a:pPr>
              <a:t>‹nº›</a:t>
            </a:fld>
            <a:endParaRPr/>
          </a:p>
        </p:txBody>
      </p:sp>
    </p:spTree>
    <p:extLst>
      <p:ext uri="{BB962C8B-B14F-4D97-AF65-F5344CB8AC3E}">
        <p14:creationId xmlns:p14="http://schemas.microsoft.com/office/powerpoint/2010/main" xmlns="" val="2742804615"/>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txBox="1">
            <a:spLocks noGrp="1"/>
          </p:cNvSpPr>
          <p:nvPr>
            <p:ph type="dt" sz="half" idx="10"/>
          </p:nvPr>
        </p:nvSpPr>
        <p:spPr>
          <a:ln/>
        </p:spPr>
        <p:txBody>
          <a:bodyPr/>
          <a:lstStyle>
            <a:lvl1pPr>
              <a:defRPr/>
            </a:lvl1pPr>
          </a:lstStyle>
          <a:p>
            <a:pPr>
              <a:defRPr/>
            </a:pPr>
            <a:endParaRPr/>
          </a:p>
        </p:txBody>
      </p:sp>
      <p:sp>
        <p:nvSpPr>
          <p:cNvPr id="5" name="Espaço Reservado para Rodapé 4"/>
          <p:cNvSpPr txBox="1">
            <a:spLocks noGrp="1"/>
          </p:cNvSpPr>
          <p:nvPr>
            <p:ph type="ftr" sz="quarter" idx="11"/>
          </p:nvPr>
        </p:nvSpPr>
        <p:spPr>
          <a:ln/>
        </p:spPr>
        <p:txBody>
          <a:bodyPr/>
          <a:lstStyle>
            <a:lvl1pPr>
              <a:defRPr/>
            </a:lvl1pPr>
          </a:lstStyle>
          <a:p>
            <a:pPr>
              <a:defRPr/>
            </a:pPr>
            <a:endParaRPr/>
          </a:p>
        </p:txBody>
      </p:sp>
      <p:sp>
        <p:nvSpPr>
          <p:cNvPr id="6" name="Espaço Reservado para Número de Slide 5"/>
          <p:cNvSpPr txBox="1">
            <a:spLocks noGrp="1"/>
          </p:cNvSpPr>
          <p:nvPr>
            <p:ph type="sldNum" sz="quarter" idx="12"/>
          </p:nvPr>
        </p:nvSpPr>
        <p:spPr>
          <a:ln/>
        </p:spPr>
        <p:txBody>
          <a:bodyPr/>
          <a:lstStyle>
            <a:lvl1pPr>
              <a:defRPr/>
            </a:lvl1pPr>
          </a:lstStyle>
          <a:p>
            <a:pPr>
              <a:defRPr/>
            </a:pPr>
            <a:fld id="{772BA82D-28D2-4D8F-9B7D-D88956F2C624}" type="slidenum">
              <a:rPr/>
              <a:pPr>
                <a:defRPr/>
              </a:pPr>
              <a:t>‹nº›</a:t>
            </a:fld>
            <a:endParaRPr/>
          </a:p>
        </p:txBody>
      </p:sp>
    </p:spTree>
    <p:extLst>
      <p:ext uri="{BB962C8B-B14F-4D97-AF65-F5344CB8AC3E}">
        <p14:creationId xmlns:p14="http://schemas.microsoft.com/office/powerpoint/2010/main" xmlns="" val="1111925621"/>
      </p:ext>
    </p:extLst>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txBox="1">
            <a:spLocks noGrp="1"/>
          </p:cNvSpPr>
          <p:nvPr>
            <p:ph type="dt" sz="half" idx="10"/>
          </p:nvPr>
        </p:nvSpPr>
        <p:spPr>
          <a:ln/>
        </p:spPr>
        <p:txBody>
          <a:bodyPr/>
          <a:lstStyle>
            <a:lvl1pPr>
              <a:defRPr/>
            </a:lvl1pPr>
          </a:lstStyle>
          <a:p>
            <a:pPr>
              <a:defRPr/>
            </a:pPr>
            <a:endParaRPr/>
          </a:p>
        </p:txBody>
      </p:sp>
      <p:sp>
        <p:nvSpPr>
          <p:cNvPr id="5" name="Espaço Reservado para Rodapé 4"/>
          <p:cNvSpPr txBox="1">
            <a:spLocks noGrp="1"/>
          </p:cNvSpPr>
          <p:nvPr>
            <p:ph type="ftr" sz="quarter" idx="11"/>
          </p:nvPr>
        </p:nvSpPr>
        <p:spPr>
          <a:ln/>
        </p:spPr>
        <p:txBody>
          <a:bodyPr/>
          <a:lstStyle>
            <a:lvl1pPr>
              <a:defRPr/>
            </a:lvl1pPr>
          </a:lstStyle>
          <a:p>
            <a:pPr>
              <a:defRPr/>
            </a:pPr>
            <a:endParaRPr/>
          </a:p>
        </p:txBody>
      </p:sp>
      <p:sp>
        <p:nvSpPr>
          <p:cNvPr id="6" name="Espaço Reservado para Número de Slide 5"/>
          <p:cNvSpPr txBox="1">
            <a:spLocks noGrp="1"/>
          </p:cNvSpPr>
          <p:nvPr>
            <p:ph type="sldNum" sz="quarter" idx="12"/>
          </p:nvPr>
        </p:nvSpPr>
        <p:spPr>
          <a:ln/>
        </p:spPr>
        <p:txBody>
          <a:bodyPr/>
          <a:lstStyle>
            <a:lvl1pPr>
              <a:defRPr/>
            </a:lvl1pPr>
          </a:lstStyle>
          <a:p>
            <a:pPr>
              <a:defRPr/>
            </a:pPr>
            <a:fld id="{17D89E6A-4698-48A8-A48B-0E6054A97FA9}" type="slidenum">
              <a:rPr/>
              <a:pPr>
                <a:defRPr/>
              </a:pPr>
              <a:t>‹nº›</a:t>
            </a:fld>
            <a:endParaRPr/>
          </a:p>
        </p:txBody>
      </p:sp>
    </p:spTree>
    <p:extLst>
      <p:ext uri="{BB962C8B-B14F-4D97-AF65-F5344CB8AC3E}">
        <p14:creationId xmlns:p14="http://schemas.microsoft.com/office/powerpoint/2010/main" xmlns="" val="140317762"/>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txBox="1">
            <a:spLocks noGrp="1"/>
          </p:cNvSpPr>
          <p:nvPr>
            <p:ph type="dt" sz="half" idx="10"/>
          </p:nvPr>
        </p:nvSpPr>
        <p:spPr>
          <a:ln/>
        </p:spPr>
        <p:txBody>
          <a:bodyPr/>
          <a:lstStyle>
            <a:lvl1pPr>
              <a:defRPr/>
            </a:lvl1pPr>
          </a:lstStyle>
          <a:p>
            <a:pPr>
              <a:defRPr/>
            </a:pPr>
            <a:endParaRPr/>
          </a:p>
        </p:txBody>
      </p:sp>
      <p:sp>
        <p:nvSpPr>
          <p:cNvPr id="5" name="Espaço Reservado para Rodapé 4"/>
          <p:cNvSpPr txBox="1">
            <a:spLocks noGrp="1"/>
          </p:cNvSpPr>
          <p:nvPr>
            <p:ph type="ftr" sz="quarter" idx="11"/>
          </p:nvPr>
        </p:nvSpPr>
        <p:spPr>
          <a:ln/>
        </p:spPr>
        <p:txBody>
          <a:bodyPr/>
          <a:lstStyle>
            <a:lvl1pPr>
              <a:defRPr/>
            </a:lvl1pPr>
          </a:lstStyle>
          <a:p>
            <a:pPr>
              <a:defRPr/>
            </a:pPr>
            <a:endParaRPr/>
          </a:p>
        </p:txBody>
      </p:sp>
      <p:sp>
        <p:nvSpPr>
          <p:cNvPr id="6" name="Espaço Reservado para Número de Slide 5"/>
          <p:cNvSpPr txBox="1">
            <a:spLocks noGrp="1"/>
          </p:cNvSpPr>
          <p:nvPr>
            <p:ph type="sldNum" sz="quarter" idx="12"/>
          </p:nvPr>
        </p:nvSpPr>
        <p:spPr>
          <a:ln/>
        </p:spPr>
        <p:txBody>
          <a:bodyPr/>
          <a:lstStyle>
            <a:lvl1pPr>
              <a:defRPr/>
            </a:lvl1pPr>
          </a:lstStyle>
          <a:p>
            <a:pPr>
              <a:defRPr/>
            </a:pPr>
            <a:fld id="{DD0CE0A5-392D-4AE2-B671-C61D476815D0}" type="slidenum">
              <a:rPr/>
              <a:pPr>
                <a:defRPr/>
              </a:pPr>
              <a:t>‹nº›</a:t>
            </a:fld>
            <a:endParaRPr/>
          </a:p>
        </p:txBody>
      </p:sp>
    </p:spTree>
    <p:extLst>
      <p:ext uri="{BB962C8B-B14F-4D97-AF65-F5344CB8AC3E}">
        <p14:creationId xmlns:p14="http://schemas.microsoft.com/office/powerpoint/2010/main" xmlns="" val="1807586656"/>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Espaço Reservado para Data 3"/>
          <p:cNvSpPr txBox="1">
            <a:spLocks noGrp="1"/>
          </p:cNvSpPr>
          <p:nvPr>
            <p:ph type="dt" sz="half" idx="10"/>
          </p:nvPr>
        </p:nvSpPr>
        <p:spPr>
          <a:ln/>
        </p:spPr>
        <p:txBody>
          <a:bodyPr/>
          <a:lstStyle>
            <a:lvl1pPr>
              <a:defRPr/>
            </a:lvl1pPr>
          </a:lstStyle>
          <a:p>
            <a:pPr>
              <a:defRPr/>
            </a:pPr>
            <a:endParaRPr/>
          </a:p>
        </p:txBody>
      </p:sp>
      <p:sp>
        <p:nvSpPr>
          <p:cNvPr id="5" name="Espaço Reservado para Rodapé 4"/>
          <p:cNvSpPr txBox="1">
            <a:spLocks noGrp="1"/>
          </p:cNvSpPr>
          <p:nvPr>
            <p:ph type="ftr" sz="quarter" idx="11"/>
          </p:nvPr>
        </p:nvSpPr>
        <p:spPr>
          <a:ln/>
        </p:spPr>
        <p:txBody>
          <a:bodyPr/>
          <a:lstStyle>
            <a:lvl1pPr>
              <a:defRPr/>
            </a:lvl1pPr>
          </a:lstStyle>
          <a:p>
            <a:pPr>
              <a:defRPr/>
            </a:pPr>
            <a:endParaRPr/>
          </a:p>
        </p:txBody>
      </p:sp>
      <p:sp>
        <p:nvSpPr>
          <p:cNvPr id="6" name="Espaço Reservado para Número de Slide 5"/>
          <p:cNvSpPr txBox="1">
            <a:spLocks noGrp="1"/>
          </p:cNvSpPr>
          <p:nvPr>
            <p:ph type="sldNum" sz="quarter" idx="12"/>
          </p:nvPr>
        </p:nvSpPr>
        <p:spPr>
          <a:ln/>
        </p:spPr>
        <p:txBody>
          <a:bodyPr/>
          <a:lstStyle>
            <a:lvl1pPr>
              <a:defRPr/>
            </a:lvl1pPr>
          </a:lstStyle>
          <a:p>
            <a:pPr>
              <a:defRPr/>
            </a:pPr>
            <a:fld id="{0004BE87-8826-468A-AFBF-F8927909F6E5}" type="slidenum">
              <a:rPr/>
              <a:pPr>
                <a:defRPr/>
              </a:pPr>
              <a:t>‹nº›</a:t>
            </a:fld>
            <a:endParaRPr/>
          </a:p>
        </p:txBody>
      </p:sp>
    </p:spTree>
    <p:extLst>
      <p:ext uri="{BB962C8B-B14F-4D97-AF65-F5344CB8AC3E}">
        <p14:creationId xmlns:p14="http://schemas.microsoft.com/office/powerpoint/2010/main" xmlns="" val="4039279342"/>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3"/>
          <p:cNvSpPr txBox="1">
            <a:spLocks noGrp="1"/>
          </p:cNvSpPr>
          <p:nvPr>
            <p:ph type="dt" sz="half" idx="10"/>
          </p:nvPr>
        </p:nvSpPr>
        <p:spPr>
          <a:ln/>
        </p:spPr>
        <p:txBody>
          <a:bodyPr/>
          <a:lstStyle>
            <a:lvl1pPr>
              <a:defRPr/>
            </a:lvl1pPr>
          </a:lstStyle>
          <a:p>
            <a:pPr>
              <a:defRPr/>
            </a:pPr>
            <a:endParaRPr/>
          </a:p>
        </p:txBody>
      </p:sp>
      <p:sp>
        <p:nvSpPr>
          <p:cNvPr id="6" name="Espaço Reservado para Rodapé 4"/>
          <p:cNvSpPr txBox="1">
            <a:spLocks noGrp="1"/>
          </p:cNvSpPr>
          <p:nvPr>
            <p:ph type="ftr" sz="quarter" idx="11"/>
          </p:nvPr>
        </p:nvSpPr>
        <p:spPr>
          <a:ln/>
        </p:spPr>
        <p:txBody>
          <a:bodyPr/>
          <a:lstStyle>
            <a:lvl1pPr>
              <a:defRPr/>
            </a:lvl1pPr>
          </a:lstStyle>
          <a:p>
            <a:pPr>
              <a:defRPr/>
            </a:pPr>
            <a:endParaRPr/>
          </a:p>
        </p:txBody>
      </p:sp>
      <p:sp>
        <p:nvSpPr>
          <p:cNvPr id="7" name="Espaço Reservado para Número de Slide 5"/>
          <p:cNvSpPr txBox="1">
            <a:spLocks noGrp="1"/>
          </p:cNvSpPr>
          <p:nvPr>
            <p:ph type="sldNum" sz="quarter" idx="12"/>
          </p:nvPr>
        </p:nvSpPr>
        <p:spPr>
          <a:ln/>
        </p:spPr>
        <p:txBody>
          <a:bodyPr/>
          <a:lstStyle>
            <a:lvl1pPr>
              <a:defRPr/>
            </a:lvl1pPr>
          </a:lstStyle>
          <a:p>
            <a:pPr>
              <a:defRPr/>
            </a:pPr>
            <a:fld id="{3FF4674A-CF82-470F-A592-0F2F5C116F3A}" type="slidenum">
              <a:rPr/>
              <a:pPr>
                <a:defRPr/>
              </a:pPr>
              <a:t>‹nº›</a:t>
            </a:fld>
            <a:endParaRPr/>
          </a:p>
        </p:txBody>
      </p:sp>
    </p:spTree>
    <p:extLst>
      <p:ext uri="{BB962C8B-B14F-4D97-AF65-F5344CB8AC3E}">
        <p14:creationId xmlns:p14="http://schemas.microsoft.com/office/powerpoint/2010/main" xmlns="" val="2928662782"/>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3"/>
          <p:cNvSpPr txBox="1">
            <a:spLocks noGrp="1"/>
          </p:cNvSpPr>
          <p:nvPr>
            <p:ph type="dt" sz="half" idx="10"/>
          </p:nvPr>
        </p:nvSpPr>
        <p:spPr>
          <a:ln/>
        </p:spPr>
        <p:txBody>
          <a:bodyPr/>
          <a:lstStyle>
            <a:lvl1pPr>
              <a:defRPr/>
            </a:lvl1pPr>
          </a:lstStyle>
          <a:p>
            <a:pPr>
              <a:defRPr/>
            </a:pPr>
            <a:endParaRPr/>
          </a:p>
        </p:txBody>
      </p:sp>
      <p:sp>
        <p:nvSpPr>
          <p:cNvPr id="8" name="Espaço Reservado para Rodapé 4"/>
          <p:cNvSpPr txBox="1">
            <a:spLocks noGrp="1"/>
          </p:cNvSpPr>
          <p:nvPr>
            <p:ph type="ftr" sz="quarter" idx="11"/>
          </p:nvPr>
        </p:nvSpPr>
        <p:spPr>
          <a:ln/>
        </p:spPr>
        <p:txBody>
          <a:bodyPr/>
          <a:lstStyle>
            <a:lvl1pPr>
              <a:defRPr/>
            </a:lvl1pPr>
          </a:lstStyle>
          <a:p>
            <a:pPr>
              <a:defRPr/>
            </a:pPr>
            <a:endParaRPr/>
          </a:p>
        </p:txBody>
      </p:sp>
      <p:sp>
        <p:nvSpPr>
          <p:cNvPr id="9" name="Espaço Reservado para Número de Slide 5"/>
          <p:cNvSpPr txBox="1">
            <a:spLocks noGrp="1"/>
          </p:cNvSpPr>
          <p:nvPr>
            <p:ph type="sldNum" sz="quarter" idx="12"/>
          </p:nvPr>
        </p:nvSpPr>
        <p:spPr>
          <a:ln/>
        </p:spPr>
        <p:txBody>
          <a:bodyPr/>
          <a:lstStyle>
            <a:lvl1pPr>
              <a:defRPr/>
            </a:lvl1pPr>
          </a:lstStyle>
          <a:p>
            <a:pPr>
              <a:defRPr/>
            </a:pPr>
            <a:fld id="{A5068E58-FA06-41BB-B4D7-5CEB1CD3D04F}" type="slidenum">
              <a:rPr/>
              <a:pPr>
                <a:defRPr/>
              </a:pPr>
              <a:t>‹nº›</a:t>
            </a:fld>
            <a:endParaRPr/>
          </a:p>
        </p:txBody>
      </p:sp>
    </p:spTree>
    <p:extLst>
      <p:ext uri="{BB962C8B-B14F-4D97-AF65-F5344CB8AC3E}">
        <p14:creationId xmlns:p14="http://schemas.microsoft.com/office/powerpoint/2010/main" xmlns="" val="76048165"/>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3"/>
          <p:cNvSpPr txBox="1">
            <a:spLocks noGrp="1"/>
          </p:cNvSpPr>
          <p:nvPr>
            <p:ph type="dt" sz="half" idx="10"/>
          </p:nvPr>
        </p:nvSpPr>
        <p:spPr>
          <a:ln/>
        </p:spPr>
        <p:txBody>
          <a:bodyPr/>
          <a:lstStyle>
            <a:lvl1pPr>
              <a:defRPr/>
            </a:lvl1pPr>
          </a:lstStyle>
          <a:p>
            <a:pPr>
              <a:defRPr/>
            </a:pPr>
            <a:endParaRPr/>
          </a:p>
        </p:txBody>
      </p:sp>
      <p:sp>
        <p:nvSpPr>
          <p:cNvPr id="4" name="Espaço Reservado para Rodapé 4"/>
          <p:cNvSpPr txBox="1">
            <a:spLocks noGrp="1"/>
          </p:cNvSpPr>
          <p:nvPr>
            <p:ph type="ftr" sz="quarter" idx="11"/>
          </p:nvPr>
        </p:nvSpPr>
        <p:spPr>
          <a:ln/>
        </p:spPr>
        <p:txBody>
          <a:bodyPr/>
          <a:lstStyle>
            <a:lvl1pPr>
              <a:defRPr/>
            </a:lvl1pPr>
          </a:lstStyle>
          <a:p>
            <a:pPr>
              <a:defRPr/>
            </a:pPr>
            <a:endParaRPr/>
          </a:p>
        </p:txBody>
      </p:sp>
      <p:sp>
        <p:nvSpPr>
          <p:cNvPr id="5" name="Espaço Reservado para Número de Slide 5"/>
          <p:cNvSpPr txBox="1">
            <a:spLocks noGrp="1"/>
          </p:cNvSpPr>
          <p:nvPr>
            <p:ph type="sldNum" sz="quarter" idx="12"/>
          </p:nvPr>
        </p:nvSpPr>
        <p:spPr>
          <a:ln/>
        </p:spPr>
        <p:txBody>
          <a:bodyPr/>
          <a:lstStyle>
            <a:lvl1pPr>
              <a:defRPr/>
            </a:lvl1pPr>
          </a:lstStyle>
          <a:p>
            <a:pPr>
              <a:defRPr/>
            </a:pPr>
            <a:fld id="{B58678E5-5282-43FD-8EBA-39C92AF999BC}" type="slidenum">
              <a:rPr/>
              <a:pPr>
                <a:defRPr/>
              </a:pPr>
              <a:t>‹nº›</a:t>
            </a:fld>
            <a:endParaRPr/>
          </a:p>
        </p:txBody>
      </p:sp>
    </p:spTree>
    <p:extLst>
      <p:ext uri="{BB962C8B-B14F-4D97-AF65-F5344CB8AC3E}">
        <p14:creationId xmlns:p14="http://schemas.microsoft.com/office/powerpoint/2010/main" xmlns="" val="927858828"/>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3"/>
          <p:cNvSpPr txBox="1">
            <a:spLocks noGrp="1"/>
          </p:cNvSpPr>
          <p:nvPr>
            <p:ph type="dt" sz="half" idx="10"/>
          </p:nvPr>
        </p:nvSpPr>
        <p:spPr>
          <a:ln/>
        </p:spPr>
        <p:txBody>
          <a:bodyPr/>
          <a:lstStyle>
            <a:lvl1pPr>
              <a:defRPr/>
            </a:lvl1pPr>
          </a:lstStyle>
          <a:p>
            <a:pPr>
              <a:defRPr/>
            </a:pPr>
            <a:endParaRPr/>
          </a:p>
        </p:txBody>
      </p:sp>
      <p:sp>
        <p:nvSpPr>
          <p:cNvPr id="3" name="Espaço Reservado para Rodapé 4"/>
          <p:cNvSpPr txBox="1">
            <a:spLocks noGrp="1"/>
          </p:cNvSpPr>
          <p:nvPr>
            <p:ph type="ftr" sz="quarter" idx="11"/>
          </p:nvPr>
        </p:nvSpPr>
        <p:spPr>
          <a:ln/>
        </p:spPr>
        <p:txBody>
          <a:bodyPr/>
          <a:lstStyle>
            <a:lvl1pPr>
              <a:defRPr/>
            </a:lvl1pPr>
          </a:lstStyle>
          <a:p>
            <a:pPr>
              <a:defRPr/>
            </a:pPr>
            <a:endParaRPr/>
          </a:p>
        </p:txBody>
      </p:sp>
      <p:sp>
        <p:nvSpPr>
          <p:cNvPr id="4" name="Espaço Reservado para Número de Slide 5"/>
          <p:cNvSpPr txBox="1">
            <a:spLocks noGrp="1"/>
          </p:cNvSpPr>
          <p:nvPr>
            <p:ph type="sldNum" sz="quarter" idx="12"/>
          </p:nvPr>
        </p:nvSpPr>
        <p:spPr>
          <a:ln/>
        </p:spPr>
        <p:txBody>
          <a:bodyPr/>
          <a:lstStyle>
            <a:lvl1pPr>
              <a:defRPr/>
            </a:lvl1pPr>
          </a:lstStyle>
          <a:p>
            <a:pPr>
              <a:defRPr/>
            </a:pPr>
            <a:fld id="{266EE92B-382F-49A9-83D0-49FAE27FE6EA}" type="slidenum">
              <a:rPr/>
              <a:pPr>
                <a:defRPr/>
              </a:pPr>
              <a:t>‹nº›</a:t>
            </a:fld>
            <a:endParaRPr/>
          </a:p>
        </p:txBody>
      </p:sp>
    </p:spTree>
    <p:extLst>
      <p:ext uri="{BB962C8B-B14F-4D97-AF65-F5344CB8AC3E}">
        <p14:creationId xmlns:p14="http://schemas.microsoft.com/office/powerpoint/2010/main" xmlns="" val="161669179"/>
      </p:ext>
    </p:extLst>
  </p:cSld>
  <p:clrMapOvr>
    <a:masterClrMapping/>
  </p:clrMapOvr>
  <p:transition spd="slow"/>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3"/>
          <p:cNvSpPr txBox="1">
            <a:spLocks noGrp="1"/>
          </p:cNvSpPr>
          <p:nvPr>
            <p:ph type="dt" sz="half" idx="10"/>
          </p:nvPr>
        </p:nvSpPr>
        <p:spPr>
          <a:ln/>
        </p:spPr>
        <p:txBody>
          <a:bodyPr/>
          <a:lstStyle>
            <a:lvl1pPr>
              <a:defRPr/>
            </a:lvl1pPr>
          </a:lstStyle>
          <a:p>
            <a:pPr>
              <a:defRPr/>
            </a:pPr>
            <a:endParaRPr/>
          </a:p>
        </p:txBody>
      </p:sp>
      <p:sp>
        <p:nvSpPr>
          <p:cNvPr id="6" name="Espaço Reservado para Rodapé 4"/>
          <p:cNvSpPr txBox="1">
            <a:spLocks noGrp="1"/>
          </p:cNvSpPr>
          <p:nvPr>
            <p:ph type="ftr" sz="quarter" idx="11"/>
          </p:nvPr>
        </p:nvSpPr>
        <p:spPr>
          <a:ln/>
        </p:spPr>
        <p:txBody>
          <a:bodyPr/>
          <a:lstStyle>
            <a:lvl1pPr>
              <a:defRPr/>
            </a:lvl1pPr>
          </a:lstStyle>
          <a:p>
            <a:pPr>
              <a:defRPr/>
            </a:pPr>
            <a:endParaRPr/>
          </a:p>
        </p:txBody>
      </p:sp>
      <p:sp>
        <p:nvSpPr>
          <p:cNvPr id="7" name="Espaço Reservado para Número de Slide 5"/>
          <p:cNvSpPr txBox="1">
            <a:spLocks noGrp="1"/>
          </p:cNvSpPr>
          <p:nvPr>
            <p:ph type="sldNum" sz="quarter" idx="12"/>
          </p:nvPr>
        </p:nvSpPr>
        <p:spPr>
          <a:ln/>
        </p:spPr>
        <p:txBody>
          <a:bodyPr/>
          <a:lstStyle>
            <a:lvl1pPr>
              <a:defRPr/>
            </a:lvl1pPr>
          </a:lstStyle>
          <a:p>
            <a:pPr>
              <a:defRPr/>
            </a:pPr>
            <a:fld id="{1700C93D-B2DC-4C53-A525-C824AADCFC83}" type="slidenum">
              <a:rPr/>
              <a:pPr>
                <a:defRPr/>
              </a:pPr>
              <a:t>‹nº›</a:t>
            </a:fld>
            <a:endParaRPr/>
          </a:p>
        </p:txBody>
      </p:sp>
    </p:spTree>
    <p:extLst>
      <p:ext uri="{BB962C8B-B14F-4D97-AF65-F5344CB8AC3E}">
        <p14:creationId xmlns:p14="http://schemas.microsoft.com/office/powerpoint/2010/main" xmlns="" val="2403139439"/>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smtClean="0"/>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3"/>
          <p:cNvSpPr txBox="1">
            <a:spLocks noGrp="1"/>
          </p:cNvSpPr>
          <p:nvPr>
            <p:ph type="dt" sz="half" idx="10"/>
          </p:nvPr>
        </p:nvSpPr>
        <p:spPr>
          <a:ln/>
        </p:spPr>
        <p:txBody>
          <a:bodyPr/>
          <a:lstStyle>
            <a:lvl1pPr>
              <a:defRPr/>
            </a:lvl1pPr>
          </a:lstStyle>
          <a:p>
            <a:pPr>
              <a:defRPr/>
            </a:pPr>
            <a:endParaRPr/>
          </a:p>
        </p:txBody>
      </p:sp>
      <p:sp>
        <p:nvSpPr>
          <p:cNvPr id="6" name="Espaço Reservado para Rodapé 4"/>
          <p:cNvSpPr txBox="1">
            <a:spLocks noGrp="1"/>
          </p:cNvSpPr>
          <p:nvPr>
            <p:ph type="ftr" sz="quarter" idx="11"/>
          </p:nvPr>
        </p:nvSpPr>
        <p:spPr>
          <a:ln/>
        </p:spPr>
        <p:txBody>
          <a:bodyPr/>
          <a:lstStyle>
            <a:lvl1pPr>
              <a:defRPr/>
            </a:lvl1pPr>
          </a:lstStyle>
          <a:p>
            <a:pPr>
              <a:defRPr/>
            </a:pPr>
            <a:endParaRPr/>
          </a:p>
        </p:txBody>
      </p:sp>
      <p:sp>
        <p:nvSpPr>
          <p:cNvPr id="7" name="Espaço Reservado para Número de Slide 5"/>
          <p:cNvSpPr txBox="1">
            <a:spLocks noGrp="1"/>
          </p:cNvSpPr>
          <p:nvPr>
            <p:ph type="sldNum" sz="quarter" idx="12"/>
          </p:nvPr>
        </p:nvSpPr>
        <p:spPr>
          <a:ln/>
        </p:spPr>
        <p:txBody>
          <a:bodyPr/>
          <a:lstStyle>
            <a:lvl1pPr>
              <a:defRPr/>
            </a:lvl1pPr>
          </a:lstStyle>
          <a:p>
            <a:pPr>
              <a:defRPr/>
            </a:pPr>
            <a:fld id="{F79E1BD8-9FAF-4CF4-9091-3D049F0181F9}" type="slidenum">
              <a:rPr/>
              <a:pPr>
                <a:defRPr/>
              </a:pPr>
              <a:t>‹nº›</a:t>
            </a:fld>
            <a:endParaRPr/>
          </a:p>
        </p:txBody>
      </p:sp>
    </p:spTree>
    <p:extLst>
      <p:ext uri="{BB962C8B-B14F-4D97-AF65-F5344CB8AC3E}">
        <p14:creationId xmlns:p14="http://schemas.microsoft.com/office/powerpoint/2010/main" xmlns="" val="3437212133"/>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Espaço Reservado para Título 1"/>
          <p:cNvSpPr txBox="1">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0000" tIns="46800" rIns="90000" bIns="46800" numCol="1" anchor="ctr" anchorCtr="0" compatLnSpc="1">
            <a:prstTxWarp prst="textNoShape">
              <a:avLst/>
            </a:prstTxWarp>
          </a:bodyPr>
          <a:lstStyle/>
          <a:p>
            <a:pPr lvl="0"/>
            <a:endParaRPr lang="pt-BR" altLang="pt-BR" smtClean="0"/>
          </a:p>
        </p:txBody>
      </p:sp>
      <p:sp>
        <p:nvSpPr>
          <p:cNvPr id="1027" name="Espaço Reservado para Texto 2"/>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pt-BR" altLang="pt-BR" smtClean="0"/>
              <a:t>Clique para editar o texto mestre</a:t>
            </a:r>
          </a:p>
          <a:p>
            <a:pPr lvl="1"/>
            <a:r>
              <a:rPr lang="pt-BR" altLang="pt-BR" smtClean="0"/>
              <a:t>Segundo nível</a:t>
            </a:r>
          </a:p>
          <a:p>
            <a:pPr lvl="2"/>
            <a:r>
              <a:rPr lang="pt-BR" altLang="pt-BR" smtClean="0"/>
              <a:t>Terceiro nível</a:t>
            </a:r>
          </a:p>
          <a:p>
            <a:pPr lvl="3"/>
            <a:r>
              <a:rPr lang="pt-BR" altLang="pt-BR" smtClean="0"/>
              <a:t>Quarto nível</a:t>
            </a:r>
          </a:p>
          <a:p>
            <a:pPr lvl="4"/>
            <a:r>
              <a:rPr lang="pt-BR" altLang="pt-BR" smtClean="0"/>
              <a:t>Quinto nível</a:t>
            </a:r>
          </a:p>
        </p:txBody>
      </p:sp>
      <p:sp>
        <p:nvSpPr>
          <p:cNvPr id="4" name="Espaço Reservado para Data 3"/>
          <p:cNvSpPr txBox="1">
            <a:spLocks noGrp="1"/>
          </p:cNvSpPr>
          <p:nvPr>
            <p:ph type="dt" sz="half" idx="2"/>
          </p:nvPr>
        </p:nvSpPr>
        <p:spPr>
          <a:xfrm>
            <a:off x="457200" y="6356350"/>
            <a:ext cx="2133600" cy="365125"/>
          </a:xfrm>
          <a:prstGeom prst="rect">
            <a:avLst/>
          </a:prstGeom>
          <a:noFill/>
          <a:ln>
            <a:noFill/>
          </a:ln>
        </p:spPr>
        <p:txBody>
          <a:bodyPr vert="horz" wrap="square" lIns="90000" tIns="46800" rIns="90000" bIns="46800" anchor="ctr" anchorCtr="0" compatLnSpc="1"/>
          <a:lstStyle>
            <a:lvl1pPr marL="0" marR="0" lvl="0" indent="0" algn="l" rtl="0" fontAlgn="auto"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pt-BR" sz="1800" b="0" i="0" u="none" strike="noStrike" baseline="0">
                <a:solidFill>
                  <a:srgbClr val="000000"/>
                </a:solidFill>
                <a:latin typeface="Calibri" pitchFamily="34"/>
                <a:ea typeface="Arial Unicode MS" pitchFamily="2"/>
                <a:cs typeface="Tahoma" pitchFamily="2"/>
              </a:defRPr>
            </a:lvl1pPr>
          </a:lstStyle>
          <a:p>
            <a:pPr>
              <a:defRPr/>
            </a:pPr>
            <a:endParaRPr/>
          </a:p>
        </p:txBody>
      </p:sp>
      <p:sp>
        <p:nvSpPr>
          <p:cNvPr id="5" name="Espaço Reservado para Rodapé 4"/>
          <p:cNvSpPr txBox="1">
            <a:spLocks noGrp="1"/>
          </p:cNvSpPr>
          <p:nvPr>
            <p:ph type="ftr" sz="quarter" idx="3"/>
          </p:nvPr>
        </p:nvSpPr>
        <p:spPr>
          <a:xfrm>
            <a:off x="3124200" y="6356350"/>
            <a:ext cx="2895600" cy="365125"/>
          </a:xfrm>
          <a:prstGeom prst="rect">
            <a:avLst/>
          </a:prstGeom>
          <a:noFill/>
          <a:ln>
            <a:noFill/>
          </a:ln>
        </p:spPr>
        <p:txBody>
          <a:bodyPr vert="horz" wrap="square" lIns="90000" tIns="46800" rIns="90000" bIns="46800" anchor="ctr" anchorCtr="0" compatLnSpc="1"/>
          <a:lstStyle>
            <a:lvl1pPr marL="0" marR="0" lvl="0" indent="0" algn="l" rtl="0" fontAlgn="auto"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pt-BR" sz="1800" b="0" i="0" u="none" strike="noStrike" baseline="0">
                <a:solidFill>
                  <a:srgbClr val="000000"/>
                </a:solidFill>
                <a:latin typeface="Calibri" pitchFamily="34"/>
                <a:ea typeface="Arial Unicode MS" pitchFamily="2"/>
                <a:cs typeface="Tahoma" pitchFamily="2"/>
              </a:defRPr>
            </a:lvl1pPr>
          </a:lstStyle>
          <a:p>
            <a:pPr>
              <a:defRPr/>
            </a:pPr>
            <a:endParaRPr/>
          </a:p>
        </p:txBody>
      </p:sp>
      <p:sp>
        <p:nvSpPr>
          <p:cNvPr id="6" name="Espaço Reservado para Número de Slide 5"/>
          <p:cNvSpPr txBox="1">
            <a:spLocks noGrp="1"/>
          </p:cNvSpPr>
          <p:nvPr>
            <p:ph type="sldNum" sz="quarter" idx="4"/>
          </p:nvPr>
        </p:nvSpPr>
        <p:spPr>
          <a:xfrm>
            <a:off x="6553200" y="6356350"/>
            <a:ext cx="2133600" cy="365125"/>
          </a:xfrm>
          <a:prstGeom prst="rect">
            <a:avLst/>
          </a:prstGeom>
          <a:noFill/>
          <a:ln>
            <a:noFill/>
          </a:ln>
        </p:spPr>
        <p:txBody>
          <a:bodyPr vert="horz" wrap="square" lIns="90000" tIns="46800" rIns="90000" bIns="46800" anchor="ctr" anchorCtr="0" compatLnSpc="1"/>
          <a:lstStyle>
            <a:lvl1pPr marL="0" marR="0" lvl="0" indent="0" algn="l" rtl="0" fontAlgn="auto"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pt-BR" sz="1800" b="0" i="0" u="none" strike="noStrike" baseline="0">
                <a:solidFill>
                  <a:srgbClr val="000000"/>
                </a:solidFill>
                <a:latin typeface="Calibri" pitchFamily="34"/>
                <a:ea typeface="Arial Unicode MS" pitchFamily="2"/>
                <a:cs typeface="Tahoma" pitchFamily="2"/>
              </a:defRPr>
            </a:lvl1pPr>
          </a:lstStyle>
          <a:p>
            <a:pPr>
              <a:defRPr/>
            </a:pPr>
            <a:fld id="{0A5340D7-4FAF-468A-8042-5A1630757E4E}" type="slidenum">
              <a:rPr/>
              <a:pPr>
                <a:defRPr/>
              </a:pPr>
              <a:t>‹nº›</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txStyles>
    <p:titleStyle>
      <a:lvl1pPr algn="ctr" rtl="0" eaLnBrk="0" fontAlgn="base" hangingPunct="0">
        <a:spcBef>
          <a:spcPct val="0"/>
        </a:spcBef>
        <a:spcAft>
          <a:spcPct val="0"/>
        </a:spcAft>
        <a:tabLst>
          <a:tab pos="0" algn="l"/>
          <a:tab pos="914400" algn="l"/>
          <a:tab pos="1828800" algn="l"/>
          <a:tab pos="2741613" algn="l"/>
          <a:tab pos="3657600" algn="l"/>
          <a:tab pos="4572000" algn="l"/>
          <a:tab pos="5484813" algn="l"/>
          <a:tab pos="6399213" algn="l"/>
          <a:tab pos="7315200" algn="l"/>
          <a:tab pos="8229600" algn="l"/>
          <a:tab pos="9144000" algn="l"/>
          <a:tab pos="10058400" algn="l"/>
        </a:tabLst>
        <a:defRPr lang="pt-BR" sz="4400">
          <a:solidFill>
            <a:srgbClr val="000000"/>
          </a:solidFill>
          <a:latin typeface="Calibri" pitchFamily="34"/>
          <a:ea typeface="Microsoft YaHei" pitchFamily="2"/>
          <a:cs typeface="Mangal" pitchFamily="2"/>
        </a:defRPr>
      </a:lvl1pPr>
      <a:lvl2pPr algn="ctr" rtl="0" eaLnBrk="0" fontAlgn="base" hangingPunct="0">
        <a:spcBef>
          <a:spcPct val="0"/>
        </a:spcBef>
        <a:spcAft>
          <a:spcPct val="0"/>
        </a:spcAft>
        <a:tabLst>
          <a:tab pos="0" algn="l"/>
          <a:tab pos="914400" algn="l"/>
          <a:tab pos="1828800" algn="l"/>
          <a:tab pos="2741613" algn="l"/>
          <a:tab pos="3657600" algn="l"/>
          <a:tab pos="4572000" algn="l"/>
          <a:tab pos="5484813" algn="l"/>
          <a:tab pos="6399213" algn="l"/>
          <a:tab pos="7315200" algn="l"/>
          <a:tab pos="8229600" algn="l"/>
          <a:tab pos="9144000" algn="l"/>
          <a:tab pos="10058400" algn="l"/>
        </a:tabLst>
        <a:defRPr sz="4400">
          <a:solidFill>
            <a:srgbClr val="000000"/>
          </a:solidFill>
          <a:latin typeface="Calibri" pitchFamily="34" charset="0"/>
          <a:ea typeface="Microsoft YaHei" pitchFamily="34" charset="-122"/>
          <a:cs typeface="Mangal" pitchFamily="18" charset="0"/>
        </a:defRPr>
      </a:lvl2pPr>
      <a:lvl3pPr algn="ctr" rtl="0" eaLnBrk="0" fontAlgn="base" hangingPunct="0">
        <a:spcBef>
          <a:spcPct val="0"/>
        </a:spcBef>
        <a:spcAft>
          <a:spcPct val="0"/>
        </a:spcAft>
        <a:tabLst>
          <a:tab pos="0" algn="l"/>
          <a:tab pos="914400" algn="l"/>
          <a:tab pos="1828800" algn="l"/>
          <a:tab pos="2741613" algn="l"/>
          <a:tab pos="3657600" algn="l"/>
          <a:tab pos="4572000" algn="l"/>
          <a:tab pos="5484813" algn="l"/>
          <a:tab pos="6399213" algn="l"/>
          <a:tab pos="7315200" algn="l"/>
          <a:tab pos="8229600" algn="l"/>
          <a:tab pos="9144000" algn="l"/>
          <a:tab pos="10058400" algn="l"/>
        </a:tabLst>
        <a:defRPr sz="4400">
          <a:solidFill>
            <a:srgbClr val="000000"/>
          </a:solidFill>
          <a:latin typeface="Calibri" pitchFamily="34" charset="0"/>
          <a:ea typeface="Microsoft YaHei" pitchFamily="34" charset="-122"/>
          <a:cs typeface="Mangal" pitchFamily="18" charset="0"/>
        </a:defRPr>
      </a:lvl3pPr>
      <a:lvl4pPr algn="ctr" rtl="0" eaLnBrk="0" fontAlgn="base" hangingPunct="0">
        <a:spcBef>
          <a:spcPct val="0"/>
        </a:spcBef>
        <a:spcAft>
          <a:spcPct val="0"/>
        </a:spcAft>
        <a:tabLst>
          <a:tab pos="0" algn="l"/>
          <a:tab pos="914400" algn="l"/>
          <a:tab pos="1828800" algn="l"/>
          <a:tab pos="2741613" algn="l"/>
          <a:tab pos="3657600" algn="l"/>
          <a:tab pos="4572000" algn="l"/>
          <a:tab pos="5484813" algn="l"/>
          <a:tab pos="6399213" algn="l"/>
          <a:tab pos="7315200" algn="l"/>
          <a:tab pos="8229600" algn="l"/>
          <a:tab pos="9144000" algn="l"/>
          <a:tab pos="10058400" algn="l"/>
        </a:tabLst>
        <a:defRPr sz="4400">
          <a:solidFill>
            <a:srgbClr val="000000"/>
          </a:solidFill>
          <a:latin typeface="Calibri" pitchFamily="34" charset="0"/>
          <a:ea typeface="Microsoft YaHei" pitchFamily="34" charset="-122"/>
          <a:cs typeface="Mangal" pitchFamily="18" charset="0"/>
        </a:defRPr>
      </a:lvl4pPr>
      <a:lvl5pPr algn="ctr" rtl="0" eaLnBrk="0" fontAlgn="base" hangingPunct="0">
        <a:spcBef>
          <a:spcPct val="0"/>
        </a:spcBef>
        <a:spcAft>
          <a:spcPct val="0"/>
        </a:spcAft>
        <a:tabLst>
          <a:tab pos="0" algn="l"/>
          <a:tab pos="914400" algn="l"/>
          <a:tab pos="1828800" algn="l"/>
          <a:tab pos="2741613" algn="l"/>
          <a:tab pos="3657600" algn="l"/>
          <a:tab pos="4572000" algn="l"/>
          <a:tab pos="5484813" algn="l"/>
          <a:tab pos="6399213" algn="l"/>
          <a:tab pos="7315200" algn="l"/>
          <a:tab pos="8229600" algn="l"/>
          <a:tab pos="9144000" algn="l"/>
          <a:tab pos="10058400" algn="l"/>
        </a:tabLst>
        <a:defRPr sz="4400">
          <a:solidFill>
            <a:srgbClr val="000000"/>
          </a:solidFill>
          <a:latin typeface="Calibri" pitchFamily="34" charset="0"/>
          <a:ea typeface="Microsoft YaHei" pitchFamily="34" charset="-122"/>
          <a:cs typeface="Mangal" pitchFamily="18" charset="0"/>
        </a:defRPr>
      </a:lvl5pPr>
      <a:lvl6pPr marL="457200" algn="ctr" rtl="0" eaLnBrk="0" fontAlgn="base">
        <a:spcBef>
          <a:spcPct val="0"/>
        </a:spcBef>
        <a:spcAft>
          <a:spcPct val="0"/>
        </a:spcAft>
        <a:tabLst>
          <a:tab pos="0" algn="l"/>
          <a:tab pos="914400" algn="l"/>
          <a:tab pos="1828800" algn="l"/>
          <a:tab pos="2741613" algn="l"/>
          <a:tab pos="3657600" algn="l"/>
          <a:tab pos="4572000" algn="l"/>
          <a:tab pos="5484813" algn="l"/>
          <a:tab pos="6399213" algn="l"/>
          <a:tab pos="7315200" algn="l"/>
          <a:tab pos="8229600" algn="l"/>
          <a:tab pos="9144000" algn="l"/>
          <a:tab pos="10058400" algn="l"/>
        </a:tabLst>
        <a:defRPr sz="4400">
          <a:solidFill>
            <a:srgbClr val="000000"/>
          </a:solidFill>
          <a:latin typeface="Calibri" pitchFamily="34" charset="0"/>
          <a:ea typeface="Microsoft YaHei" pitchFamily="34" charset="-122"/>
          <a:cs typeface="Mangal" pitchFamily="18" charset="0"/>
        </a:defRPr>
      </a:lvl6pPr>
      <a:lvl7pPr marL="914400" algn="ctr" rtl="0" eaLnBrk="0" fontAlgn="base">
        <a:spcBef>
          <a:spcPct val="0"/>
        </a:spcBef>
        <a:spcAft>
          <a:spcPct val="0"/>
        </a:spcAft>
        <a:tabLst>
          <a:tab pos="0" algn="l"/>
          <a:tab pos="914400" algn="l"/>
          <a:tab pos="1828800" algn="l"/>
          <a:tab pos="2741613" algn="l"/>
          <a:tab pos="3657600" algn="l"/>
          <a:tab pos="4572000" algn="l"/>
          <a:tab pos="5484813" algn="l"/>
          <a:tab pos="6399213" algn="l"/>
          <a:tab pos="7315200" algn="l"/>
          <a:tab pos="8229600" algn="l"/>
          <a:tab pos="9144000" algn="l"/>
          <a:tab pos="10058400" algn="l"/>
        </a:tabLst>
        <a:defRPr sz="4400">
          <a:solidFill>
            <a:srgbClr val="000000"/>
          </a:solidFill>
          <a:latin typeface="Calibri" pitchFamily="34" charset="0"/>
          <a:ea typeface="Microsoft YaHei" pitchFamily="34" charset="-122"/>
          <a:cs typeface="Mangal" pitchFamily="18" charset="0"/>
        </a:defRPr>
      </a:lvl7pPr>
      <a:lvl8pPr marL="1371600" algn="ctr" rtl="0" eaLnBrk="0" fontAlgn="base">
        <a:spcBef>
          <a:spcPct val="0"/>
        </a:spcBef>
        <a:spcAft>
          <a:spcPct val="0"/>
        </a:spcAft>
        <a:tabLst>
          <a:tab pos="0" algn="l"/>
          <a:tab pos="914400" algn="l"/>
          <a:tab pos="1828800" algn="l"/>
          <a:tab pos="2741613" algn="l"/>
          <a:tab pos="3657600" algn="l"/>
          <a:tab pos="4572000" algn="l"/>
          <a:tab pos="5484813" algn="l"/>
          <a:tab pos="6399213" algn="l"/>
          <a:tab pos="7315200" algn="l"/>
          <a:tab pos="8229600" algn="l"/>
          <a:tab pos="9144000" algn="l"/>
          <a:tab pos="10058400" algn="l"/>
        </a:tabLst>
        <a:defRPr sz="4400">
          <a:solidFill>
            <a:srgbClr val="000000"/>
          </a:solidFill>
          <a:latin typeface="Calibri" pitchFamily="34" charset="0"/>
          <a:ea typeface="Microsoft YaHei" pitchFamily="34" charset="-122"/>
          <a:cs typeface="Mangal" pitchFamily="18" charset="0"/>
        </a:defRPr>
      </a:lvl8pPr>
      <a:lvl9pPr marL="1828800" algn="ctr" rtl="0" eaLnBrk="0" fontAlgn="base">
        <a:spcBef>
          <a:spcPct val="0"/>
        </a:spcBef>
        <a:spcAft>
          <a:spcPct val="0"/>
        </a:spcAft>
        <a:tabLst>
          <a:tab pos="0" algn="l"/>
          <a:tab pos="914400" algn="l"/>
          <a:tab pos="1828800" algn="l"/>
          <a:tab pos="2741613" algn="l"/>
          <a:tab pos="3657600" algn="l"/>
          <a:tab pos="4572000" algn="l"/>
          <a:tab pos="5484813" algn="l"/>
          <a:tab pos="6399213" algn="l"/>
          <a:tab pos="7315200" algn="l"/>
          <a:tab pos="8229600" algn="l"/>
          <a:tab pos="9144000" algn="l"/>
          <a:tab pos="10058400" algn="l"/>
        </a:tabLst>
        <a:defRPr sz="4400">
          <a:solidFill>
            <a:srgbClr val="000000"/>
          </a:solidFill>
          <a:latin typeface="Calibri" pitchFamily="34" charset="0"/>
          <a:ea typeface="Microsoft YaHei" pitchFamily="34" charset="-122"/>
          <a:cs typeface="Mangal" pitchFamily="18" charset="0"/>
        </a:defRPr>
      </a:lvl9pPr>
    </p:titleStyle>
    <p:bodyStyle>
      <a:lvl1pPr marL="342900" indent="-342900" algn="l" rtl="0" eaLnBrk="0" fontAlgn="base" hangingPunct="0">
        <a:spcBef>
          <a:spcPts val="80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lang="pt-BR" sz="3200">
          <a:solidFill>
            <a:srgbClr val="000000"/>
          </a:solidFill>
          <a:latin typeface="Calibri" pitchFamily="34"/>
          <a:ea typeface="Microsoft YaHei" pitchFamily="2"/>
          <a:cs typeface="Mangal" pitchFamily="2"/>
        </a:defRPr>
      </a:lvl1pPr>
      <a:lvl2pPr marL="742950" indent="-285750" algn="l" rtl="0" eaLnBrk="0" fontAlgn="base" hangingPunct="0">
        <a:spcBef>
          <a:spcPct val="20000"/>
        </a:spcBef>
        <a:spcAft>
          <a:spcPct val="0"/>
        </a:spcAft>
        <a:buChar char="–"/>
        <a:defRPr sz="2800">
          <a:solidFill>
            <a:schemeClr val="tx1"/>
          </a:solidFill>
          <a:latin typeface="Arial" charset="0"/>
          <a:ea typeface="Microsoft YaHei" pitchFamily="34" charset="-122"/>
        </a:defRPr>
      </a:lvl2pPr>
      <a:lvl3pPr marL="1143000" indent="-228600" algn="l" rtl="0" eaLnBrk="0" fontAlgn="base" hangingPunct="0">
        <a:spcBef>
          <a:spcPct val="20000"/>
        </a:spcBef>
        <a:spcAft>
          <a:spcPct val="0"/>
        </a:spcAft>
        <a:buChar char="•"/>
        <a:defRPr sz="2400">
          <a:solidFill>
            <a:schemeClr val="tx1"/>
          </a:solidFill>
          <a:latin typeface="Arial" charset="0"/>
          <a:ea typeface="Microsoft YaHei" pitchFamily="34" charset="-122"/>
        </a:defRPr>
      </a:lvl3pPr>
      <a:lvl4pPr marL="1600200" indent="-228600" algn="l" rtl="0" eaLnBrk="0" fontAlgn="base" hangingPunct="0">
        <a:spcBef>
          <a:spcPct val="20000"/>
        </a:spcBef>
        <a:spcAft>
          <a:spcPct val="0"/>
        </a:spcAft>
        <a:buChar char="–"/>
        <a:defRPr sz="2000">
          <a:solidFill>
            <a:schemeClr val="tx1"/>
          </a:solidFill>
          <a:latin typeface="Arial" charset="0"/>
          <a:ea typeface="Microsoft YaHei" pitchFamily="34" charset="-122"/>
        </a:defRPr>
      </a:lvl4pPr>
      <a:lvl5pPr marL="2057400" indent="-228600" algn="l" rtl="0" eaLnBrk="0" fontAlgn="base" hangingPunct="0">
        <a:spcBef>
          <a:spcPct val="20000"/>
        </a:spcBef>
        <a:spcAft>
          <a:spcPct val="0"/>
        </a:spcAft>
        <a:buChar char="»"/>
        <a:defRPr sz="2000">
          <a:solidFill>
            <a:schemeClr val="tx1"/>
          </a:solidFill>
          <a:latin typeface="Arial" charset="0"/>
          <a:ea typeface="Microsoft YaHei" pitchFamily="34" charset="-122"/>
        </a:defRPr>
      </a:lvl5pPr>
      <a:lvl6pPr marL="2514600" indent="-228600" algn="l" rtl="0" eaLnBrk="0" fontAlgn="base" hangingPunct="0">
        <a:spcBef>
          <a:spcPct val="20000"/>
        </a:spcBef>
        <a:spcAft>
          <a:spcPct val="0"/>
        </a:spcAft>
        <a:buChar char="»"/>
        <a:defRPr sz="2000">
          <a:solidFill>
            <a:schemeClr val="tx1"/>
          </a:solidFill>
          <a:latin typeface="Arial" charset="0"/>
          <a:ea typeface="Microsoft YaHei" pitchFamily="34" charset="-122"/>
        </a:defRPr>
      </a:lvl6pPr>
      <a:lvl7pPr marL="2971800" indent="-228600" algn="l" rtl="0" eaLnBrk="0" fontAlgn="base" hangingPunct="0">
        <a:spcBef>
          <a:spcPct val="20000"/>
        </a:spcBef>
        <a:spcAft>
          <a:spcPct val="0"/>
        </a:spcAft>
        <a:buChar char="»"/>
        <a:defRPr sz="2000">
          <a:solidFill>
            <a:schemeClr val="tx1"/>
          </a:solidFill>
          <a:latin typeface="Arial" charset="0"/>
          <a:ea typeface="Microsoft YaHei" pitchFamily="34" charset="-122"/>
        </a:defRPr>
      </a:lvl7pPr>
      <a:lvl8pPr marL="3429000" indent="-228600" algn="l" rtl="0" eaLnBrk="0" fontAlgn="base" hangingPunct="0">
        <a:spcBef>
          <a:spcPct val="20000"/>
        </a:spcBef>
        <a:spcAft>
          <a:spcPct val="0"/>
        </a:spcAft>
        <a:buChar char="»"/>
        <a:defRPr sz="2000">
          <a:solidFill>
            <a:schemeClr val="tx1"/>
          </a:solidFill>
          <a:latin typeface="Arial" charset="0"/>
          <a:ea typeface="Microsoft YaHei" pitchFamily="34" charset="-122"/>
        </a:defRPr>
      </a:lvl8pPr>
      <a:lvl9pPr marL="3886200" indent="-228600" algn="l" rtl="0" eaLnBrk="0" fontAlgn="base" hangingPunct="0">
        <a:spcBef>
          <a:spcPct val="20000"/>
        </a:spcBef>
        <a:spcAft>
          <a:spcPct val="0"/>
        </a:spcAft>
        <a:buChar char="»"/>
        <a:defRPr sz="2000">
          <a:solidFill>
            <a:schemeClr val="tx1"/>
          </a:solidFill>
          <a:latin typeface="Arial" charset="0"/>
          <a:ea typeface="Microsoft YaHei" pitchFamily="34" charset="-122"/>
        </a:defRPr>
      </a:lvl9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5.wmf"/></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hyperlink" Target="http://pt.wikipedia.org/wiki/Jos%C3%A9_de_Alencar"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hyperlink" Target="http://pt.wikipedia.org/wiki/Am%C3%A9rica" TargetMode="External"/><Relationship Id="rId5" Type="http://schemas.openxmlformats.org/officeDocument/2006/relationships/hyperlink" Target="http://pt.wikipedia.org/wiki/Iracema" TargetMode="External"/><Relationship Id="rId4" Type="http://schemas.openxmlformats.org/officeDocument/2006/relationships/hyperlink" Target="http://pt.wikipedia.org/wiki/Lingua_grega"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name="page1">
    <p:spTree>
      <p:nvGrpSpPr>
        <p:cNvPr id="1" name=""/>
        <p:cNvGrpSpPr/>
        <p:nvPr/>
      </p:nvGrpSpPr>
      <p:grpSpPr>
        <a:xfrm>
          <a:off x="0" y="0"/>
          <a:ext cx="0" cy="0"/>
          <a:chOff x="0" y="0"/>
          <a:chExt cx="0" cy="0"/>
        </a:xfrm>
      </p:grpSpPr>
      <p:sp>
        <p:nvSpPr>
          <p:cNvPr id="2050" name="CaixaDeTexto 6"/>
          <p:cNvSpPr>
            <a:spLocks/>
          </p:cNvSpPr>
          <p:nvPr/>
        </p:nvSpPr>
        <p:spPr bwMode="auto">
          <a:xfrm>
            <a:off x="1214414" y="3786190"/>
            <a:ext cx="7643866" cy="2833725"/>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0000" tIns="46800" rIns="90000" bIns="46800">
            <a:spAutoFit/>
          </a:bodyPr>
          <a:lstStyle/>
          <a:p>
            <a:pPr algn="ct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pt-BR" altLang="pt-BR" sz="4000" b="1" dirty="0" smtClean="0">
                <a:solidFill>
                  <a:srgbClr val="FFFFFF"/>
                </a:solidFill>
                <a:ea typeface="Microsoft YaHei" pitchFamily="34" charset="-122"/>
                <a:cs typeface="Mangal" pitchFamily="18" charset="0"/>
              </a:rPr>
              <a:t>MATEMÁTICA E SUAS TECNOLOGIAS</a:t>
            </a:r>
            <a:endParaRPr lang="pt-BR" altLang="pt-BR" sz="4000" b="1" dirty="0">
              <a:solidFill>
                <a:srgbClr val="FFFFFF"/>
              </a:solidFill>
              <a:ea typeface="Microsoft YaHei" pitchFamily="34" charset="-122"/>
              <a:cs typeface="Mangal" pitchFamily="18" charset="0"/>
            </a:endParaRPr>
          </a:p>
          <a:p>
            <a:pPr algn="ct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pt-BR" altLang="pt-BR" i="1" dirty="0">
                <a:solidFill>
                  <a:srgbClr val="FFFFFF"/>
                </a:solidFill>
                <a:ea typeface="Microsoft YaHei" pitchFamily="34" charset="-122"/>
                <a:cs typeface="Mangal" pitchFamily="18" charset="0"/>
              </a:rPr>
              <a:t> Ensino Médio, 2º ano</a:t>
            </a:r>
          </a:p>
          <a:p>
            <a:pPr algn="ct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pt-BR" altLang="pt-BR" sz="4000" i="1" dirty="0" smtClean="0">
                <a:solidFill>
                  <a:srgbClr val="FFFFFF"/>
                </a:solidFill>
                <a:ea typeface="Microsoft YaHei" pitchFamily="34" charset="-122"/>
                <a:cs typeface="Mangal" pitchFamily="18" charset="0"/>
              </a:rPr>
              <a:t>Permutações </a:t>
            </a:r>
            <a:r>
              <a:rPr lang="pt-BR" altLang="pt-BR" sz="4000" i="1" dirty="0">
                <a:solidFill>
                  <a:srgbClr val="FFFFFF"/>
                </a:solidFill>
                <a:ea typeface="Microsoft YaHei" pitchFamily="34" charset="-122"/>
                <a:cs typeface="Mangal" pitchFamily="18" charset="0"/>
              </a:rPr>
              <a:t>com elementos repetidos</a:t>
            </a: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218" name="Retângulo 1"/>
          <p:cNvSpPr>
            <a:spLocks noChangeArrowheads="1"/>
          </p:cNvSpPr>
          <p:nvPr/>
        </p:nvSpPr>
        <p:spPr bwMode="auto">
          <a:xfrm>
            <a:off x="107950" y="0"/>
            <a:ext cx="4859338"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pt-BR" altLang="pt-BR" b="1" dirty="0">
                <a:solidFill>
                  <a:srgbClr val="FFFFFF"/>
                </a:solidFill>
                <a:ea typeface="Microsoft YaHei" pitchFamily="34" charset="-122"/>
                <a:cs typeface="Mangal" pitchFamily="18" charset="0"/>
              </a:rPr>
              <a:t>Matemática, 2ª série do Ensino Médio, </a:t>
            </a:r>
            <a:r>
              <a:rPr lang="pt-BR" altLang="pt-BR" b="1" dirty="0" smtClean="0">
                <a:solidFill>
                  <a:srgbClr val="FFFFFF"/>
                </a:solidFill>
                <a:ea typeface="Microsoft YaHei" pitchFamily="34" charset="-122"/>
                <a:cs typeface="Mangal" pitchFamily="18" charset="0"/>
              </a:rPr>
              <a:t>Permutações </a:t>
            </a:r>
            <a:r>
              <a:rPr lang="pt-BR" altLang="pt-BR" b="1" dirty="0">
                <a:solidFill>
                  <a:srgbClr val="FFFFFF"/>
                </a:solidFill>
                <a:ea typeface="Microsoft YaHei" pitchFamily="34" charset="-122"/>
                <a:cs typeface="Mangal" pitchFamily="18" charset="0"/>
              </a:rPr>
              <a:t>com elementos repetidos</a:t>
            </a:r>
          </a:p>
          <a:p>
            <a:endParaRPr lang="pt-BR" altLang="pt-BR" i="1" dirty="0">
              <a:solidFill>
                <a:srgbClr val="FFFFFF"/>
              </a:solidFill>
              <a:ea typeface="Microsoft YaHei" pitchFamily="34" charset="-122"/>
              <a:cs typeface="Mangal" pitchFamily="18" charset="0"/>
            </a:endParaRPr>
          </a:p>
        </p:txBody>
      </p:sp>
      <p:sp>
        <p:nvSpPr>
          <p:cNvPr id="9219" name="CaixaDeTexto 1"/>
          <p:cNvSpPr txBox="1">
            <a:spLocks noChangeArrowheads="1"/>
          </p:cNvSpPr>
          <p:nvPr/>
        </p:nvSpPr>
        <p:spPr bwMode="auto">
          <a:xfrm>
            <a:off x="690371" y="923925"/>
            <a:ext cx="7992887" cy="5078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just" eaLnBrk="1" hangingPunct="1"/>
            <a:endParaRPr lang="pt-BR" sz="1200" dirty="0"/>
          </a:p>
          <a:p>
            <a:pPr algn="just" eaLnBrk="1" hangingPunct="1"/>
            <a:r>
              <a:rPr lang="pt-BR" sz="2800" b="1" dirty="0" smtClean="0"/>
              <a:t>PERMUTAÇÕES </a:t>
            </a:r>
            <a:r>
              <a:rPr lang="pt-BR" sz="2800" b="1" dirty="0"/>
              <a:t>SIMPLES:</a:t>
            </a:r>
          </a:p>
          <a:p>
            <a:pPr algn="just" eaLnBrk="1" hangingPunct="1"/>
            <a:endParaRPr lang="pt-BR" sz="1200" dirty="0"/>
          </a:p>
          <a:p>
            <a:pPr algn="just" eaLnBrk="1" hangingPunct="1"/>
            <a:r>
              <a:rPr lang="pt-BR" sz="2800" dirty="0"/>
              <a:t>   Seja I = { a</a:t>
            </a:r>
            <a:r>
              <a:rPr lang="pt-BR" sz="2800" baseline="-25000" dirty="0"/>
              <a:t>1</a:t>
            </a:r>
            <a:r>
              <a:rPr lang="pt-BR" sz="2800" dirty="0"/>
              <a:t>, a</a:t>
            </a:r>
            <a:r>
              <a:rPr lang="pt-BR" sz="2800" baseline="-25000" dirty="0"/>
              <a:t>2 </a:t>
            </a:r>
            <a:r>
              <a:rPr lang="pt-BR" sz="2800" dirty="0"/>
              <a:t>,a</a:t>
            </a:r>
            <a:r>
              <a:rPr lang="pt-BR" sz="2800" baseline="-25000" dirty="0"/>
              <a:t>3</a:t>
            </a:r>
            <a:r>
              <a:rPr lang="pt-BR" sz="2800" dirty="0"/>
              <a:t> ,...,</a:t>
            </a:r>
            <a:r>
              <a:rPr lang="pt-BR" sz="2800" dirty="0" err="1"/>
              <a:t>a</a:t>
            </a:r>
            <a:r>
              <a:rPr lang="pt-BR" sz="2800" baseline="-25000" dirty="0" err="1"/>
              <a:t>n</a:t>
            </a:r>
            <a:r>
              <a:rPr lang="pt-BR" sz="2800" dirty="0"/>
              <a:t> } um conjunto com </a:t>
            </a:r>
            <a:r>
              <a:rPr lang="pt-BR" sz="2800" b="1" dirty="0"/>
              <a:t>n</a:t>
            </a:r>
            <a:r>
              <a:rPr lang="pt-BR" sz="2800" dirty="0"/>
              <a:t> elementos. Chama-se </a:t>
            </a:r>
            <a:r>
              <a:rPr lang="pt-BR" sz="2800" dirty="0" smtClean="0"/>
              <a:t>permutações </a:t>
            </a:r>
            <a:r>
              <a:rPr lang="pt-BR" sz="2800" dirty="0"/>
              <a:t>simples dos </a:t>
            </a:r>
            <a:r>
              <a:rPr lang="pt-BR" sz="2800" b="1" dirty="0"/>
              <a:t>n</a:t>
            </a:r>
            <a:r>
              <a:rPr lang="pt-BR" sz="2800" dirty="0"/>
              <a:t> elementos de I todos agrupamentos ordenados (diferem pela ordem) desses n elementos tomados </a:t>
            </a:r>
            <a:r>
              <a:rPr lang="pt-BR" sz="2800" b="1" dirty="0"/>
              <a:t>n</a:t>
            </a:r>
            <a:r>
              <a:rPr lang="pt-BR" sz="2800" dirty="0"/>
              <a:t> a </a:t>
            </a:r>
            <a:r>
              <a:rPr lang="pt-BR" sz="2800" b="1" dirty="0"/>
              <a:t>n</a:t>
            </a:r>
            <a:r>
              <a:rPr lang="pt-BR" sz="2800" dirty="0" smtClean="0"/>
              <a:t>.</a:t>
            </a:r>
          </a:p>
          <a:p>
            <a:pPr algn="just" eaLnBrk="1" hangingPunct="1"/>
            <a:r>
              <a:rPr lang="pt-BR" sz="2800" dirty="0" smtClean="0"/>
              <a:t> Indicamos por </a:t>
            </a:r>
            <a:r>
              <a:rPr lang="pt-BR" sz="2800" dirty="0" err="1" smtClean="0"/>
              <a:t>P</a:t>
            </a:r>
            <a:r>
              <a:rPr lang="pt-BR" sz="2800" baseline="-25000" dirty="0" err="1" smtClean="0"/>
              <a:t>n</a:t>
            </a:r>
            <a:r>
              <a:rPr lang="pt-BR" sz="2800" dirty="0" smtClean="0"/>
              <a:t> o número de permutações simples de </a:t>
            </a:r>
            <a:r>
              <a:rPr lang="pt-BR" sz="2800" b="1" dirty="0" smtClean="0"/>
              <a:t>n</a:t>
            </a:r>
            <a:r>
              <a:rPr lang="pt-BR" sz="2800" dirty="0" smtClean="0"/>
              <a:t> elementos:</a:t>
            </a:r>
          </a:p>
          <a:p>
            <a:pPr algn="just" eaLnBrk="1" hangingPunct="1"/>
            <a:endParaRPr lang="pt-BR" sz="1200" dirty="0"/>
          </a:p>
          <a:p>
            <a:pPr algn="just" eaLnBrk="1" hangingPunct="1"/>
            <a:r>
              <a:rPr lang="pt-BR" sz="2800" dirty="0" err="1"/>
              <a:t>P</a:t>
            </a:r>
            <a:r>
              <a:rPr lang="pt-BR" sz="2800" baseline="-25000" dirty="0" err="1"/>
              <a:t>n</a:t>
            </a:r>
            <a:r>
              <a:rPr lang="pt-BR" sz="2800" baseline="-25000" dirty="0"/>
              <a:t> </a:t>
            </a:r>
            <a:r>
              <a:rPr lang="pt-BR" sz="2800" dirty="0" smtClean="0"/>
              <a:t>= n! = </a:t>
            </a:r>
            <a:r>
              <a:rPr lang="pt-BR" sz="2800" dirty="0"/>
              <a:t>n.(n – 1).(n – 2). ... .3.2.1</a:t>
            </a:r>
          </a:p>
          <a:p>
            <a:pPr algn="ctr" eaLnBrk="1" hangingPunct="1"/>
            <a:endParaRPr lang="pt-BR" dirty="0"/>
          </a:p>
          <a:p>
            <a:pPr algn="just" eaLnBrk="1" hangingPunct="1"/>
            <a:endParaRPr lang="pt-BR" dirty="0"/>
          </a:p>
        </p:txBody>
      </p:sp>
    </p:spTree>
    <p:extLst>
      <p:ext uri="{BB962C8B-B14F-4D97-AF65-F5344CB8AC3E}">
        <p14:creationId xmlns:p14="http://schemas.microsoft.com/office/powerpoint/2010/main" xmlns="" val="410085687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1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21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2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0242" name="Retângulo 1"/>
          <p:cNvSpPr>
            <a:spLocks noChangeArrowheads="1"/>
          </p:cNvSpPr>
          <p:nvPr/>
        </p:nvSpPr>
        <p:spPr bwMode="auto">
          <a:xfrm>
            <a:off x="107950" y="0"/>
            <a:ext cx="4859338"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pt-BR" altLang="pt-BR" b="1" dirty="0">
                <a:solidFill>
                  <a:srgbClr val="FFFFFF"/>
                </a:solidFill>
                <a:ea typeface="Microsoft YaHei" pitchFamily="34" charset="-122"/>
                <a:cs typeface="Mangal" pitchFamily="18" charset="0"/>
              </a:rPr>
              <a:t>Matemática, 2ª série do Ensino Médio, </a:t>
            </a:r>
            <a:r>
              <a:rPr lang="pt-BR" altLang="pt-BR" b="1" dirty="0" smtClean="0">
                <a:solidFill>
                  <a:srgbClr val="FFFFFF"/>
                </a:solidFill>
                <a:ea typeface="Microsoft YaHei" pitchFamily="34" charset="-122"/>
                <a:cs typeface="Mangal" pitchFamily="18" charset="0"/>
              </a:rPr>
              <a:t>Permutações </a:t>
            </a:r>
            <a:r>
              <a:rPr lang="pt-BR" altLang="pt-BR" b="1" dirty="0">
                <a:solidFill>
                  <a:srgbClr val="FFFFFF"/>
                </a:solidFill>
                <a:ea typeface="Microsoft YaHei" pitchFamily="34" charset="-122"/>
                <a:cs typeface="Mangal" pitchFamily="18" charset="0"/>
              </a:rPr>
              <a:t>com elementos repetidos</a:t>
            </a:r>
          </a:p>
          <a:p>
            <a:endParaRPr lang="pt-BR" altLang="pt-BR" i="1" dirty="0">
              <a:solidFill>
                <a:srgbClr val="FFFFFF"/>
              </a:solidFill>
              <a:ea typeface="Microsoft YaHei" pitchFamily="34" charset="-122"/>
              <a:cs typeface="Mangal" pitchFamily="18" charset="0"/>
            </a:endParaRPr>
          </a:p>
        </p:txBody>
      </p:sp>
      <p:sp>
        <p:nvSpPr>
          <p:cNvPr id="10243" name="CaixaDeTexto 1"/>
          <p:cNvSpPr txBox="1">
            <a:spLocks noChangeArrowheads="1"/>
          </p:cNvSpPr>
          <p:nvPr/>
        </p:nvSpPr>
        <p:spPr bwMode="auto">
          <a:xfrm>
            <a:off x="742950" y="1052513"/>
            <a:ext cx="7501458" cy="21236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t-BR" sz="2800" dirty="0"/>
              <a:t>Exemplo: </a:t>
            </a:r>
            <a:endParaRPr lang="pt-BR" sz="2800" dirty="0" smtClean="0"/>
          </a:p>
          <a:p>
            <a:pPr eaLnBrk="1" hangingPunct="1"/>
            <a:endParaRPr lang="pt-BR" sz="1200" dirty="0"/>
          </a:p>
          <a:p>
            <a:pPr eaLnBrk="1" hangingPunct="1"/>
            <a:r>
              <a:rPr lang="pt-BR" sz="2800" dirty="0" smtClean="0"/>
              <a:t>Quantos </a:t>
            </a:r>
            <a:r>
              <a:rPr lang="pt-BR" sz="2800" b="1" dirty="0"/>
              <a:t>anagramas</a:t>
            </a:r>
            <a:r>
              <a:rPr lang="pt-BR" sz="2800" dirty="0"/>
              <a:t> podemos formar a partir da palavra ORDEM?</a:t>
            </a:r>
          </a:p>
          <a:p>
            <a:pPr eaLnBrk="1" hangingPunct="1"/>
            <a:endParaRPr lang="pt-BR" dirty="0"/>
          </a:p>
          <a:p>
            <a:pPr eaLnBrk="1" hangingPunct="1"/>
            <a:endParaRPr lang="pt-BR" dirty="0"/>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0242" name="Retângulo 1"/>
          <p:cNvSpPr>
            <a:spLocks noChangeArrowheads="1"/>
          </p:cNvSpPr>
          <p:nvPr/>
        </p:nvSpPr>
        <p:spPr bwMode="auto">
          <a:xfrm>
            <a:off x="107950" y="0"/>
            <a:ext cx="4859338"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pt-BR" altLang="pt-BR" b="1" dirty="0">
                <a:solidFill>
                  <a:srgbClr val="FFFFFF"/>
                </a:solidFill>
                <a:ea typeface="Microsoft YaHei" pitchFamily="34" charset="-122"/>
                <a:cs typeface="Mangal" pitchFamily="18" charset="0"/>
              </a:rPr>
              <a:t>Matemática, 2ª série do Ensino Médio, </a:t>
            </a:r>
            <a:r>
              <a:rPr lang="pt-BR" altLang="pt-BR" b="1" dirty="0" smtClean="0">
                <a:solidFill>
                  <a:srgbClr val="FFFFFF"/>
                </a:solidFill>
                <a:ea typeface="Microsoft YaHei" pitchFamily="34" charset="-122"/>
                <a:cs typeface="Mangal" pitchFamily="18" charset="0"/>
              </a:rPr>
              <a:t>Permutações </a:t>
            </a:r>
            <a:r>
              <a:rPr lang="pt-BR" altLang="pt-BR" b="1" dirty="0">
                <a:solidFill>
                  <a:srgbClr val="FFFFFF"/>
                </a:solidFill>
                <a:ea typeface="Microsoft YaHei" pitchFamily="34" charset="-122"/>
                <a:cs typeface="Mangal" pitchFamily="18" charset="0"/>
              </a:rPr>
              <a:t>com elementos repetidos</a:t>
            </a:r>
          </a:p>
          <a:p>
            <a:endParaRPr lang="pt-BR" altLang="pt-BR" i="1" dirty="0">
              <a:solidFill>
                <a:srgbClr val="FFFFFF"/>
              </a:solidFill>
              <a:ea typeface="Microsoft YaHei" pitchFamily="34" charset="-122"/>
              <a:cs typeface="Mangal" pitchFamily="18" charset="0"/>
            </a:endParaRPr>
          </a:p>
        </p:txBody>
      </p:sp>
      <p:sp>
        <p:nvSpPr>
          <p:cNvPr id="10243" name="CaixaDeTexto 1"/>
          <p:cNvSpPr txBox="1">
            <a:spLocks noChangeArrowheads="1"/>
          </p:cNvSpPr>
          <p:nvPr/>
        </p:nvSpPr>
        <p:spPr bwMode="auto">
          <a:xfrm>
            <a:off x="611560" y="1052513"/>
            <a:ext cx="7560840" cy="40010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t-BR" sz="2800" dirty="0" smtClean="0"/>
              <a:t>Solução</a:t>
            </a:r>
            <a:r>
              <a:rPr lang="pt-BR" sz="2800" dirty="0"/>
              <a:t>:</a:t>
            </a:r>
          </a:p>
          <a:p>
            <a:pPr eaLnBrk="1" hangingPunct="1"/>
            <a:endParaRPr lang="pt-BR" sz="1200" dirty="0"/>
          </a:p>
          <a:p>
            <a:pPr eaLnBrk="1" hangingPunct="1"/>
            <a:r>
              <a:rPr lang="pt-BR" sz="2800" dirty="0"/>
              <a:t>Como a palavra ORDEM possui 5 letras distintas, devemos calcular o número de permutações calculando P</a:t>
            </a:r>
            <a:r>
              <a:rPr lang="pt-BR" sz="2800" baseline="-25000" dirty="0"/>
              <a:t>5</a:t>
            </a:r>
            <a:r>
              <a:rPr lang="pt-BR" sz="2800" dirty="0"/>
              <a:t>. Temos então:</a:t>
            </a:r>
          </a:p>
          <a:p>
            <a:pPr eaLnBrk="1" hangingPunct="1"/>
            <a:r>
              <a:rPr lang="pt-BR" sz="2800" dirty="0"/>
              <a:t>P</a:t>
            </a:r>
            <a:r>
              <a:rPr lang="pt-BR" sz="2800" baseline="-25000" dirty="0"/>
              <a:t>5</a:t>
            </a:r>
            <a:r>
              <a:rPr lang="pt-BR" sz="2800" dirty="0"/>
              <a:t> </a:t>
            </a:r>
            <a:r>
              <a:rPr lang="pt-BR" sz="2800" dirty="0" smtClean="0"/>
              <a:t>= 5! =</a:t>
            </a:r>
            <a:r>
              <a:rPr lang="pt-BR" sz="2800" dirty="0"/>
              <a:t> 5 . 4 . 3 . 2 . 1 = 120</a:t>
            </a:r>
          </a:p>
          <a:p>
            <a:pPr eaLnBrk="1" hangingPunct="1"/>
            <a:r>
              <a:rPr lang="pt-BR" sz="2800" dirty="0"/>
              <a:t>Portanto:</a:t>
            </a:r>
          </a:p>
          <a:p>
            <a:pPr eaLnBrk="1" hangingPunct="1"/>
            <a:r>
              <a:rPr lang="pt-BR" sz="2800" dirty="0"/>
              <a:t>O número de anagramas que podemos formar a partir da palavra ORDEM é igual a 120. </a:t>
            </a:r>
          </a:p>
          <a:p>
            <a:pPr eaLnBrk="1" hangingPunct="1"/>
            <a:endParaRPr lang="pt-BR" dirty="0"/>
          </a:p>
        </p:txBody>
      </p:sp>
    </p:spTree>
    <p:extLst>
      <p:ext uri="{BB962C8B-B14F-4D97-AF65-F5344CB8AC3E}">
        <p14:creationId xmlns:p14="http://schemas.microsoft.com/office/powerpoint/2010/main" xmlns="" val="111439656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4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2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0242" name="Retângulo 1"/>
          <p:cNvSpPr>
            <a:spLocks noChangeArrowheads="1"/>
          </p:cNvSpPr>
          <p:nvPr/>
        </p:nvSpPr>
        <p:spPr bwMode="auto">
          <a:xfrm>
            <a:off x="107950" y="0"/>
            <a:ext cx="4859338"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pt-BR" altLang="pt-BR" b="1" dirty="0">
                <a:solidFill>
                  <a:srgbClr val="FFFFFF"/>
                </a:solidFill>
                <a:ea typeface="Microsoft YaHei" pitchFamily="34" charset="-122"/>
                <a:cs typeface="Mangal" pitchFamily="18" charset="0"/>
              </a:rPr>
              <a:t>Matemática, 2ª série do Ensino Médio, </a:t>
            </a:r>
            <a:r>
              <a:rPr lang="pt-BR" altLang="pt-BR" b="1" dirty="0" smtClean="0">
                <a:solidFill>
                  <a:srgbClr val="FFFFFF"/>
                </a:solidFill>
                <a:ea typeface="Microsoft YaHei" pitchFamily="34" charset="-122"/>
                <a:cs typeface="Mangal" pitchFamily="18" charset="0"/>
              </a:rPr>
              <a:t>Permutações </a:t>
            </a:r>
            <a:r>
              <a:rPr lang="pt-BR" altLang="pt-BR" b="1" dirty="0">
                <a:solidFill>
                  <a:srgbClr val="FFFFFF"/>
                </a:solidFill>
                <a:ea typeface="Microsoft YaHei" pitchFamily="34" charset="-122"/>
                <a:cs typeface="Mangal" pitchFamily="18" charset="0"/>
              </a:rPr>
              <a:t>com elementos repetidos</a:t>
            </a:r>
          </a:p>
          <a:p>
            <a:endParaRPr lang="pt-BR" altLang="pt-BR" i="1" dirty="0">
              <a:solidFill>
                <a:srgbClr val="FFFFFF"/>
              </a:solidFill>
              <a:ea typeface="Microsoft YaHei" pitchFamily="34" charset="-122"/>
              <a:cs typeface="Mangal" pitchFamily="18" charset="0"/>
            </a:endParaRPr>
          </a:p>
        </p:txBody>
      </p:sp>
      <p:sp>
        <p:nvSpPr>
          <p:cNvPr id="2" name="CaixaDeTexto 1"/>
          <p:cNvSpPr txBox="1"/>
          <p:nvPr/>
        </p:nvSpPr>
        <p:spPr>
          <a:xfrm>
            <a:off x="578138" y="836712"/>
            <a:ext cx="7954302" cy="4770537"/>
          </a:xfrm>
          <a:prstGeom prst="rect">
            <a:avLst/>
          </a:prstGeom>
          <a:noFill/>
        </p:spPr>
        <p:txBody>
          <a:bodyPr wrap="square" rtlCol="0">
            <a:spAutoFit/>
          </a:bodyPr>
          <a:lstStyle/>
          <a:p>
            <a:r>
              <a:rPr lang="pt-BR" sz="2800" dirty="0" smtClean="0"/>
              <a:t>PERMUTAÇÕES COM ELEMENTOS REPETIDOS</a:t>
            </a:r>
          </a:p>
          <a:p>
            <a:endParaRPr lang="pt-BR" sz="800" dirty="0"/>
          </a:p>
          <a:p>
            <a:r>
              <a:rPr lang="pt-BR" sz="2800" dirty="0" smtClean="0"/>
              <a:t>Considere o exemplo:</a:t>
            </a:r>
          </a:p>
          <a:p>
            <a:r>
              <a:rPr lang="pt-BR" sz="2800" dirty="0" smtClean="0"/>
              <a:t>Quantos são os anagramas da palavra BATATA?</a:t>
            </a:r>
          </a:p>
          <a:p>
            <a:endParaRPr lang="pt-BR" sz="800" dirty="0"/>
          </a:p>
          <a:p>
            <a:r>
              <a:rPr lang="pt-BR" sz="2800" dirty="0" smtClean="0"/>
              <a:t>Solução</a:t>
            </a:r>
          </a:p>
          <a:p>
            <a:endParaRPr lang="pt-BR" sz="800" dirty="0"/>
          </a:p>
          <a:p>
            <a:r>
              <a:rPr lang="pt-BR" sz="2800" dirty="0" smtClean="0"/>
              <a:t>Se os </a:t>
            </a:r>
            <a:r>
              <a:rPr lang="pt-BR" sz="2800" b="1" dirty="0" smtClean="0"/>
              <a:t>As</a:t>
            </a:r>
            <a:r>
              <a:rPr lang="pt-BR" sz="2800" dirty="0" smtClean="0"/>
              <a:t> fossem diferentes e os </a:t>
            </a:r>
            <a:r>
              <a:rPr lang="pt-BR" sz="2800" b="1" dirty="0" err="1" smtClean="0"/>
              <a:t>Ts</a:t>
            </a:r>
            <a:r>
              <a:rPr lang="pt-BR" sz="2800" dirty="0" smtClean="0"/>
              <a:t> também, o total de anagramas seria P</a:t>
            </a:r>
            <a:r>
              <a:rPr lang="pt-BR" sz="2800" baseline="-25000" dirty="0" smtClean="0"/>
              <a:t>6</a:t>
            </a:r>
            <a:r>
              <a:rPr lang="pt-BR" sz="2800" dirty="0" smtClean="0"/>
              <a:t> = 6!</a:t>
            </a:r>
          </a:p>
          <a:p>
            <a:r>
              <a:rPr lang="pt-BR" sz="2800" dirty="0" smtClean="0"/>
              <a:t>Mas as permutações entre os 3 </a:t>
            </a:r>
            <a:r>
              <a:rPr lang="pt-BR" sz="2800" b="1" dirty="0" smtClean="0"/>
              <a:t>As</a:t>
            </a:r>
            <a:r>
              <a:rPr lang="pt-BR" sz="2800" dirty="0" smtClean="0"/>
              <a:t> não produzirão novo anagrama. Então precisaremos dividir P</a:t>
            </a:r>
            <a:r>
              <a:rPr lang="pt-BR" sz="2800" baseline="-25000" dirty="0" smtClean="0"/>
              <a:t>6</a:t>
            </a:r>
            <a:r>
              <a:rPr lang="pt-BR" sz="2800" dirty="0" smtClean="0"/>
              <a:t> por P</a:t>
            </a:r>
            <a:r>
              <a:rPr lang="pt-BR" sz="2800" baseline="-25000" dirty="0" smtClean="0"/>
              <a:t>3</a:t>
            </a:r>
            <a:r>
              <a:rPr lang="pt-BR" sz="2800" dirty="0" smtClean="0"/>
              <a:t> . O mesmo ocorre com os dois </a:t>
            </a:r>
            <a:r>
              <a:rPr lang="pt-BR" sz="2800" b="1" dirty="0" err="1" smtClean="0"/>
              <a:t>Ts</a:t>
            </a:r>
            <a:r>
              <a:rPr lang="pt-BR" sz="2800" dirty="0" smtClean="0"/>
              <a:t>: precisamos dividir também por P</a:t>
            </a:r>
            <a:r>
              <a:rPr lang="pt-BR" sz="2800" baseline="-25000" dirty="0" smtClean="0"/>
              <a:t>2</a:t>
            </a:r>
            <a:r>
              <a:rPr lang="pt-BR" sz="2800" dirty="0" smtClean="0"/>
              <a:t> .</a:t>
            </a:r>
            <a:endParaRPr lang="pt-BR" sz="2800" dirty="0"/>
          </a:p>
        </p:txBody>
      </p:sp>
    </p:spTree>
    <p:extLst>
      <p:ext uri="{BB962C8B-B14F-4D97-AF65-F5344CB8AC3E}">
        <p14:creationId xmlns:p14="http://schemas.microsoft.com/office/powerpoint/2010/main" xmlns="" val="344294043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0242" name="Retângulo 1"/>
          <p:cNvSpPr>
            <a:spLocks noChangeArrowheads="1"/>
          </p:cNvSpPr>
          <p:nvPr/>
        </p:nvSpPr>
        <p:spPr bwMode="auto">
          <a:xfrm>
            <a:off x="107950" y="0"/>
            <a:ext cx="4859338"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pt-BR" altLang="pt-BR" b="1" dirty="0">
                <a:solidFill>
                  <a:srgbClr val="FFFFFF"/>
                </a:solidFill>
                <a:ea typeface="Microsoft YaHei" pitchFamily="34" charset="-122"/>
                <a:cs typeface="Mangal" pitchFamily="18" charset="0"/>
              </a:rPr>
              <a:t>Matemática, 2ª série do Ensino Médio, </a:t>
            </a:r>
            <a:r>
              <a:rPr lang="pt-BR" altLang="pt-BR" b="1" dirty="0" smtClean="0">
                <a:solidFill>
                  <a:srgbClr val="FFFFFF"/>
                </a:solidFill>
                <a:ea typeface="Microsoft YaHei" pitchFamily="34" charset="-122"/>
                <a:cs typeface="Mangal" pitchFamily="18" charset="0"/>
              </a:rPr>
              <a:t>Permutações </a:t>
            </a:r>
            <a:r>
              <a:rPr lang="pt-BR" altLang="pt-BR" b="1" dirty="0">
                <a:solidFill>
                  <a:srgbClr val="FFFFFF"/>
                </a:solidFill>
                <a:ea typeface="Microsoft YaHei" pitchFamily="34" charset="-122"/>
                <a:cs typeface="Mangal" pitchFamily="18" charset="0"/>
              </a:rPr>
              <a:t>com elementos repetidos</a:t>
            </a:r>
          </a:p>
          <a:p>
            <a:endParaRPr lang="pt-BR" altLang="pt-BR" i="1" dirty="0">
              <a:solidFill>
                <a:srgbClr val="FFFFFF"/>
              </a:solidFill>
              <a:ea typeface="Microsoft YaHei" pitchFamily="34" charset="-122"/>
              <a:cs typeface="Mangal" pitchFamily="18" charset="0"/>
            </a:endParaRPr>
          </a:p>
        </p:txBody>
      </p:sp>
      <p:sp>
        <p:nvSpPr>
          <p:cNvPr id="2" name="CaixaDeTexto 1"/>
          <p:cNvSpPr txBox="1"/>
          <p:nvPr/>
        </p:nvSpPr>
        <p:spPr>
          <a:xfrm>
            <a:off x="578138" y="836712"/>
            <a:ext cx="7954302" cy="1384995"/>
          </a:xfrm>
          <a:prstGeom prst="rect">
            <a:avLst/>
          </a:prstGeom>
          <a:noFill/>
        </p:spPr>
        <p:txBody>
          <a:bodyPr wrap="square" rtlCol="0">
            <a:spAutoFit/>
          </a:bodyPr>
          <a:lstStyle/>
          <a:p>
            <a:r>
              <a:rPr lang="pt-BR" sz="2800" dirty="0" smtClean="0"/>
              <a:t>Portanto, o número de anagramas da palavra BATATA é:</a:t>
            </a:r>
          </a:p>
          <a:p>
            <a:endParaRPr lang="pt-BR" sz="2800" dirty="0"/>
          </a:p>
        </p:txBody>
      </p:sp>
      <p:pic>
        <p:nvPicPr>
          <p:cNvPr id="64514" name="Picture 2"/>
          <p:cNvPicPr>
            <a:picLocks noChangeAspect="1" noChangeArrowheads="1"/>
          </p:cNvPicPr>
          <p:nvPr/>
        </p:nvPicPr>
        <p:blipFill>
          <a:blip r:embed="rId4">
            <a:extLst>
              <a:ext uri="{28A0092B-C50C-407E-A947-70E740481C1C}">
                <a14:useLocalDpi xmlns:a14="http://schemas.microsoft.com/office/drawing/2010/main" xmlns="" val="0"/>
              </a:ext>
            </a:extLst>
          </a:blip>
          <a:srcRect t="80879" r="66914"/>
          <a:stretch>
            <a:fillRect/>
          </a:stretch>
        </p:blipFill>
        <p:spPr bwMode="auto">
          <a:xfrm>
            <a:off x="1187624" y="1700808"/>
            <a:ext cx="5616624" cy="190199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in">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EEECE1"/>
                  </a:outerShdw>
                </a:effectLst>
              </a14:hiddenEffects>
            </a:ext>
          </a:extLst>
        </p:spPr>
      </p:pic>
    </p:spTree>
    <p:extLst>
      <p:ext uri="{BB962C8B-B14F-4D97-AF65-F5344CB8AC3E}">
        <p14:creationId xmlns:p14="http://schemas.microsoft.com/office/powerpoint/2010/main" xmlns="" val="134644774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45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2290" name="Retângulo 1"/>
          <p:cNvSpPr>
            <a:spLocks noChangeArrowheads="1"/>
          </p:cNvSpPr>
          <p:nvPr/>
        </p:nvSpPr>
        <p:spPr bwMode="auto">
          <a:xfrm>
            <a:off x="107950" y="0"/>
            <a:ext cx="4859338"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pt-BR" altLang="pt-BR" b="1" dirty="0">
                <a:solidFill>
                  <a:srgbClr val="FFFFFF"/>
                </a:solidFill>
                <a:ea typeface="Microsoft YaHei" pitchFamily="34" charset="-122"/>
                <a:cs typeface="Mangal" pitchFamily="18" charset="0"/>
              </a:rPr>
              <a:t>Matemática, 2ª série do Ensino Médio, </a:t>
            </a:r>
            <a:r>
              <a:rPr lang="pt-BR" altLang="pt-BR" b="1" dirty="0" smtClean="0">
                <a:solidFill>
                  <a:srgbClr val="FFFFFF"/>
                </a:solidFill>
                <a:ea typeface="Microsoft YaHei" pitchFamily="34" charset="-122"/>
                <a:cs typeface="Mangal" pitchFamily="18" charset="0"/>
              </a:rPr>
              <a:t>Permutações </a:t>
            </a:r>
            <a:r>
              <a:rPr lang="pt-BR" altLang="pt-BR" b="1" dirty="0">
                <a:solidFill>
                  <a:srgbClr val="FFFFFF"/>
                </a:solidFill>
                <a:ea typeface="Microsoft YaHei" pitchFamily="34" charset="-122"/>
                <a:cs typeface="Mangal" pitchFamily="18" charset="0"/>
              </a:rPr>
              <a:t>com elementos repetidos</a:t>
            </a:r>
          </a:p>
          <a:p>
            <a:endParaRPr lang="pt-BR" altLang="pt-BR" i="1" dirty="0">
              <a:solidFill>
                <a:srgbClr val="FFFFFF"/>
              </a:solidFill>
              <a:ea typeface="Microsoft YaHei" pitchFamily="34" charset="-122"/>
              <a:cs typeface="Mangal" pitchFamily="18" charset="0"/>
            </a:endParaRPr>
          </a:p>
        </p:txBody>
      </p:sp>
      <p:sp>
        <p:nvSpPr>
          <p:cNvPr id="3" name="CaixaDeTexto 2"/>
          <p:cNvSpPr txBox="1"/>
          <p:nvPr/>
        </p:nvSpPr>
        <p:spPr>
          <a:xfrm>
            <a:off x="611560" y="1139067"/>
            <a:ext cx="7704856" cy="3539430"/>
          </a:xfrm>
          <a:prstGeom prst="rect">
            <a:avLst/>
          </a:prstGeom>
          <a:noFill/>
        </p:spPr>
        <p:txBody>
          <a:bodyPr wrap="square" rtlCol="0">
            <a:spAutoFit/>
          </a:bodyPr>
          <a:lstStyle/>
          <a:p>
            <a:pPr algn="just"/>
            <a:r>
              <a:rPr lang="pt-BR" sz="2800" b="1" dirty="0" smtClean="0"/>
              <a:t>PERMUTAÇÕES COM ELEMENTOS REPETIDOS</a:t>
            </a:r>
          </a:p>
          <a:p>
            <a:pPr algn="just"/>
            <a:endParaRPr lang="pt-BR" sz="2800" dirty="0"/>
          </a:p>
          <a:p>
            <a:pPr algn="just"/>
            <a:r>
              <a:rPr lang="pt-BR" sz="2800" dirty="0" smtClean="0"/>
              <a:t>A cada um dos agrupamentos que podemos formar com certo número de elementos onde ao menos um deles ocorre mais de uma vez, tal que a diferença entre um agrupamento e outro se dê pela mudança de posição entre seus elementos, damos o nome de </a:t>
            </a:r>
            <a:r>
              <a:rPr lang="pt-BR" sz="2800" b="1" dirty="0" smtClean="0"/>
              <a:t>permutações com elementos repetidos.</a:t>
            </a:r>
            <a:endParaRPr lang="pt-BR" sz="2800" b="1"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2290" name="Retângulo 1"/>
          <p:cNvSpPr>
            <a:spLocks noChangeArrowheads="1"/>
          </p:cNvSpPr>
          <p:nvPr/>
        </p:nvSpPr>
        <p:spPr bwMode="auto">
          <a:xfrm>
            <a:off x="107950" y="0"/>
            <a:ext cx="4859338"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pt-BR" altLang="pt-BR" b="1" dirty="0">
                <a:solidFill>
                  <a:srgbClr val="FFFFFF"/>
                </a:solidFill>
                <a:ea typeface="Microsoft YaHei" pitchFamily="34" charset="-122"/>
                <a:cs typeface="Mangal" pitchFamily="18" charset="0"/>
              </a:rPr>
              <a:t>Matemática, 2ª série do Ensino Médio, </a:t>
            </a:r>
            <a:r>
              <a:rPr lang="pt-BR" altLang="pt-BR" b="1" dirty="0" smtClean="0">
                <a:solidFill>
                  <a:srgbClr val="FFFFFF"/>
                </a:solidFill>
                <a:ea typeface="Microsoft YaHei" pitchFamily="34" charset="-122"/>
                <a:cs typeface="Mangal" pitchFamily="18" charset="0"/>
              </a:rPr>
              <a:t>Permutações </a:t>
            </a:r>
            <a:r>
              <a:rPr lang="pt-BR" altLang="pt-BR" b="1" dirty="0">
                <a:solidFill>
                  <a:srgbClr val="FFFFFF"/>
                </a:solidFill>
                <a:ea typeface="Microsoft YaHei" pitchFamily="34" charset="-122"/>
                <a:cs typeface="Mangal" pitchFamily="18" charset="0"/>
              </a:rPr>
              <a:t>com elementos repetidos</a:t>
            </a:r>
          </a:p>
          <a:p>
            <a:endParaRPr lang="pt-BR" altLang="pt-BR" i="1" dirty="0">
              <a:solidFill>
                <a:srgbClr val="FFFFFF"/>
              </a:solidFill>
              <a:ea typeface="Microsoft YaHei" pitchFamily="34" charset="-122"/>
              <a:cs typeface="Mangal" pitchFamily="18" charset="0"/>
            </a:endParaRPr>
          </a:p>
        </p:txBody>
      </p:sp>
      <p:sp>
        <p:nvSpPr>
          <p:cNvPr id="3" name="CaixaDeTexto 2"/>
          <p:cNvSpPr txBox="1"/>
          <p:nvPr/>
        </p:nvSpPr>
        <p:spPr>
          <a:xfrm>
            <a:off x="611560" y="1139067"/>
            <a:ext cx="7920880" cy="1384995"/>
          </a:xfrm>
          <a:prstGeom prst="rect">
            <a:avLst/>
          </a:prstGeom>
          <a:noFill/>
        </p:spPr>
        <p:txBody>
          <a:bodyPr wrap="square" rtlCol="0">
            <a:spAutoFit/>
          </a:bodyPr>
          <a:lstStyle/>
          <a:p>
            <a:r>
              <a:rPr lang="pt-BR" sz="2800" b="1" dirty="0" smtClean="0"/>
              <a:t>Fórmula das permutações com elementos repetidos</a:t>
            </a:r>
          </a:p>
          <a:p>
            <a:endParaRPr lang="pt-BR" sz="2800" b="1" dirty="0"/>
          </a:p>
          <a:p>
            <a:r>
              <a:rPr lang="pt-BR" sz="2800" b="1" dirty="0" smtClean="0"/>
              <a:t> </a:t>
            </a:r>
            <a:endParaRPr lang="pt-BR" sz="2800" b="1" dirty="0"/>
          </a:p>
        </p:txBody>
      </p:sp>
      <p:pic>
        <p:nvPicPr>
          <p:cNvPr id="65538" name="Picture 2"/>
          <p:cNvPicPr>
            <a:picLocks noChangeAspect="1" noChangeArrowheads="1"/>
          </p:cNvPicPr>
          <p:nvPr/>
        </p:nvPicPr>
        <p:blipFill>
          <a:blip r:embed="rId4">
            <a:extLst>
              <a:ext uri="{28A0092B-C50C-407E-A947-70E740481C1C}">
                <a14:useLocalDpi xmlns:a14="http://schemas.microsoft.com/office/drawing/2010/main" xmlns="" val="0"/>
              </a:ext>
            </a:extLst>
          </a:blip>
          <a:srcRect t="55850"/>
          <a:stretch>
            <a:fillRect/>
          </a:stretch>
        </p:blipFill>
        <p:spPr bwMode="auto">
          <a:xfrm>
            <a:off x="571471" y="2357430"/>
            <a:ext cx="8380423" cy="192882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in">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EEECE1"/>
                  </a:outerShdw>
                </a:effectLst>
              </a14:hiddenEffects>
            </a:ext>
          </a:extLst>
        </p:spPr>
      </p:pic>
    </p:spTree>
    <p:extLst>
      <p:ext uri="{BB962C8B-B14F-4D97-AF65-F5344CB8AC3E}">
        <p14:creationId xmlns:p14="http://schemas.microsoft.com/office/powerpoint/2010/main" xmlns="" val="391566831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5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2290" name="Retângulo 1"/>
          <p:cNvSpPr>
            <a:spLocks noChangeArrowheads="1"/>
          </p:cNvSpPr>
          <p:nvPr/>
        </p:nvSpPr>
        <p:spPr bwMode="auto">
          <a:xfrm>
            <a:off x="107950" y="0"/>
            <a:ext cx="4859338"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pt-BR" altLang="pt-BR" b="1" dirty="0">
                <a:solidFill>
                  <a:srgbClr val="FFFFFF"/>
                </a:solidFill>
                <a:ea typeface="Microsoft YaHei" pitchFamily="34" charset="-122"/>
                <a:cs typeface="Mangal" pitchFamily="18" charset="0"/>
              </a:rPr>
              <a:t>Matemática, 2ª série do Ensino Médio, </a:t>
            </a:r>
            <a:r>
              <a:rPr lang="pt-BR" altLang="pt-BR" b="1" dirty="0" smtClean="0">
                <a:solidFill>
                  <a:srgbClr val="FFFFFF"/>
                </a:solidFill>
                <a:ea typeface="Microsoft YaHei" pitchFamily="34" charset="-122"/>
                <a:cs typeface="Mangal" pitchFamily="18" charset="0"/>
              </a:rPr>
              <a:t>Permutações </a:t>
            </a:r>
            <a:r>
              <a:rPr lang="pt-BR" altLang="pt-BR" b="1" dirty="0">
                <a:solidFill>
                  <a:srgbClr val="FFFFFF"/>
                </a:solidFill>
                <a:ea typeface="Microsoft YaHei" pitchFamily="34" charset="-122"/>
                <a:cs typeface="Mangal" pitchFamily="18" charset="0"/>
              </a:rPr>
              <a:t>com elementos repetidos</a:t>
            </a:r>
          </a:p>
          <a:p>
            <a:endParaRPr lang="pt-BR" altLang="pt-BR" i="1" dirty="0">
              <a:solidFill>
                <a:srgbClr val="FFFFFF"/>
              </a:solidFill>
              <a:ea typeface="Microsoft YaHei" pitchFamily="34" charset="-122"/>
              <a:cs typeface="Mangal" pitchFamily="18" charset="0"/>
            </a:endParaRPr>
          </a:p>
        </p:txBody>
      </p:sp>
      <p:sp>
        <p:nvSpPr>
          <p:cNvPr id="3" name="CaixaDeTexto 2"/>
          <p:cNvSpPr txBox="1"/>
          <p:nvPr/>
        </p:nvSpPr>
        <p:spPr>
          <a:xfrm>
            <a:off x="611560" y="1139067"/>
            <a:ext cx="7704856" cy="4093428"/>
          </a:xfrm>
          <a:prstGeom prst="rect">
            <a:avLst/>
          </a:prstGeom>
          <a:noFill/>
        </p:spPr>
        <p:txBody>
          <a:bodyPr wrap="square" rtlCol="0">
            <a:spAutoFit/>
          </a:bodyPr>
          <a:lstStyle/>
          <a:p>
            <a:r>
              <a:rPr lang="pt-BR" sz="2800" dirty="0" smtClean="0"/>
              <a:t>Exercícios resolvidos</a:t>
            </a:r>
          </a:p>
          <a:p>
            <a:endParaRPr lang="pt-BR" sz="800" dirty="0"/>
          </a:p>
          <a:p>
            <a:r>
              <a:rPr lang="pt-BR" sz="2800" b="1" dirty="0" smtClean="0"/>
              <a:t> </a:t>
            </a:r>
            <a:r>
              <a:rPr lang="pt-BR" sz="2800" dirty="0" smtClean="0"/>
              <a:t>1) Problema Inicial ( A senha de Sara )</a:t>
            </a:r>
          </a:p>
          <a:p>
            <a:endParaRPr lang="pt-BR" sz="2800" dirty="0"/>
          </a:p>
          <a:p>
            <a:r>
              <a:rPr lang="pt-BR" sz="2800" dirty="0" smtClean="0"/>
              <a:t>Aplicando a fórmula para a palavra S A R A, temos:</a:t>
            </a:r>
          </a:p>
          <a:p>
            <a:endParaRPr lang="pt-BR" sz="2800" dirty="0"/>
          </a:p>
          <a:p>
            <a:endParaRPr lang="pt-BR" sz="2800" dirty="0" smtClean="0"/>
          </a:p>
          <a:p>
            <a:endParaRPr lang="pt-BR" sz="2800" dirty="0"/>
          </a:p>
          <a:p>
            <a:r>
              <a:rPr lang="pt-BR" sz="2800" dirty="0" smtClean="0"/>
              <a:t>Portanto, são 12 as possibilidades de Sara, como havíamos mostrado antes. </a:t>
            </a:r>
            <a:endParaRPr lang="pt-BR" sz="2800" dirty="0"/>
          </a:p>
        </p:txBody>
      </p:sp>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339752" y="3356992"/>
            <a:ext cx="5400675" cy="6080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in">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EEECE1"/>
                  </a:outerShdw>
                </a:effectLst>
              </a14:hiddenEffects>
            </a:ext>
          </a:extLst>
        </p:spPr>
      </p:pic>
    </p:spTree>
    <p:extLst>
      <p:ext uri="{BB962C8B-B14F-4D97-AF65-F5344CB8AC3E}">
        <p14:creationId xmlns:p14="http://schemas.microsoft.com/office/powerpoint/2010/main" xmlns="" val="279962615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2290" name="Retângulo 1"/>
          <p:cNvSpPr>
            <a:spLocks noChangeArrowheads="1"/>
          </p:cNvSpPr>
          <p:nvPr/>
        </p:nvSpPr>
        <p:spPr bwMode="auto">
          <a:xfrm>
            <a:off x="107950" y="0"/>
            <a:ext cx="4859338"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pt-BR" altLang="pt-BR" b="1" dirty="0">
                <a:solidFill>
                  <a:srgbClr val="FFFFFF"/>
                </a:solidFill>
                <a:ea typeface="Microsoft YaHei" pitchFamily="34" charset="-122"/>
                <a:cs typeface="Mangal" pitchFamily="18" charset="0"/>
              </a:rPr>
              <a:t>Matemática, 2ª série do Ensino Médio, </a:t>
            </a:r>
            <a:r>
              <a:rPr lang="pt-BR" altLang="pt-BR" b="1" dirty="0" smtClean="0">
                <a:solidFill>
                  <a:srgbClr val="FFFFFF"/>
                </a:solidFill>
                <a:ea typeface="Microsoft YaHei" pitchFamily="34" charset="-122"/>
                <a:cs typeface="Mangal" pitchFamily="18" charset="0"/>
              </a:rPr>
              <a:t>Permutações </a:t>
            </a:r>
            <a:r>
              <a:rPr lang="pt-BR" altLang="pt-BR" b="1" dirty="0">
                <a:solidFill>
                  <a:srgbClr val="FFFFFF"/>
                </a:solidFill>
                <a:ea typeface="Microsoft YaHei" pitchFamily="34" charset="-122"/>
                <a:cs typeface="Mangal" pitchFamily="18" charset="0"/>
              </a:rPr>
              <a:t>com elementos repetidos</a:t>
            </a:r>
          </a:p>
          <a:p>
            <a:endParaRPr lang="pt-BR" altLang="pt-BR" i="1" dirty="0">
              <a:solidFill>
                <a:srgbClr val="FFFFFF"/>
              </a:solidFill>
              <a:ea typeface="Microsoft YaHei" pitchFamily="34" charset="-122"/>
              <a:cs typeface="Mangal" pitchFamily="18" charset="0"/>
            </a:endParaRPr>
          </a:p>
        </p:txBody>
      </p:sp>
      <p:sp>
        <p:nvSpPr>
          <p:cNvPr id="3" name="CaixaDeTexto 2"/>
          <p:cNvSpPr txBox="1"/>
          <p:nvPr/>
        </p:nvSpPr>
        <p:spPr>
          <a:xfrm>
            <a:off x="611560" y="1139067"/>
            <a:ext cx="7704856" cy="5078313"/>
          </a:xfrm>
          <a:prstGeom prst="rect">
            <a:avLst/>
          </a:prstGeom>
          <a:noFill/>
        </p:spPr>
        <p:txBody>
          <a:bodyPr wrap="square" rtlCol="0">
            <a:spAutoFit/>
          </a:bodyPr>
          <a:lstStyle/>
          <a:p>
            <a:r>
              <a:rPr lang="pt-BR" sz="2800" dirty="0" smtClean="0"/>
              <a:t>Exercícios resolvidos</a:t>
            </a:r>
          </a:p>
          <a:p>
            <a:endParaRPr lang="pt-BR" sz="800" dirty="0"/>
          </a:p>
          <a:p>
            <a:r>
              <a:rPr lang="pt-BR" sz="2800" dirty="0" smtClean="0"/>
              <a:t>2) Quantos são os anagramas da palavra </a:t>
            </a:r>
            <a:r>
              <a:rPr lang="pt-BR" sz="2800" b="1" dirty="0" smtClean="0"/>
              <a:t>ARARA</a:t>
            </a:r>
            <a:r>
              <a:rPr lang="pt-BR" sz="2800" dirty="0" smtClean="0"/>
              <a:t>?</a:t>
            </a:r>
          </a:p>
          <a:p>
            <a:pPr marL="514350" indent="-514350">
              <a:buAutoNum type="arabicParenR"/>
            </a:pPr>
            <a:endParaRPr lang="pt-BR" sz="800" dirty="0"/>
          </a:p>
          <a:p>
            <a:r>
              <a:rPr lang="pt-BR" sz="2800" dirty="0" smtClean="0"/>
              <a:t>Solução:</a:t>
            </a:r>
          </a:p>
          <a:p>
            <a:r>
              <a:rPr lang="pt-BR" sz="2800" dirty="0" smtClean="0"/>
              <a:t>Nesse caso, há 3 letras A, 2 letras R e um total de 5 letras. Então:</a:t>
            </a:r>
          </a:p>
          <a:p>
            <a:endParaRPr lang="pt-BR" sz="2800" dirty="0" smtClean="0"/>
          </a:p>
          <a:p>
            <a:endParaRPr lang="pt-BR" sz="2800" dirty="0"/>
          </a:p>
          <a:p>
            <a:endParaRPr lang="pt-BR" sz="2800" dirty="0"/>
          </a:p>
          <a:p>
            <a:endParaRPr lang="pt-BR" sz="2800" dirty="0" smtClean="0"/>
          </a:p>
          <a:p>
            <a:r>
              <a:rPr lang="pt-BR" sz="2800" dirty="0" smtClean="0"/>
              <a:t>Logo são 10 os anagramas da palavra ARARA.</a:t>
            </a:r>
            <a:endParaRPr lang="pt-BR" sz="2800" dirty="0"/>
          </a:p>
          <a:p>
            <a:r>
              <a:rPr lang="pt-BR" sz="2800" b="1" dirty="0" smtClean="0"/>
              <a:t> </a:t>
            </a:r>
            <a:endParaRPr lang="pt-BR" sz="2800" b="1" dirty="0"/>
          </a:p>
        </p:txBody>
      </p:sp>
      <p:pic>
        <p:nvPicPr>
          <p:cNvPr id="66562" name="Picture 2"/>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2726660" y="3423995"/>
            <a:ext cx="4104456" cy="14649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11164208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656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3314" name="Retângulo 1"/>
          <p:cNvSpPr>
            <a:spLocks noChangeArrowheads="1"/>
          </p:cNvSpPr>
          <p:nvPr/>
        </p:nvSpPr>
        <p:spPr bwMode="auto">
          <a:xfrm>
            <a:off x="107950" y="0"/>
            <a:ext cx="4859338"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pt-BR" altLang="pt-BR" b="1" dirty="0">
                <a:solidFill>
                  <a:srgbClr val="FFFFFF"/>
                </a:solidFill>
                <a:ea typeface="Microsoft YaHei" pitchFamily="34" charset="-122"/>
                <a:cs typeface="Mangal" pitchFamily="18" charset="0"/>
              </a:rPr>
              <a:t>Matemática, 2ª série do Ensino Médio, </a:t>
            </a:r>
            <a:r>
              <a:rPr lang="pt-BR" altLang="pt-BR" b="1" dirty="0" smtClean="0">
                <a:solidFill>
                  <a:srgbClr val="FFFFFF"/>
                </a:solidFill>
                <a:ea typeface="Microsoft YaHei" pitchFamily="34" charset="-122"/>
                <a:cs typeface="Mangal" pitchFamily="18" charset="0"/>
              </a:rPr>
              <a:t>Permutações </a:t>
            </a:r>
            <a:r>
              <a:rPr lang="pt-BR" altLang="pt-BR" b="1" dirty="0">
                <a:solidFill>
                  <a:srgbClr val="FFFFFF"/>
                </a:solidFill>
                <a:ea typeface="Microsoft YaHei" pitchFamily="34" charset="-122"/>
                <a:cs typeface="Mangal" pitchFamily="18" charset="0"/>
              </a:rPr>
              <a:t>com elementos repetidos</a:t>
            </a:r>
          </a:p>
          <a:p>
            <a:endParaRPr lang="pt-BR" altLang="pt-BR" i="1" dirty="0">
              <a:solidFill>
                <a:srgbClr val="FFFFFF"/>
              </a:solidFill>
              <a:ea typeface="Microsoft YaHei" pitchFamily="34" charset="-122"/>
              <a:cs typeface="Mangal" pitchFamily="18" charset="0"/>
            </a:endParaRPr>
          </a:p>
        </p:txBody>
      </p:sp>
      <p:sp>
        <p:nvSpPr>
          <p:cNvPr id="4" name="CaixaDeTexto 3"/>
          <p:cNvSpPr txBox="1"/>
          <p:nvPr/>
        </p:nvSpPr>
        <p:spPr>
          <a:xfrm>
            <a:off x="395536" y="923925"/>
            <a:ext cx="8352928" cy="5047536"/>
          </a:xfrm>
          <a:prstGeom prst="rect">
            <a:avLst/>
          </a:prstGeom>
          <a:noFill/>
        </p:spPr>
        <p:txBody>
          <a:bodyPr wrap="square" rtlCol="0">
            <a:spAutoFit/>
          </a:bodyPr>
          <a:lstStyle/>
          <a:p>
            <a:r>
              <a:rPr lang="pt-BR" sz="2800" dirty="0" smtClean="0"/>
              <a:t>Exercícios resolvidos</a:t>
            </a:r>
          </a:p>
          <a:p>
            <a:endParaRPr lang="pt-BR" sz="800" dirty="0" smtClean="0"/>
          </a:p>
          <a:p>
            <a:r>
              <a:rPr lang="pt-BR" sz="2800" dirty="0" smtClean="0"/>
              <a:t>3) Quantos anagramas da palavra </a:t>
            </a:r>
            <a:r>
              <a:rPr lang="pt-BR" sz="2800" b="1" dirty="0" smtClean="0"/>
              <a:t>CAMARADA</a:t>
            </a:r>
            <a:r>
              <a:rPr lang="pt-BR" sz="2800" dirty="0" smtClean="0"/>
              <a:t> começam com </a:t>
            </a:r>
            <a:r>
              <a:rPr lang="pt-BR" sz="2800" b="1" dirty="0" smtClean="0"/>
              <a:t>A</a:t>
            </a:r>
            <a:r>
              <a:rPr lang="pt-BR" sz="2800" dirty="0" smtClean="0"/>
              <a:t>?</a:t>
            </a:r>
          </a:p>
          <a:p>
            <a:endParaRPr lang="pt-BR" sz="800" dirty="0" smtClean="0"/>
          </a:p>
          <a:p>
            <a:r>
              <a:rPr lang="pt-BR" sz="2800" dirty="0" smtClean="0"/>
              <a:t>Solução:</a:t>
            </a:r>
          </a:p>
          <a:p>
            <a:r>
              <a:rPr lang="pt-BR" sz="2800" dirty="0" smtClean="0"/>
              <a:t>Fixamos uma letra </a:t>
            </a:r>
            <a:r>
              <a:rPr lang="pt-BR" sz="2800" b="1" dirty="0" smtClean="0"/>
              <a:t>A</a:t>
            </a:r>
            <a:r>
              <a:rPr lang="pt-BR" sz="2800" dirty="0" smtClean="0"/>
              <a:t> e fazemos </a:t>
            </a:r>
            <a:r>
              <a:rPr lang="pt-BR" sz="2800" dirty="0"/>
              <a:t>o</a:t>
            </a:r>
            <a:r>
              <a:rPr lang="pt-BR" sz="2800" dirty="0" smtClean="0"/>
              <a:t>s possíveis anagramas com as demais: </a:t>
            </a:r>
          </a:p>
          <a:p>
            <a:r>
              <a:rPr lang="pt-BR" sz="2800" dirty="0" smtClean="0"/>
              <a:t>A</a:t>
            </a:r>
            <a:r>
              <a:rPr lang="pt-BR" sz="2800" u="sng" dirty="0" smtClean="0"/>
              <a:t>CAMARAD</a:t>
            </a:r>
            <a:r>
              <a:rPr lang="pt-BR" sz="2800" dirty="0" smtClean="0"/>
              <a:t>. Assim, temos:</a:t>
            </a:r>
          </a:p>
          <a:p>
            <a:endParaRPr lang="pt-BR" sz="2800" dirty="0"/>
          </a:p>
          <a:p>
            <a:endParaRPr lang="pt-BR" sz="800" dirty="0" smtClean="0"/>
          </a:p>
          <a:p>
            <a:endParaRPr lang="pt-BR" sz="2800" dirty="0"/>
          </a:p>
          <a:p>
            <a:endParaRPr lang="pt-BR" sz="2800" dirty="0"/>
          </a:p>
          <a:p>
            <a:endParaRPr lang="pt-BR" dirty="0"/>
          </a:p>
        </p:txBody>
      </p:sp>
      <p:pic>
        <p:nvPicPr>
          <p:cNvPr id="13316" name="Picture 4"/>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763688" y="4365104"/>
            <a:ext cx="5808708" cy="16561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3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074" name="Retângulo 1"/>
          <p:cNvSpPr>
            <a:spLocks noChangeArrowheads="1"/>
          </p:cNvSpPr>
          <p:nvPr/>
        </p:nvSpPr>
        <p:spPr bwMode="auto">
          <a:xfrm>
            <a:off x="107950" y="0"/>
            <a:ext cx="4859338"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pt-BR" altLang="pt-BR" b="1" dirty="0">
                <a:solidFill>
                  <a:srgbClr val="FFFFFF"/>
                </a:solidFill>
                <a:ea typeface="Microsoft YaHei" pitchFamily="34" charset="-122"/>
                <a:cs typeface="Mangal" pitchFamily="18" charset="0"/>
              </a:rPr>
              <a:t>Matemática, 2ª série do Ensino Médio, </a:t>
            </a:r>
            <a:r>
              <a:rPr lang="pt-BR" altLang="pt-BR" b="1" dirty="0" smtClean="0">
                <a:solidFill>
                  <a:srgbClr val="FFFFFF"/>
                </a:solidFill>
                <a:ea typeface="Microsoft YaHei" pitchFamily="34" charset="-122"/>
                <a:cs typeface="Mangal" pitchFamily="18" charset="0"/>
              </a:rPr>
              <a:t>Permutações </a:t>
            </a:r>
            <a:r>
              <a:rPr lang="pt-BR" altLang="pt-BR" b="1" dirty="0">
                <a:solidFill>
                  <a:srgbClr val="FFFFFF"/>
                </a:solidFill>
                <a:ea typeface="Microsoft YaHei" pitchFamily="34" charset="-122"/>
                <a:cs typeface="Mangal" pitchFamily="18" charset="0"/>
              </a:rPr>
              <a:t>com elementos repetidos</a:t>
            </a:r>
          </a:p>
          <a:p>
            <a:endParaRPr lang="pt-BR" altLang="pt-BR" i="1" dirty="0">
              <a:solidFill>
                <a:srgbClr val="FFFFFF"/>
              </a:solidFill>
              <a:ea typeface="Microsoft YaHei" pitchFamily="34" charset="-122"/>
              <a:cs typeface="Mangal" pitchFamily="18" charset="0"/>
            </a:endParaRPr>
          </a:p>
        </p:txBody>
      </p:sp>
      <p:sp>
        <p:nvSpPr>
          <p:cNvPr id="3075" name="CaixaDeTexto 1"/>
          <p:cNvSpPr txBox="1">
            <a:spLocks noChangeArrowheads="1"/>
          </p:cNvSpPr>
          <p:nvPr/>
        </p:nvSpPr>
        <p:spPr bwMode="auto">
          <a:xfrm>
            <a:off x="390466" y="945243"/>
            <a:ext cx="8353425" cy="60631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t-BR" sz="2800" b="1" dirty="0"/>
              <a:t>Eixo:</a:t>
            </a:r>
          </a:p>
          <a:p>
            <a:pPr marL="457200" indent="-457200" eaLnBrk="1" hangingPunct="1">
              <a:buFont typeface="Arial" pitchFamily="34" charset="0"/>
              <a:buChar char="•"/>
            </a:pPr>
            <a:r>
              <a:rPr lang="pt-BR" sz="2800" dirty="0"/>
              <a:t>Números e </a:t>
            </a:r>
            <a:r>
              <a:rPr lang="pt-BR" sz="2800" dirty="0" smtClean="0"/>
              <a:t>operações.</a:t>
            </a:r>
            <a:endParaRPr lang="pt-BR" sz="2800" dirty="0"/>
          </a:p>
          <a:p>
            <a:pPr eaLnBrk="1" hangingPunct="1"/>
            <a:r>
              <a:rPr lang="pt-BR" sz="2800" b="1" dirty="0" smtClean="0"/>
              <a:t>Conteúdos:</a:t>
            </a:r>
            <a:endParaRPr lang="pt-BR" sz="2800" b="1" dirty="0"/>
          </a:p>
          <a:p>
            <a:pPr marL="457200" indent="-457200" eaLnBrk="1" hangingPunct="1">
              <a:buFont typeface="Arial" pitchFamily="34" charset="0"/>
              <a:buChar char="•"/>
            </a:pPr>
            <a:r>
              <a:rPr lang="pt-BR" sz="2800" dirty="0" smtClean="0"/>
              <a:t>Permutações simples;</a:t>
            </a:r>
          </a:p>
          <a:p>
            <a:pPr marL="457200" indent="-457200" eaLnBrk="1" hangingPunct="1">
              <a:buFont typeface="Arial" pitchFamily="34" charset="0"/>
              <a:buChar char="•"/>
            </a:pPr>
            <a:r>
              <a:rPr lang="pt-BR" sz="2800" dirty="0" smtClean="0"/>
              <a:t>Permutações </a:t>
            </a:r>
            <a:r>
              <a:rPr lang="pt-BR" sz="2800" dirty="0"/>
              <a:t>com elementos </a:t>
            </a:r>
            <a:r>
              <a:rPr lang="pt-BR" sz="2800" dirty="0" smtClean="0"/>
              <a:t>repetidos.</a:t>
            </a:r>
          </a:p>
          <a:p>
            <a:pPr marL="457200" indent="-457200" eaLnBrk="1" hangingPunct="1">
              <a:buFont typeface="Arial" pitchFamily="34" charset="0"/>
              <a:buChar char="•"/>
            </a:pPr>
            <a:endParaRPr lang="pt-BR" sz="800" dirty="0"/>
          </a:p>
          <a:p>
            <a:pPr eaLnBrk="1" hangingPunct="1"/>
            <a:r>
              <a:rPr lang="pt-BR" sz="2800" b="1" dirty="0" smtClean="0"/>
              <a:t>Objetivos:</a:t>
            </a:r>
          </a:p>
          <a:p>
            <a:pPr marL="457200" indent="-457200" eaLnBrk="1" hangingPunct="1">
              <a:buFont typeface="Arial" pitchFamily="34" charset="0"/>
              <a:buChar char="•"/>
            </a:pPr>
            <a:r>
              <a:rPr lang="pt-BR" sz="2800" dirty="0" smtClean="0"/>
              <a:t>Compreender a ideia de permutações com elementos repetidos;</a:t>
            </a:r>
          </a:p>
          <a:p>
            <a:pPr marL="457200" indent="-457200" eaLnBrk="1" hangingPunct="1">
              <a:buFont typeface="Arial" pitchFamily="34" charset="0"/>
              <a:buChar char="•"/>
            </a:pPr>
            <a:r>
              <a:rPr lang="pt-BR" sz="2800" dirty="0" smtClean="0"/>
              <a:t>Resolver e elaborar problemas de combinatória envolvendo a ideia de permutações com elementos repetidos (estratégias básicas de contagem).</a:t>
            </a:r>
          </a:p>
          <a:p>
            <a:pPr eaLnBrk="1" hangingPunct="1"/>
            <a:endParaRPr lang="pt-BR" dirty="0" smtClean="0"/>
          </a:p>
          <a:p>
            <a:pPr eaLnBrk="1" hangingPunct="1"/>
            <a:endParaRPr lang="pt-BR" dirty="0"/>
          </a:p>
          <a:p>
            <a:pPr eaLnBrk="1" hangingPunct="1"/>
            <a:endParaRPr lang="pt-BR" dirty="0"/>
          </a:p>
          <a:p>
            <a:pPr eaLnBrk="1" hangingPunct="1"/>
            <a:endParaRPr lang="pt-BR"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7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07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7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7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7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3314" name="Retângulo 1"/>
          <p:cNvSpPr>
            <a:spLocks noChangeArrowheads="1"/>
          </p:cNvSpPr>
          <p:nvPr/>
        </p:nvSpPr>
        <p:spPr bwMode="auto">
          <a:xfrm>
            <a:off x="107950" y="0"/>
            <a:ext cx="4859338"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pt-BR" altLang="pt-BR" b="1" dirty="0">
                <a:solidFill>
                  <a:srgbClr val="FFFFFF"/>
                </a:solidFill>
                <a:ea typeface="Microsoft YaHei" pitchFamily="34" charset="-122"/>
                <a:cs typeface="Mangal" pitchFamily="18" charset="0"/>
              </a:rPr>
              <a:t>Matemática, 2ª série do Ensino Médio, </a:t>
            </a:r>
            <a:r>
              <a:rPr lang="pt-BR" altLang="pt-BR" b="1" dirty="0" smtClean="0">
                <a:solidFill>
                  <a:srgbClr val="FFFFFF"/>
                </a:solidFill>
                <a:ea typeface="Microsoft YaHei" pitchFamily="34" charset="-122"/>
                <a:cs typeface="Mangal" pitchFamily="18" charset="0"/>
              </a:rPr>
              <a:t>Permutações </a:t>
            </a:r>
            <a:r>
              <a:rPr lang="pt-BR" altLang="pt-BR" b="1" dirty="0">
                <a:solidFill>
                  <a:srgbClr val="FFFFFF"/>
                </a:solidFill>
                <a:ea typeface="Microsoft YaHei" pitchFamily="34" charset="-122"/>
                <a:cs typeface="Mangal" pitchFamily="18" charset="0"/>
              </a:rPr>
              <a:t>com elementos repetidos</a:t>
            </a:r>
          </a:p>
          <a:p>
            <a:endParaRPr lang="pt-BR" altLang="pt-BR" i="1" dirty="0">
              <a:solidFill>
                <a:srgbClr val="FFFFFF"/>
              </a:solidFill>
              <a:ea typeface="Microsoft YaHei" pitchFamily="34" charset="-122"/>
              <a:cs typeface="Mangal" pitchFamily="18" charset="0"/>
            </a:endParaRPr>
          </a:p>
        </p:txBody>
      </p:sp>
      <p:sp>
        <p:nvSpPr>
          <p:cNvPr id="2" name="CaixaDeTexto 1"/>
          <p:cNvSpPr txBox="1"/>
          <p:nvPr/>
        </p:nvSpPr>
        <p:spPr>
          <a:xfrm>
            <a:off x="323528" y="904795"/>
            <a:ext cx="8208912" cy="3231654"/>
          </a:xfrm>
          <a:prstGeom prst="rect">
            <a:avLst/>
          </a:prstGeom>
          <a:noFill/>
        </p:spPr>
        <p:txBody>
          <a:bodyPr wrap="square" rtlCol="0">
            <a:spAutoFit/>
          </a:bodyPr>
          <a:lstStyle/>
          <a:p>
            <a:r>
              <a:rPr lang="pt-BR" sz="2800" dirty="0" smtClean="0"/>
              <a:t>Exercícios resolvidos</a:t>
            </a:r>
          </a:p>
          <a:p>
            <a:endParaRPr lang="pt-BR" sz="800" dirty="0"/>
          </a:p>
          <a:p>
            <a:r>
              <a:rPr lang="pt-BR" sz="2800" dirty="0"/>
              <a:t>4</a:t>
            </a:r>
            <a:r>
              <a:rPr lang="pt-BR" sz="2800" dirty="0" smtClean="0"/>
              <a:t>) Possuo 4 bolas amarelas, 3 bolas vermelhas, 2 bolas azuis e 1 bola verde. Pretendo colocá-las em tubo translúcido e incolor, onde elas ficarão umas sobre as outras na vertical. De quantas maneiras distintas eu poderei formar esta coluna de bolas?</a:t>
            </a:r>
          </a:p>
          <a:p>
            <a:endParaRPr lang="pt-BR" sz="2800" dirty="0"/>
          </a:p>
        </p:txBody>
      </p:sp>
    </p:spTree>
    <p:extLst>
      <p:ext uri="{BB962C8B-B14F-4D97-AF65-F5344CB8AC3E}">
        <p14:creationId xmlns:p14="http://schemas.microsoft.com/office/powerpoint/2010/main" xmlns="" val="1796556680"/>
      </p:ext>
    </p:extLst>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4338" name="Retângulo 1"/>
          <p:cNvSpPr>
            <a:spLocks noChangeArrowheads="1"/>
          </p:cNvSpPr>
          <p:nvPr/>
        </p:nvSpPr>
        <p:spPr bwMode="auto">
          <a:xfrm>
            <a:off x="116547" y="9525"/>
            <a:ext cx="4859338"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pt-BR" altLang="pt-BR" b="1" dirty="0">
                <a:solidFill>
                  <a:srgbClr val="FFFFFF"/>
                </a:solidFill>
                <a:ea typeface="Microsoft YaHei" pitchFamily="34" charset="-122"/>
                <a:cs typeface="Mangal" pitchFamily="18" charset="0"/>
              </a:rPr>
              <a:t>Matemática, 2ª série do Ensino Médio, </a:t>
            </a:r>
            <a:r>
              <a:rPr lang="pt-BR" altLang="pt-BR" b="1" dirty="0" smtClean="0">
                <a:solidFill>
                  <a:srgbClr val="FFFFFF"/>
                </a:solidFill>
                <a:ea typeface="Microsoft YaHei" pitchFamily="34" charset="-122"/>
                <a:cs typeface="Mangal" pitchFamily="18" charset="0"/>
              </a:rPr>
              <a:t>Permutações </a:t>
            </a:r>
            <a:r>
              <a:rPr lang="pt-BR" altLang="pt-BR" b="1" dirty="0">
                <a:solidFill>
                  <a:srgbClr val="FFFFFF"/>
                </a:solidFill>
                <a:ea typeface="Microsoft YaHei" pitchFamily="34" charset="-122"/>
                <a:cs typeface="Mangal" pitchFamily="18" charset="0"/>
              </a:rPr>
              <a:t>com elementos repetidos</a:t>
            </a:r>
          </a:p>
          <a:p>
            <a:endParaRPr lang="pt-BR" altLang="pt-BR" i="1" dirty="0">
              <a:solidFill>
                <a:srgbClr val="FFFFFF"/>
              </a:solidFill>
              <a:ea typeface="Microsoft YaHei" pitchFamily="34" charset="-122"/>
              <a:cs typeface="Mangal" pitchFamily="18" charset="0"/>
            </a:endParaRPr>
          </a:p>
        </p:txBody>
      </p:sp>
      <p:sp>
        <p:nvSpPr>
          <p:cNvPr id="3" name="CaixaDeTexto 2"/>
          <p:cNvSpPr txBox="1"/>
          <p:nvPr/>
        </p:nvSpPr>
        <p:spPr>
          <a:xfrm>
            <a:off x="323528" y="692696"/>
            <a:ext cx="8640960" cy="4955203"/>
          </a:xfrm>
          <a:prstGeom prst="rect">
            <a:avLst/>
          </a:prstGeom>
          <a:noFill/>
        </p:spPr>
        <p:txBody>
          <a:bodyPr wrap="square" rtlCol="0">
            <a:spAutoFit/>
          </a:bodyPr>
          <a:lstStyle/>
          <a:p>
            <a:r>
              <a:rPr lang="pt-BR" sz="2800" dirty="0" smtClean="0"/>
              <a:t>Solução:</a:t>
            </a:r>
          </a:p>
          <a:p>
            <a:endParaRPr lang="pt-BR" sz="800" dirty="0"/>
          </a:p>
          <a:p>
            <a:r>
              <a:rPr lang="pt-BR" sz="2800" dirty="0" smtClean="0"/>
              <a:t>Neste caso de permutação com elementos repetidos temos um total de 10 bolas de 4 cores diferentes. Segundo a repetição das cores devemos calcular:</a:t>
            </a:r>
          </a:p>
          <a:p>
            <a:endParaRPr lang="pt-BR" sz="2800" dirty="0" smtClean="0"/>
          </a:p>
          <a:p>
            <a:endParaRPr lang="pt-BR" sz="2800" dirty="0"/>
          </a:p>
          <a:p>
            <a:endParaRPr lang="pt-BR" sz="2800" dirty="0" smtClean="0"/>
          </a:p>
          <a:p>
            <a:endParaRPr lang="pt-BR" sz="2800" dirty="0" smtClean="0"/>
          </a:p>
          <a:p>
            <a:endParaRPr lang="pt-BR" sz="2800" dirty="0"/>
          </a:p>
          <a:p>
            <a:r>
              <a:rPr lang="pt-BR" sz="2800" dirty="0" smtClean="0"/>
              <a:t>Logo, poderei formar de 12 600 maneiras diferentes.</a:t>
            </a:r>
          </a:p>
          <a:p>
            <a:endParaRPr lang="pt-BR" sz="2800" dirty="0"/>
          </a:p>
        </p:txBody>
      </p:sp>
      <p:pic>
        <p:nvPicPr>
          <p:cNvPr id="14340" name="Picture 4"/>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239566" y="2852936"/>
            <a:ext cx="6475706" cy="143693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34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9458" name="Retângulo 1"/>
          <p:cNvSpPr>
            <a:spLocks noChangeArrowheads="1"/>
          </p:cNvSpPr>
          <p:nvPr/>
        </p:nvSpPr>
        <p:spPr bwMode="auto">
          <a:xfrm>
            <a:off x="107950" y="0"/>
            <a:ext cx="4859338"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pt-BR" altLang="pt-BR" b="1" dirty="0">
                <a:solidFill>
                  <a:srgbClr val="FFFFFF"/>
                </a:solidFill>
                <a:ea typeface="Microsoft YaHei" pitchFamily="34" charset="-122"/>
                <a:cs typeface="Mangal" pitchFamily="18" charset="0"/>
              </a:rPr>
              <a:t>Matemática, 2ª série do Ensino Médio, </a:t>
            </a:r>
            <a:r>
              <a:rPr lang="pt-BR" altLang="pt-BR" b="1" dirty="0" smtClean="0">
                <a:solidFill>
                  <a:srgbClr val="FFFFFF"/>
                </a:solidFill>
                <a:ea typeface="Microsoft YaHei" pitchFamily="34" charset="-122"/>
                <a:cs typeface="Mangal" pitchFamily="18" charset="0"/>
              </a:rPr>
              <a:t>Permutações </a:t>
            </a:r>
            <a:r>
              <a:rPr lang="pt-BR" altLang="pt-BR" b="1" dirty="0">
                <a:solidFill>
                  <a:srgbClr val="FFFFFF"/>
                </a:solidFill>
                <a:ea typeface="Microsoft YaHei" pitchFamily="34" charset="-122"/>
                <a:cs typeface="Mangal" pitchFamily="18" charset="0"/>
              </a:rPr>
              <a:t>com elementos repetidos</a:t>
            </a:r>
          </a:p>
          <a:p>
            <a:endParaRPr lang="pt-BR" altLang="pt-BR" i="1" dirty="0">
              <a:solidFill>
                <a:srgbClr val="FFFFFF"/>
              </a:solidFill>
              <a:ea typeface="Microsoft YaHei" pitchFamily="34" charset="-122"/>
              <a:cs typeface="Mangal" pitchFamily="18" charset="0"/>
            </a:endParaRPr>
          </a:p>
        </p:txBody>
      </p:sp>
      <p:sp>
        <p:nvSpPr>
          <p:cNvPr id="2" name="CaixaDeTexto 1"/>
          <p:cNvSpPr txBox="1"/>
          <p:nvPr/>
        </p:nvSpPr>
        <p:spPr>
          <a:xfrm>
            <a:off x="611188" y="1125538"/>
            <a:ext cx="7632700" cy="3908762"/>
          </a:xfrm>
          <a:prstGeom prst="rect">
            <a:avLst/>
          </a:prstGeom>
          <a:noFill/>
        </p:spPr>
        <p:txBody>
          <a:bodyPr>
            <a:spAutoFit/>
          </a:bodyPr>
          <a:lstStyle/>
          <a:p>
            <a:pPr algn="just">
              <a:defRPr/>
            </a:pPr>
            <a:r>
              <a:rPr lang="pt-BR" sz="2800" dirty="0"/>
              <a:t>EXERCÍCIOS PROPOSTOS</a:t>
            </a:r>
          </a:p>
          <a:p>
            <a:pPr algn="just">
              <a:defRPr/>
            </a:pPr>
            <a:endParaRPr lang="pt-BR" sz="1200" dirty="0"/>
          </a:p>
          <a:p>
            <a:pPr marL="342900" indent="-342900" algn="just">
              <a:buFontTx/>
              <a:buAutoNum type="arabicParenR"/>
              <a:defRPr/>
            </a:pPr>
            <a:r>
              <a:rPr lang="pt-BR" sz="2800" dirty="0"/>
              <a:t>Determine quantos são os anagramas das palavras:</a:t>
            </a:r>
          </a:p>
          <a:p>
            <a:pPr algn="just">
              <a:defRPr/>
            </a:pPr>
            <a:endParaRPr lang="pt-BR" sz="1200" dirty="0"/>
          </a:p>
          <a:p>
            <a:pPr marL="342900" indent="-342900" algn="just">
              <a:buFontTx/>
              <a:buAutoNum type="alphaLcParenR"/>
              <a:defRPr/>
            </a:pPr>
            <a:r>
              <a:rPr lang="pt-BR" sz="2800" dirty="0"/>
              <a:t>MISSISSIPI;</a:t>
            </a:r>
          </a:p>
          <a:p>
            <a:pPr marL="342900" indent="-342900" algn="just">
              <a:buFontTx/>
              <a:buAutoNum type="alphaLcParenR"/>
              <a:defRPr/>
            </a:pPr>
            <a:r>
              <a:rPr lang="pt-BR" sz="2800" dirty="0"/>
              <a:t>ARARAQUARA;</a:t>
            </a:r>
          </a:p>
          <a:p>
            <a:pPr marL="342900" indent="-342900" algn="just">
              <a:buFontTx/>
              <a:buAutoNum type="alphaLcParenR"/>
              <a:defRPr/>
            </a:pPr>
            <a:r>
              <a:rPr lang="pt-BR" sz="2800" dirty="0"/>
              <a:t>ABÓBORA;</a:t>
            </a:r>
          </a:p>
          <a:p>
            <a:pPr marL="342900" indent="-342900" algn="just">
              <a:buFontTx/>
              <a:buAutoNum type="alphaLcParenR"/>
              <a:defRPr/>
            </a:pPr>
            <a:r>
              <a:rPr lang="pt-BR" sz="2800" dirty="0"/>
              <a:t>BISCOITO;</a:t>
            </a:r>
          </a:p>
          <a:p>
            <a:pPr marL="342900" indent="-342900" algn="just">
              <a:buFontTx/>
              <a:buAutoNum type="alphaLcParenR"/>
              <a:defRPr/>
            </a:pPr>
            <a:r>
              <a:rPr lang="pt-BR" sz="2800" dirty="0"/>
              <a:t>ARARAQUARA que começam e terminam com A.</a:t>
            </a:r>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0482" name="Retângulo 1"/>
          <p:cNvSpPr>
            <a:spLocks noChangeArrowheads="1"/>
          </p:cNvSpPr>
          <p:nvPr/>
        </p:nvSpPr>
        <p:spPr bwMode="auto">
          <a:xfrm>
            <a:off x="107950" y="0"/>
            <a:ext cx="4859338"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pt-BR" altLang="pt-BR" b="1" dirty="0">
                <a:solidFill>
                  <a:srgbClr val="FFFFFF"/>
                </a:solidFill>
                <a:ea typeface="Microsoft YaHei" pitchFamily="34" charset="-122"/>
                <a:cs typeface="Mangal" pitchFamily="18" charset="0"/>
              </a:rPr>
              <a:t>Matemática, 2ª série do Ensino Médio, </a:t>
            </a:r>
            <a:r>
              <a:rPr lang="pt-BR" altLang="pt-BR" b="1" dirty="0" smtClean="0">
                <a:solidFill>
                  <a:srgbClr val="FFFFFF"/>
                </a:solidFill>
                <a:ea typeface="Microsoft YaHei" pitchFamily="34" charset="-122"/>
                <a:cs typeface="Mangal" pitchFamily="18" charset="0"/>
              </a:rPr>
              <a:t>Permutações </a:t>
            </a:r>
            <a:r>
              <a:rPr lang="pt-BR" altLang="pt-BR" b="1" dirty="0">
                <a:solidFill>
                  <a:srgbClr val="FFFFFF"/>
                </a:solidFill>
                <a:ea typeface="Microsoft YaHei" pitchFamily="34" charset="-122"/>
                <a:cs typeface="Mangal" pitchFamily="18" charset="0"/>
              </a:rPr>
              <a:t>com elementos repetidos</a:t>
            </a:r>
          </a:p>
          <a:p>
            <a:endParaRPr lang="pt-BR" altLang="pt-BR" i="1" dirty="0">
              <a:solidFill>
                <a:srgbClr val="FFFFFF"/>
              </a:solidFill>
              <a:ea typeface="Microsoft YaHei" pitchFamily="34" charset="-122"/>
              <a:cs typeface="Mangal" pitchFamily="18" charset="0"/>
            </a:endParaRPr>
          </a:p>
        </p:txBody>
      </p:sp>
      <p:sp>
        <p:nvSpPr>
          <p:cNvPr id="20483" name="Retângulo 1"/>
          <p:cNvSpPr>
            <a:spLocks noChangeArrowheads="1"/>
          </p:cNvSpPr>
          <p:nvPr/>
        </p:nvSpPr>
        <p:spPr bwMode="auto">
          <a:xfrm>
            <a:off x="684213" y="1196975"/>
            <a:ext cx="7488237" cy="28623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just"/>
            <a:r>
              <a:rPr lang="pt-BR" sz="2800" dirty="0"/>
              <a:t>EXERCÍCIOS PROPOSTOS</a:t>
            </a:r>
          </a:p>
          <a:p>
            <a:pPr algn="just"/>
            <a:endParaRPr lang="pt-BR" sz="1200" dirty="0"/>
          </a:p>
          <a:p>
            <a:pPr algn="just"/>
            <a:r>
              <a:rPr lang="pt-BR" sz="2800" dirty="0"/>
              <a:t>2) Uma prova tem 10 questões do tipo </a:t>
            </a:r>
            <a:r>
              <a:rPr lang="pt-BR" sz="2800" dirty="0" smtClean="0"/>
              <a:t>teste, cada </a:t>
            </a:r>
            <a:r>
              <a:rPr lang="pt-BR" sz="2800" dirty="0"/>
              <a:t>uma valendo 1 ponto se estiver certa </a:t>
            </a:r>
            <a:r>
              <a:rPr lang="pt-BR" sz="2800" dirty="0" smtClean="0"/>
              <a:t>ou 0 </a:t>
            </a:r>
            <a:r>
              <a:rPr lang="pt-BR" sz="2800" dirty="0"/>
              <a:t>ponto se estiver errada (não há “meio certo</a:t>
            </a:r>
            <a:r>
              <a:rPr lang="pt-BR" sz="2800" dirty="0" smtClean="0"/>
              <a:t>” </a:t>
            </a:r>
            <a:r>
              <a:rPr lang="pt-BR" sz="2800" dirty="0"/>
              <a:t>nas </a:t>
            </a:r>
            <a:r>
              <a:rPr lang="pt-BR" sz="2800" dirty="0" smtClean="0"/>
              <a:t>questões).De </a:t>
            </a:r>
            <a:r>
              <a:rPr lang="pt-BR" sz="2800" dirty="0"/>
              <a:t>quantos modos é possível </a:t>
            </a:r>
            <a:r>
              <a:rPr lang="pt-BR" sz="2800" dirty="0" smtClean="0"/>
              <a:t>tirar nota </a:t>
            </a:r>
            <a:r>
              <a:rPr lang="pt-BR" sz="2800" dirty="0"/>
              <a:t>7 nessa prova? </a:t>
            </a:r>
          </a:p>
        </p:txBody>
      </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1506" name="Retângulo 1"/>
          <p:cNvSpPr>
            <a:spLocks noChangeArrowheads="1"/>
          </p:cNvSpPr>
          <p:nvPr/>
        </p:nvSpPr>
        <p:spPr bwMode="auto">
          <a:xfrm>
            <a:off x="107950" y="0"/>
            <a:ext cx="4859338"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pt-BR" altLang="pt-BR" b="1" dirty="0">
                <a:solidFill>
                  <a:srgbClr val="FFFFFF"/>
                </a:solidFill>
                <a:ea typeface="Microsoft YaHei" pitchFamily="34" charset="-122"/>
                <a:cs typeface="Mangal" pitchFamily="18" charset="0"/>
              </a:rPr>
              <a:t>Matemática, 2ª série do Ensino Médio, </a:t>
            </a:r>
            <a:r>
              <a:rPr lang="pt-BR" altLang="pt-BR" b="1" dirty="0" smtClean="0">
                <a:solidFill>
                  <a:srgbClr val="FFFFFF"/>
                </a:solidFill>
                <a:ea typeface="Microsoft YaHei" pitchFamily="34" charset="-122"/>
                <a:cs typeface="Mangal" pitchFamily="18" charset="0"/>
              </a:rPr>
              <a:t>Permutações </a:t>
            </a:r>
            <a:r>
              <a:rPr lang="pt-BR" altLang="pt-BR" b="1" dirty="0">
                <a:solidFill>
                  <a:srgbClr val="FFFFFF"/>
                </a:solidFill>
                <a:ea typeface="Microsoft YaHei" pitchFamily="34" charset="-122"/>
                <a:cs typeface="Mangal" pitchFamily="18" charset="0"/>
              </a:rPr>
              <a:t>com elementos repetidos</a:t>
            </a:r>
          </a:p>
          <a:p>
            <a:endParaRPr lang="pt-BR" altLang="pt-BR" i="1" dirty="0">
              <a:solidFill>
                <a:srgbClr val="FFFFFF"/>
              </a:solidFill>
              <a:ea typeface="Microsoft YaHei" pitchFamily="34" charset="-122"/>
              <a:cs typeface="Mangal" pitchFamily="18" charset="0"/>
            </a:endParaRPr>
          </a:p>
        </p:txBody>
      </p:sp>
      <p:sp>
        <p:nvSpPr>
          <p:cNvPr id="21507" name="Retângulo 1"/>
          <p:cNvSpPr>
            <a:spLocks noChangeArrowheads="1"/>
          </p:cNvSpPr>
          <p:nvPr/>
        </p:nvSpPr>
        <p:spPr bwMode="auto">
          <a:xfrm>
            <a:off x="395536" y="935195"/>
            <a:ext cx="8475141" cy="24314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just"/>
            <a:r>
              <a:rPr lang="pt-BR" sz="2800" dirty="0"/>
              <a:t>EXERCÍCIOS PROPOSTOS</a:t>
            </a:r>
          </a:p>
          <a:p>
            <a:pPr algn="just"/>
            <a:endParaRPr lang="pt-BR" sz="1200" dirty="0"/>
          </a:p>
          <a:p>
            <a:pPr algn="just"/>
            <a:r>
              <a:rPr lang="pt-BR" sz="2800" dirty="0"/>
              <a:t>3) Um casal pretende ter 4 filhos, sendo 2 meninas e </a:t>
            </a:r>
            <a:endParaRPr lang="pt-BR" sz="2800" dirty="0" smtClean="0"/>
          </a:p>
          <a:p>
            <a:pPr algn="just"/>
            <a:r>
              <a:rPr lang="pt-BR" sz="2800" dirty="0" smtClean="0"/>
              <a:t>2 meninos, em </a:t>
            </a:r>
            <a:r>
              <a:rPr lang="pt-BR" sz="2800" dirty="0"/>
              <a:t>qualquer </a:t>
            </a:r>
            <a:r>
              <a:rPr lang="pt-BR" sz="2800" dirty="0" smtClean="0"/>
              <a:t>ordem de </a:t>
            </a:r>
            <a:r>
              <a:rPr lang="pt-BR" sz="2800" dirty="0"/>
              <a:t>nascimento. Quantas </a:t>
            </a:r>
            <a:endParaRPr lang="pt-BR" sz="2800" dirty="0" smtClean="0"/>
          </a:p>
          <a:p>
            <a:pPr algn="just"/>
            <a:r>
              <a:rPr lang="pt-BR" sz="2800" dirty="0" smtClean="0"/>
              <a:t>são </a:t>
            </a:r>
            <a:r>
              <a:rPr lang="pt-BR" sz="2800" dirty="0"/>
              <a:t>as ordens possíveis em que podem ocorrer esses 4</a:t>
            </a:r>
          </a:p>
          <a:p>
            <a:pPr algn="just"/>
            <a:r>
              <a:rPr lang="pt-BR" sz="2800" dirty="0" smtClean="0"/>
              <a:t>nascimentos</a:t>
            </a:r>
            <a:r>
              <a:rPr lang="pt-BR" sz="2800" dirty="0"/>
              <a:t>?</a:t>
            </a:r>
          </a:p>
        </p:txBody>
      </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2530" name="Retângulo 1"/>
          <p:cNvSpPr>
            <a:spLocks noChangeArrowheads="1"/>
          </p:cNvSpPr>
          <p:nvPr/>
        </p:nvSpPr>
        <p:spPr bwMode="auto">
          <a:xfrm>
            <a:off x="107950" y="0"/>
            <a:ext cx="4859338"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pt-BR" altLang="pt-BR" b="1" dirty="0">
                <a:solidFill>
                  <a:srgbClr val="FFFFFF"/>
                </a:solidFill>
                <a:ea typeface="Microsoft YaHei" pitchFamily="34" charset="-122"/>
                <a:cs typeface="Mangal" pitchFamily="18" charset="0"/>
              </a:rPr>
              <a:t>Matemática, 2ª série do Ensino Médio, </a:t>
            </a:r>
            <a:r>
              <a:rPr lang="pt-BR" altLang="pt-BR" b="1" dirty="0" smtClean="0">
                <a:solidFill>
                  <a:srgbClr val="FFFFFF"/>
                </a:solidFill>
                <a:ea typeface="Microsoft YaHei" pitchFamily="34" charset="-122"/>
                <a:cs typeface="Mangal" pitchFamily="18" charset="0"/>
              </a:rPr>
              <a:t>Permutações </a:t>
            </a:r>
            <a:r>
              <a:rPr lang="pt-BR" altLang="pt-BR" b="1" dirty="0">
                <a:solidFill>
                  <a:srgbClr val="FFFFFF"/>
                </a:solidFill>
                <a:ea typeface="Microsoft YaHei" pitchFamily="34" charset="-122"/>
                <a:cs typeface="Mangal" pitchFamily="18" charset="0"/>
              </a:rPr>
              <a:t>com elementos repetidos</a:t>
            </a:r>
          </a:p>
          <a:p>
            <a:endParaRPr lang="pt-BR" altLang="pt-BR" i="1" dirty="0">
              <a:solidFill>
                <a:srgbClr val="FFFFFF"/>
              </a:solidFill>
              <a:ea typeface="Microsoft YaHei" pitchFamily="34" charset="-122"/>
              <a:cs typeface="Mangal" pitchFamily="18" charset="0"/>
            </a:endParaRPr>
          </a:p>
        </p:txBody>
      </p:sp>
      <p:sp>
        <p:nvSpPr>
          <p:cNvPr id="22531" name="Retângulo 1"/>
          <p:cNvSpPr>
            <a:spLocks noChangeArrowheads="1"/>
          </p:cNvSpPr>
          <p:nvPr/>
        </p:nvSpPr>
        <p:spPr bwMode="auto">
          <a:xfrm>
            <a:off x="467544" y="923925"/>
            <a:ext cx="8408456" cy="22775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pt-BR" sz="2800" dirty="0"/>
              <a:t>EXERCÍCIOS PROPOSTOS</a:t>
            </a:r>
          </a:p>
          <a:p>
            <a:endParaRPr lang="pt-BR" sz="1200" dirty="0"/>
          </a:p>
          <a:p>
            <a:r>
              <a:rPr lang="pt-BR" sz="2800" dirty="0"/>
              <a:t>4) Uma matriz quadrada 3x3 deve ser preenchida com 4 </a:t>
            </a:r>
            <a:endParaRPr lang="pt-BR" sz="2800" dirty="0" smtClean="0"/>
          </a:p>
          <a:p>
            <a:r>
              <a:rPr lang="pt-BR" sz="2800" dirty="0" smtClean="0"/>
              <a:t>“</a:t>
            </a:r>
            <a:r>
              <a:rPr lang="pt-BR" sz="2800" dirty="0"/>
              <a:t>zeros”, 3 “cincos” e 2 “setes”.</a:t>
            </a:r>
          </a:p>
          <a:p>
            <a:r>
              <a:rPr lang="pt-BR" sz="2800" dirty="0"/>
              <a:t>De quantas maneiras podemos preencher essa matriz?</a:t>
            </a:r>
          </a:p>
          <a:p>
            <a:endParaRPr lang="pt-BR" dirty="0"/>
          </a:p>
        </p:txBody>
      </p: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4578" name="Retângulo 1"/>
          <p:cNvSpPr>
            <a:spLocks noChangeArrowheads="1"/>
          </p:cNvSpPr>
          <p:nvPr/>
        </p:nvSpPr>
        <p:spPr bwMode="auto">
          <a:xfrm>
            <a:off x="107950" y="0"/>
            <a:ext cx="4859338"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pt-BR" altLang="pt-BR" b="1" dirty="0">
                <a:solidFill>
                  <a:srgbClr val="FFFFFF"/>
                </a:solidFill>
                <a:ea typeface="Microsoft YaHei" pitchFamily="34" charset="-122"/>
                <a:cs typeface="Mangal" pitchFamily="18" charset="0"/>
              </a:rPr>
              <a:t>Matemática, 2ª série do Ensino Médio, </a:t>
            </a:r>
            <a:r>
              <a:rPr lang="pt-BR" altLang="pt-BR" b="1" dirty="0" smtClean="0">
                <a:solidFill>
                  <a:srgbClr val="FFFFFF"/>
                </a:solidFill>
                <a:ea typeface="Microsoft YaHei" pitchFamily="34" charset="-122"/>
                <a:cs typeface="Mangal" pitchFamily="18" charset="0"/>
              </a:rPr>
              <a:t>Permutações </a:t>
            </a:r>
            <a:r>
              <a:rPr lang="pt-BR" altLang="pt-BR" b="1" dirty="0">
                <a:solidFill>
                  <a:srgbClr val="FFFFFF"/>
                </a:solidFill>
                <a:ea typeface="Microsoft YaHei" pitchFamily="34" charset="-122"/>
                <a:cs typeface="Mangal" pitchFamily="18" charset="0"/>
              </a:rPr>
              <a:t>com elementos repetidos</a:t>
            </a:r>
          </a:p>
          <a:p>
            <a:endParaRPr lang="pt-BR" altLang="pt-BR" i="1" dirty="0">
              <a:solidFill>
                <a:srgbClr val="FFFFFF"/>
              </a:solidFill>
              <a:ea typeface="Microsoft YaHei" pitchFamily="34" charset="-122"/>
              <a:cs typeface="Mangal" pitchFamily="18" charset="0"/>
            </a:endParaRPr>
          </a:p>
        </p:txBody>
      </p:sp>
      <p:sp>
        <p:nvSpPr>
          <p:cNvPr id="3" name="CaixaDeTexto 2"/>
          <p:cNvSpPr txBox="1"/>
          <p:nvPr/>
        </p:nvSpPr>
        <p:spPr>
          <a:xfrm>
            <a:off x="395536" y="923925"/>
            <a:ext cx="8136904" cy="3724096"/>
          </a:xfrm>
          <a:prstGeom prst="rect">
            <a:avLst/>
          </a:prstGeom>
          <a:noFill/>
        </p:spPr>
        <p:txBody>
          <a:bodyPr wrap="square" rtlCol="0">
            <a:spAutoFit/>
          </a:bodyPr>
          <a:lstStyle/>
          <a:p>
            <a:pPr algn="just"/>
            <a:r>
              <a:rPr lang="pt-BR" sz="2800" dirty="0" smtClean="0"/>
              <a:t>EXERCÍCIOS PROPOSTOS</a:t>
            </a:r>
          </a:p>
          <a:p>
            <a:pPr algn="just"/>
            <a:endParaRPr lang="pt-BR" sz="1200" dirty="0" smtClean="0"/>
          </a:p>
          <a:p>
            <a:pPr algn="just"/>
            <a:r>
              <a:rPr lang="pt-BR" sz="2800" dirty="0"/>
              <a:t>5</a:t>
            </a:r>
            <a:r>
              <a:rPr lang="pt-BR" sz="2800" dirty="0" smtClean="0"/>
              <a:t>) ( PUC – RS ) O número de anagramas da palavra CONJUNTO que começam por C e terminam por T é:</a:t>
            </a:r>
          </a:p>
          <a:p>
            <a:pPr marL="342900" indent="-342900" algn="just">
              <a:buAutoNum type="alphaLcParenR"/>
            </a:pPr>
            <a:r>
              <a:rPr lang="pt-BR" sz="2800" dirty="0" smtClean="0"/>
              <a:t>15.</a:t>
            </a:r>
          </a:p>
          <a:p>
            <a:pPr marL="342900" indent="-342900" algn="just">
              <a:buAutoNum type="alphaLcParenR"/>
            </a:pPr>
            <a:r>
              <a:rPr lang="pt-BR" sz="2800" dirty="0" smtClean="0"/>
              <a:t>30.</a:t>
            </a:r>
          </a:p>
          <a:p>
            <a:pPr marL="342900" indent="-342900" algn="just">
              <a:buAutoNum type="alphaLcParenR"/>
            </a:pPr>
            <a:r>
              <a:rPr lang="pt-BR" sz="2800" dirty="0" smtClean="0"/>
              <a:t>180.</a:t>
            </a:r>
          </a:p>
          <a:p>
            <a:pPr marL="342900" indent="-342900" algn="just">
              <a:buAutoNum type="alphaLcParenR"/>
            </a:pPr>
            <a:r>
              <a:rPr lang="pt-BR" sz="2800" dirty="0" smtClean="0"/>
              <a:t>360.</a:t>
            </a:r>
          </a:p>
          <a:p>
            <a:pPr marL="342900" indent="-342900" algn="just">
              <a:buAutoNum type="alphaLcParenR"/>
            </a:pPr>
            <a:r>
              <a:rPr lang="pt-BR" sz="2800" dirty="0" smtClean="0"/>
              <a:t>720.</a:t>
            </a:r>
            <a:endParaRPr lang="pt-BR" sz="2800" dirty="0"/>
          </a:p>
        </p:txBody>
      </p:sp>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4578" name="Retângulo 1"/>
          <p:cNvSpPr>
            <a:spLocks noChangeArrowheads="1"/>
          </p:cNvSpPr>
          <p:nvPr/>
        </p:nvSpPr>
        <p:spPr bwMode="auto">
          <a:xfrm>
            <a:off x="107950" y="0"/>
            <a:ext cx="4859338"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pt-BR" altLang="pt-BR" b="1" dirty="0">
                <a:solidFill>
                  <a:srgbClr val="FFFFFF"/>
                </a:solidFill>
                <a:ea typeface="Microsoft YaHei" pitchFamily="34" charset="-122"/>
                <a:cs typeface="Mangal" pitchFamily="18" charset="0"/>
              </a:rPr>
              <a:t>Matemática, 2ª série do Ensino Médio, </a:t>
            </a:r>
            <a:r>
              <a:rPr lang="pt-BR" altLang="pt-BR" b="1" dirty="0" smtClean="0">
                <a:solidFill>
                  <a:srgbClr val="FFFFFF"/>
                </a:solidFill>
                <a:ea typeface="Microsoft YaHei" pitchFamily="34" charset="-122"/>
                <a:cs typeface="Mangal" pitchFamily="18" charset="0"/>
              </a:rPr>
              <a:t>Permutações </a:t>
            </a:r>
            <a:r>
              <a:rPr lang="pt-BR" altLang="pt-BR" b="1" dirty="0">
                <a:solidFill>
                  <a:srgbClr val="FFFFFF"/>
                </a:solidFill>
                <a:ea typeface="Microsoft YaHei" pitchFamily="34" charset="-122"/>
                <a:cs typeface="Mangal" pitchFamily="18" charset="0"/>
              </a:rPr>
              <a:t>com elementos repetidos</a:t>
            </a:r>
          </a:p>
          <a:p>
            <a:endParaRPr lang="pt-BR" altLang="pt-BR" i="1" dirty="0">
              <a:solidFill>
                <a:srgbClr val="FFFFFF"/>
              </a:solidFill>
              <a:ea typeface="Microsoft YaHei" pitchFamily="34" charset="-122"/>
              <a:cs typeface="Mangal" pitchFamily="18" charset="0"/>
            </a:endParaRPr>
          </a:p>
        </p:txBody>
      </p:sp>
      <p:sp>
        <p:nvSpPr>
          <p:cNvPr id="3" name="CaixaDeTexto 2"/>
          <p:cNvSpPr txBox="1"/>
          <p:nvPr/>
        </p:nvSpPr>
        <p:spPr>
          <a:xfrm>
            <a:off x="395536" y="923925"/>
            <a:ext cx="8136904" cy="4585871"/>
          </a:xfrm>
          <a:prstGeom prst="rect">
            <a:avLst/>
          </a:prstGeom>
          <a:noFill/>
        </p:spPr>
        <p:txBody>
          <a:bodyPr wrap="square" rtlCol="0">
            <a:spAutoFit/>
          </a:bodyPr>
          <a:lstStyle/>
          <a:p>
            <a:pPr algn="ctr"/>
            <a:r>
              <a:rPr lang="pt-BR" sz="2800" b="1" dirty="0" smtClean="0"/>
              <a:t>SOLUÇÕES DOS EXERCÍCIOS PROPOSTOS</a:t>
            </a:r>
          </a:p>
          <a:p>
            <a:pPr algn="ctr"/>
            <a:endParaRPr lang="pt-BR" sz="2800" dirty="0"/>
          </a:p>
          <a:p>
            <a:pPr marL="514350" indent="-514350" algn="just">
              <a:buAutoNum type="arabicParenR"/>
            </a:pPr>
            <a:r>
              <a:rPr lang="pt-BR" sz="2800" dirty="0" smtClean="0"/>
              <a:t>a) 34 650  b) 5 040   c) 630     d) 10 080    e) 1 120</a:t>
            </a:r>
          </a:p>
          <a:p>
            <a:pPr marL="514350" indent="-514350" algn="just">
              <a:buAutoNum type="arabicParenR"/>
            </a:pPr>
            <a:r>
              <a:rPr lang="pt-BR" sz="2800" dirty="0" smtClean="0"/>
              <a:t>120 modos</a:t>
            </a:r>
          </a:p>
          <a:p>
            <a:pPr marL="514350" indent="-514350" algn="just">
              <a:buAutoNum type="arabicParenR"/>
            </a:pPr>
            <a:r>
              <a:rPr lang="pt-BR" sz="2800" dirty="0" smtClean="0"/>
              <a:t>6 ordens</a:t>
            </a:r>
          </a:p>
          <a:p>
            <a:pPr marL="514350" indent="-514350" algn="just">
              <a:buAutoNum type="arabicParenR"/>
            </a:pPr>
            <a:r>
              <a:rPr lang="pt-BR" sz="2800" dirty="0" smtClean="0"/>
              <a:t>1260 maneiras</a:t>
            </a:r>
          </a:p>
          <a:p>
            <a:pPr marL="514350" indent="-514350" algn="just">
              <a:buAutoNum type="arabicParenR"/>
            </a:pPr>
            <a:r>
              <a:rPr lang="pt-BR" sz="2800" dirty="0" smtClean="0"/>
              <a:t>C) </a:t>
            </a:r>
          </a:p>
          <a:p>
            <a:pPr marL="514350" indent="-514350" algn="just">
              <a:buAutoNum type="arabicParenR"/>
            </a:pPr>
            <a:endParaRPr lang="pt-BR" sz="2800" dirty="0"/>
          </a:p>
          <a:p>
            <a:pPr algn="just"/>
            <a:endParaRPr lang="pt-BR" sz="2800" dirty="0" smtClean="0"/>
          </a:p>
          <a:p>
            <a:pPr marL="514350" indent="-514350" algn="just">
              <a:buAutoNum type="arabicParenR"/>
            </a:pPr>
            <a:endParaRPr lang="pt-BR" sz="2800" dirty="0" smtClean="0"/>
          </a:p>
          <a:p>
            <a:endParaRPr lang="pt-BR" sz="1200" dirty="0" smtClean="0"/>
          </a:p>
        </p:txBody>
      </p:sp>
    </p:spTree>
    <p:extLst>
      <p:ext uri="{BB962C8B-B14F-4D97-AF65-F5344CB8AC3E}">
        <p14:creationId xmlns:p14="http://schemas.microsoft.com/office/powerpoint/2010/main" xmlns="" val="3735827946"/>
      </p:ext>
    </p:extLst>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5602" name="Retângulo 1"/>
          <p:cNvSpPr>
            <a:spLocks noChangeArrowheads="1"/>
          </p:cNvSpPr>
          <p:nvPr/>
        </p:nvSpPr>
        <p:spPr bwMode="auto">
          <a:xfrm>
            <a:off x="107950" y="0"/>
            <a:ext cx="4859338"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pt-BR" altLang="pt-BR" b="1" dirty="0">
                <a:solidFill>
                  <a:srgbClr val="FFFFFF"/>
                </a:solidFill>
                <a:ea typeface="Microsoft YaHei" pitchFamily="34" charset="-122"/>
                <a:cs typeface="Mangal" pitchFamily="18" charset="0"/>
              </a:rPr>
              <a:t>Matemática, 2ª série do Ensino Médio, </a:t>
            </a:r>
            <a:r>
              <a:rPr lang="pt-BR" altLang="pt-BR" b="1" dirty="0" smtClean="0">
                <a:solidFill>
                  <a:srgbClr val="FFFFFF"/>
                </a:solidFill>
                <a:ea typeface="Microsoft YaHei" pitchFamily="34" charset="-122"/>
                <a:cs typeface="Mangal" pitchFamily="18" charset="0"/>
              </a:rPr>
              <a:t>Permutações </a:t>
            </a:r>
            <a:r>
              <a:rPr lang="pt-BR" altLang="pt-BR" b="1" dirty="0">
                <a:solidFill>
                  <a:srgbClr val="FFFFFF"/>
                </a:solidFill>
                <a:ea typeface="Microsoft YaHei" pitchFamily="34" charset="-122"/>
                <a:cs typeface="Mangal" pitchFamily="18" charset="0"/>
              </a:rPr>
              <a:t>com elementos repetidos</a:t>
            </a:r>
          </a:p>
          <a:p>
            <a:endParaRPr lang="pt-BR" altLang="pt-BR" i="1" dirty="0">
              <a:solidFill>
                <a:srgbClr val="FFFFFF"/>
              </a:solidFill>
              <a:ea typeface="Microsoft YaHei" pitchFamily="34" charset="-122"/>
              <a:cs typeface="Mangal" pitchFamily="18" charset="0"/>
            </a:endParaRPr>
          </a:p>
        </p:txBody>
      </p:sp>
      <p:sp>
        <p:nvSpPr>
          <p:cNvPr id="2" name="CaixaDeTexto 1"/>
          <p:cNvSpPr txBox="1"/>
          <p:nvPr/>
        </p:nvSpPr>
        <p:spPr>
          <a:xfrm>
            <a:off x="467544" y="944958"/>
            <a:ext cx="7704856" cy="4062651"/>
          </a:xfrm>
          <a:prstGeom prst="rect">
            <a:avLst/>
          </a:prstGeom>
          <a:noFill/>
        </p:spPr>
        <p:txBody>
          <a:bodyPr wrap="square" rtlCol="0">
            <a:spAutoFit/>
          </a:bodyPr>
          <a:lstStyle/>
          <a:p>
            <a:pPr algn="just"/>
            <a:r>
              <a:rPr lang="pt-BR" sz="2800" b="1" dirty="0" smtClean="0"/>
              <a:t>REFERÊNCIAS BIBLIOGRÁFICAS</a:t>
            </a:r>
          </a:p>
          <a:p>
            <a:pPr marL="285750" indent="-285750" algn="just">
              <a:buFont typeface="Wingdings" pitchFamily="2" charset="2"/>
              <a:buChar char="q"/>
            </a:pPr>
            <a:endParaRPr lang="pt-BR" sz="800" dirty="0"/>
          </a:p>
          <a:p>
            <a:pPr marL="285750" indent="-285750" algn="just">
              <a:buFont typeface="Wingdings" pitchFamily="2" charset="2"/>
              <a:buChar char="q"/>
            </a:pPr>
            <a:r>
              <a:rPr lang="pt-BR" sz="2800" dirty="0" smtClean="0"/>
              <a:t>Dante, Luiz Roberto. Matemática: contexto &amp; aplicações, 2º ano, Ensino Médio. Editora Ática. São Paulo, 2013.</a:t>
            </a:r>
          </a:p>
          <a:p>
            <a:pPr marL="285750" indent="-285750" algn="just">
              <a:buFont typeface="Wingdings" pitchFamily="2" charset="2"/>
              <a:buChar char="q"/>
            </a:pPr>
            <a:r>
              <a:rPr lang="pt-BR" sz="2800" dirty="0"/>
              <a:t>PAIVA, Manoel. Matemática, volume </a:t>
            </a:r>
            <a:r>
              <a:rPr lang="pt-BR" sz="2800" dirty="0" smtClean="0"/>
              <a:t>único, 1ª edição. Ensino Médio. Editora </a:t>
            </a:r>
            <a:r>
              <a:rPr lang="pt-BR" sz="2800" dirty="0"/>
              <a:t>Moderna. São Paulo, 1999.</a:t>
            </a:r>
          </a:p>
          <a:p>
            <a:pPr algn="just"/>
            <a:endParaRPr lang="pt-BR" dirty="0" smtClean="0"/>
          </a:p>
          <a:p>
            <a:pPr algn="just"/>
            <a:endParaRPr lang="pt-BR" dirty="0" smtClean="0"/>
          </a:p>
          <a:p>
            <a:pPr algn="just"/>
            <a:r>
              <a:rPr lang="pt-BR" dirty="0" smtClean="0"/>
              <a:t> </a:t>
            </a:r>
            <a:endParaRPr lang="pt-BR" dirty="0"/>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name="page2">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146" name="Retângulo 1"/>
          <p:cNvSpPr>
            <a:spLocks noChangeArrowheads="1"/>
          </p:cNvSpPr>
          <p:nvPr/>
        </p:nvSpPr>
        <p:spPr bwMode="auto">
          <a:xfrm>
            <a:off x="107950" y="0"/>
            <a:ext cx="4859338"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pt-BR" altLang="pt-BR" b="1" dirty="0">
                <a:solidFill>
                  <a:srgbClr val="FFFFFF"/>
                </a:solidFill>
                <a:ea typeface="Microsoft YaHei" pitchFamily="34" charset="-122"/>
                <a:cs typeface="Mangal" pitchFamily="18" charset="0"/>
              </a:rPr>
              <a:t>Matemática, 2ª série do Ensino Médio, </a:t>
            </a:r>
            <a:r>
              <a:rPr lang="pt-BR" altLang="pt-BR" b="1" dirty="0" smtClean="0">
                <a:solidFill>
                  <a:srgbClr val="FFFFFF"/>
                </a:solidFill>
                <a:ea typeface="Microsoft YaHei" pitchFamily="34" charset="-122"/>
                <a:cs typeface="Mangal" pitchFamily="18" charset="0"/>
              </a:rPr>
              <a:t>Permutações </a:t>
            </a:r>
            <a:r>
              <a:rPr lang="pt-BR" altLang="pt-BR" b="1" dirty="0">
                <a:solidFill>
                  <a:srgbClr val="FFFFFF"/>
                </a:solidFill>
                <a:ea typeface="Microsoft YaHei" pitchFamily="34" charset="-122"/>
                <a:cs typeface="Mangal" pitchFamily="18" charset="0"/>
              </a:rPr>
              <a:t>com elementos repetidos</a:t>
            </a:r>
          </a:p>
          <a:p>
            <a:endParaRPr lang="pt-BR" altLang="pt-BR" i="1" dirty="0">
              <a:solidFill>
                <a:srgbClr val="FFFFFF"/>
              </a:solidFill>
              <a:ea typeface="Microsoft YaHei" pitchFamily="34" charset="-122"/>
              <a:cs typeface="Mangal" pitchFamily="18" charset="0"/>
            </a:endParaRPr>
          </a:p>
        </p:txBody>
      </p:sp>
      <p:sp>
        <p:nvSpPr>
          <p:cNvPr id="6147" name="CaixaDeTexto 1"/>
          <p:cNvSpPr txBox="1">
            <a:spLocks noChangeArrowheads="1"/>
          </p:cNvSpPr>
          <p:nvPr/>
        </p:nvSpPr>
        <p:spPr bwMode="auto">
          <a:xfrm>
            <a:off x="611188" y="1012825"/>
            <a:ext cx="7705725" cy="49552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just" eaLnBrk="1" hangingPunct="1"/>
            <a:r>
              <a:rPr lang="pt-BR" sz="2800" b="1" dirty="0" smtClean="0"/>
              <a:t>INTRODUÇÃO:</a:t>
            </a:r>
          </a:p>
          <a:p>
            <a:pPr algn="just" eaLnBrk="1" hangingPunct="1"/>
            <a:endParaRPr lang="pt-BR" sz="800" b="1" dirty="0" smtClean="0"/>
          </a:p>
          <a:p>
            <a:pPr algn="just" eaLnBrk="1" hangingPunct="1"/>
            <a:r>
              <a:rPr lang="pt-BR" sz="2800" dirty="0" smtClean="0"/>
              <a:t>10</a:t>
            </a:r>
            <a:r>
              <a:rPr lang="pt-BR" sz="2800" dirty="0"/>
              <a:t>... 9... 8... 7... 6... 5... 4... 3... 2... 1... </a:t>
            </a:r>
            <a:r>
              <a:rPr lang="pt-BR" sz="2800" dirty="0" smtClean="0"/>
              <a:t>   fogo</a:t>
            </a:r>
            <a:r>
              <a:rPr lang="pt-BR" sz="2800" dirty="0"/>
              <a:t>!</a:t>
            </a:r>
          </a:p>
          <a:p>
            <a:pPr algn="just" eaLnBrk="1" hangingPunct="1"/>
            <a:endParaRPr lang="pt-BR" sz="2800" dirty="0" smtClean="0"/>
          </a:p>
          <a:p>
            <a:pPr algn="just" eaLnBrk="1" hangingPunct="1"/>
            <a:r>
              <a:rPr lang="pt-BR" sz="2800" dirty="0" smtClean="0"/>
              <a:t>Você </a:t>
            </a:r>
            <a:r>
              <a:rPr lang="pt-BR" sz="2800" dirty="0"/>
              <a:t>já percebeu o quanto é necessário contar no nosso dia-a-dia</a:t>
            </a:r>
            <a:r>
              <a:rPr lang="pt-BR" sz="2800" dirty="0" smtClean="0"/>
              <a:t>?</a:t>
            </a:r>
          </a:p>
          <a:p>
            <a:pPr algn="just" eaLnBrk="1" hangingPunct="1"/>
            <a:endParaRPr lang="pt-BR" sz="2800" dirty="0"/>
          </a:p>
          <a:p>
            <a:pPr algn="just" eaLnBrk="1" hangingPunct="1"/>
            <a:r>
              <a:rPr lang="pt-BR" sz="2800" dirty="0"/>
              <a:t>Contamos os dias que faltam para as férias, as páginas dos livros, os amigos das redes sociais, etc.</a:t>
            </a:r>
          </a:p>
          <a:p>
            <a:pPr algn="just" eaLnBrk="1" hangingPunct="1"/>
            <a:r>
              <a:rPr lang="pt-BR" sz="2800" dirty="0"/>
              <a:t>Há, entretanto, algumas quantidades que gostaríamos de contar mas nos deparamos com certas dificuldades</a:t>
            </a:r>
            <a:r>
              <a:rPr lang="pt-BR" sz="2800" dirty="0" smtClean="0"/>
              <a:t>.</a:t>
            </a:r>
            <a:endParaRPr lang="pt-BR" sz="2800"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146" name="Retângulo 1"/>
          <p:cNvSpPr>
            <a:spLocks noChangeArrowheads="1"/>
          </p:cNvSpPr>
          <p:nvPr/>
        </p:nvSpPr>
        <p:spPr bwMode="auto">
          <a:xfrm>
            <a:off x="107950" y="0"/>
            <a:ext cx="4859338"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pt-BR" altLang="pt-BR" b="1" dirty="0">
                <a:solidFill>
                  <a:srgbClr val="FFFFFF"/>
                </a:solidFill>
                <a:ea typeface="Microsoft YaHei" pitchFamily="34" charset="-122"/>
                <a:cs typeface="Mangal" pitchFamily="18" charset="0"/>
              </a:rPr>
              <a:t>Matemática, 2ª série do Ensino Médio, </a:t>
            </a:r>
            <a:r>
              <a:rPr lang="pt-BR" altLang="pt-BR" b="1" dirty="0" smtClean="0">
                <a:solidFill>
                  <a:srgbClr val="FFFFFF"/>
                </a:solidFill>
                <a:ea typeface="Microsoft YaHei" pitchFamily="34" charset="-122"/>
                <a:cs typeface="Mangal" pitchFamily="18" charset="0"/>
              </a:rPr>
              <a:t>Permutações </a:t>
            </a:r>
            <a:r>
              <a:rPr lang="pt-BR" altLang="pt-BR" b="1" dirty="0">
                <a:solidFill>
                  <a:srgbClr val="FFFFFF"/>
                </a:solidFill>
                <a:ea typeface="Microsoft YaHei" pitchFamily="34" charset="-122"/>
                <a:cs typeface="Mangal" pitchFamily="18" charset="0"/>
              </a:rPr>
              <a:t>com elementos repetidos</a:t>
            </a:r>
          </a:p>
          <a:p>
            <a:endParaRPr lang="pt-BR" altLang="pt-BR" i="1" dirty="0">
              <a:solidFill>
                <a:srgbClr val="FFFFFF"/>
              </a:solidFill>
              <a:ea typeface="Microsoft YaHei" pitchFamily="34" charset="-122"/>
              <a:cs typeface="Mangal" pitchFamily="18" charset="0"/>
            </a:endParaRPr>
          </a:p>
        </p:txBody>
      </p:sp>
      <p:sp>
        <p:nvSpPr>
          <p:cNvPr id="6147" name="CaixaDeTexto 1"/>
          <p:cNvSpPr txBox="1">
            <a:spLocks noChangeArrowheads="1"/>
          </p:cNvSpPr>
          <p:nvPr/>
        </p:nvSpPr>
        <p:spPr bwMode="auto">
          <a:xfrm>
            <a:off x="611188" y="1012825"/>
            <a:ext cx="7705725" cy="44012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just" eaLnBrk="1" hangingPunct="1"/>
            <a:r>
              <a:rPr lang="pt-BR" sz="2800" dirty="0" smtClean="0"/>
              <a:t>Quantas placas podem ser confeccionadas com as 26 letras e os 10 algarismos disponíveis? </a:t>
            </a:r>
            <a:endParaRPr lang="pt-BR" sz="2800" dirty="0" smtClean="0"/>
          </a:p>
          <a:p>
            <a:pPr algn="just" eaLnBrk="1" hangingPunct="1"/>
            <a:endParaRPr lang="pt-BR" sz="2800" dirty="0" smtClean="0"/>
          </a:p>
          <a:p>
            <a:pPr algn="just" eaLnBrk="1" hangingPunct="1"/>
            <a:r>
              <a:rPr lang="pt-BR" sz="2800" dirty="0" smtClean="0"/>
              <a:t>Quantos números de telefones podem ser formados</a:t>
            </a:r>
            <a:r>
              <a:rPr lang="pt-BR" sz="2800" dirty="0" smtClean="0"/>
              <a:t>?</a:t>
            </a:r>
          </a:p>
          <a:p>
            <a:pPr algn="just" eaLnBrk="1" hangingPunct="1"/>
            <a:endParaRPr lang="pt-BR" sz="2800" dirty="0" smtClean="0"/>
          </a:p>
          <a:p>
            <a:pPr algn="just" eaLnBrk="1" hangingPunct="1"/>
            <a:r>
              <a:rPr lang="pt-BR" sz="2800" dirty="0" smtClean="0"/>
              <a:t>Problemas como esses são estudados em análise combinatória, que é o campo da Matemática que trata das técnicas de contagem.</a:t>
            </a:r>
          </a:p>
          <a:p>
            <a:pPr algn="just" eaLnBrk="1" hangingPunct="1"/>
            <a:endParaRPr lang="pt-BR" sz="2800" dirty="0"/>
          </a:p>
        </p:txBody>
      </p:sp>
    </p:spTree>
    <p:extLst>
      <p:ext uri="{BB962C8B-B14F-4D97-AF65-F5344CB8AC3E}">
        <p14:creationId xmlns:p14="http://schemas.microsoft.com/office/powerpoint/2010/main" xmlns="" val="403208664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074" name="Retângulo 1"/>
          <p:cNvSpPr>
            <a:spLocks noChangeArrowheads="1"/>
          </p:cNvSpPr>
          <p:nvPr/>
        </p:nvSpPr>
        <p:spPr bwMode="auto">
          <a:xfrm>
            <a:off x="107950" y="0"/>
            <a:ext cx="4859338"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pt-BR" altLang="pt-BR" b="1" dirty="0">
                <a:solidFill>
                  <a:srgbClr val="FFFFFF"/>
                </a:solidFill>
                <a:ea typeface="Microsoft YaHei" pitchFamily="34" charset="-122"/>
                <a:cs typeface="Mangal" pitchFamily="18" charset="0"/>
              </a:rPr>
              <a:t>Matemática, 2ª série do Ensino Médio, </a:t>
            </a:r>
            <a:r>
              <a:rPr lang="pt-BR" altLang="pt-BR" b="1" dirty="0" smtClean="0">
                <a:solidFill>
                  <a:srgbClr val="FFFFFF"/>
                </a:solidFill>
                <a:ea typeface="Microsoft YaHei" pitchFamily="34" charset="-122"/>
                <a:cs typeface="Mangal" pitchFamily="18" charset="0"/>
              </a:rPr>
              <a:t>Permutações </a:t>
            </a:r>
            <a:r>
              <a:rPr lang="pt-BR" altLang="pt-BR" b="1" dirty="0">
                <a:solidFill>
                  <a:srgbClr val="FFFFFF"/>
                </a:solidFill>
                <a:ea typeface="Microsoft YaHei" pitchFamily="34" charset="-122"/>
                <a:cs typeface="Mangal" pitchFamily="18" charset="0"/>
              </a:rPr>
              <a:t>com elementos repetidos</a:t>
            </a:r>
          </a:p>
          <a:p>
            <a:endParaRPr lang="pt-BR" altLang="pt-BR" i="1" dirty="0">
              <a:solidFill>
                <a:srgbClr val="FFFFFF"/>
              </a:solidFill>
              <a:ea typeface="Microsoft YaHei" pitchFamily="34" charset="-122"/>
              <a:cs typeface="Mangal" pitchFamily="18" charset="0"/>
            </a:endParaRPr>
          </a:p>
        </p:txBody>
      </p:sp>
      <p:sp>
        <p:nvSpPr>
          <p:cNvPr id="2" name="CaixaDeTexto 1"/>
          <p:cNvSpPr txBox="1"/>
          <p:nvPr/>
        </p:nvSpPr>
        <p:spPr>
          <a:xfrm>
            <a:off x="683568" y="1052736"/>
            <a:ext cx="7632848" cy="5078313"/>
          </a:xfrm>
          <a:prstGeom prst="rect">
            <a:avLst/>
          </a:prstGeom>
          <a:noFill/>
        </p:spPr>
        <p:txBody>
          <a:bodyPr wrap="square" rtlCol="0">
            <a:spAutoFit/>
          </a:bodyPr>
          <a:lstStyle/>
          <a:p>
            <a:pPr algn="ctr"/>
            <a:r>
              <a:rPr lang="pt-BR" sz="2800" dirty="0" smtClean="0"/>
              <a:t>SITUAÇÃO-PROBLEMA</a:t>
            </a:r>
          </a:p>
          <a:p>
            <a:pPr algn="ctr"/>
            <a:endParaRPr lang="pt-BR" sz="800" dirty="0" smtClean="0"/>
          </a:p>
          <a:p>
            <a:pPr algn="just"/>
            <a:r>
              <a:rPr lang="pt-BR" sz="2800" b="1" dirty="0" smtClean="0"/>
              <a:t>A senha de Sara</a:t>
            </a:r>
          </a:p>
          <a:p>
            <a:pPr algn="just"/>
            <a:endParaRPr lang="pt-BR" sz="800" dirty="0"/>
          </a:p>
          <a:p>
            <a:pPr algn="just"/>
            <a:r>
              <a:rPr lang="pt-BR" sz="2800" dirty="0" smtClean="0"/>
              <a:t>Na criação de uma senha de 4 dígitos para uma rede social, Sara resolveu utilizar as letras do seu nome. Para isso, ela escreveu seu nome em um papel depois recortou todas as letras, dobrou e as misturou em um copo.</a:t>
            </a:r>
          </a:p>
          <a:p>
            <a:pPr algn="just"/>
            <a:r>
              <a:rPr lang="pt-BR" sz="2800" dirty="0" smtClean="0"/>
              <a:t>Em seguida, escolheu e abriu uma letra de cada vez formando assim a sua senha. </a:t>
            </a:r>
          </a:p>
          <a:p>
            <a:pPr algn="just"/>
            <a:r>
              <a:rPr lang="pt-BR" sz="2800" dirty="0" smtClean="0"/>
              <a:t>Caso esqueça a sequência, quais e quantas são as possíveis formações para a senha de Sara?</a:t>
            </a:r>
            <a:endParaRPr lang="pt-BR" sz="2800" dirty="0"/>
          </a:p>
        </p:txBody>
      </p:sp>
    </p:spTree>
    <p:extLst>
      <p:ext uri="{BB962C8B-B14F-4D97-AF65-F5344CB8AC3E}">
        <p14:creationId xmlns:p14="http://schemas.microsoft.com/office/powerpoint/2010/main" xmlns="" val="331231328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074" name="Retângulo 1"/>
          <p:cNvSpPr>
            <a:spLocks noChangeArrowheads="1"/>
          </p:cNvSpPr>
          <p:nvPr/>
        </p:nvSpPr>
        <p:spPr bwMode="auto">
          <a:xfrm>
            <a:off x="107950" y="0"/>
            <a:ext cx="4859338"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pt-BR" altLang="pt-BR" b="1" dirty="0">
                <a:solidFill>
                  <a:srgbClr val="FFFFFF"/>
                </a:solidFill>
                <a:ea typeface="Microsoft YaHei" pitchFamily="34" charset="-122"/>
                <a:cs typeface="Mangal" pitchFamily="18" charset="0"/>
              </a:rPr>
              <a:t>Matemática, 2ª série do Ensino Médio, </a:t>
            </a:r>
            <a:r>
              <a:rPr lang="pt-BR" altLang="pt-BR" b="1" dirty="0" smtClean="0">
                <a:solidFill>
                  <a:srgbClr val="FFFFFF"/>
                </a:solidFill>
                <a:ea typeface="Microsoft YaHei" pitchFamily="34" charset="-122"/>
                <a:cs typeface="Mangal" pitchFamily="18" charset="0"/>
              </a:rPr>
              <a:t>Permutações </a:t>
            </a:r>
            <a:r>
              <a:rPr lang="pt-BR" altLang="pt-BR" b="1" dirty="0">
                <a:solidFill>
                  <a:srgbClr val="FFFFFF"/>
                </a:solidFill>
                <a:ea typeface="Microsoft YaHei" pitchFamily="34" charset="-122"/>
                <a:cs typeface="Mangal" pitchFamily="18" charset="0"/>
              </a:rPr>
              <a:t>com elementos repetidos</a:t>
            </a:r>
          </a:p>
          <a:p>
            <a:endParaRPr lang="pt-BR" altLang="pt-BR" i="1" dirty="0">
              <a:solidFill>
                <a:srgbClr val="FFFFFF"/>
              </a:solidFill>
              <a:ea typeface="Microsoft YaHei" pitchFamily="34" charset="-122"/>
              <a:cs typeface="Mangal" pitchFamily="18" charset="0"/>
            </a:endParaRPr>
          </a:p>
        </p:txBody>
      </p:sp>
      <p:sp>
        <p:nvSpPr>
          <p:cNvPr id="2" name="CaixaDeTexto 1"/>
          <p:cNvSpPr txBox="1"/>
          <p:nvPr/>
        </p:nvSpPr>
        <p:spPr>
          <a:xfrm>
            <a:off x="683568" y="1052736"/>
            <a:ext cx="7632848" cy="4585871"/>
          </a:xfrm>
          <a:prstGeom prst="rect">
            <a:avLst/>
          </a:prstGeom>
          <a:noFill/>
        </p:spPr>
        <p:txBody>
          <a:bodyPr wrap="square" rtlCol="0">
            <a:spAutoFit/>
          </a:bodyPr>
          <a:lstStyle/>
          <a:p>
            <a:pPr algn="ctr"/>
            <a:r>
              <a:rPr lang="pt-BR" sz="2800" dirty="0" smtClean="0"/>
              <a:t>SOLUÇÃO</a:t>
            </a:r>
          </a:p>
          <a:p>
            <a:pPr algn="ctr"/>
            <a:endParaRPr lang="pt-BR" sz="1200" dirty="0"/>
          </a:p>
          <a:p>
            <a:pPr algn="just"/>
            <a:r>
              <a:rPr lang="pt-BR" sz="2800" dirty="0" smtClean="0"/>
              <a:t>Vamos dispor todas as possibilidades :</a:t>
            </a:r>
          </a:p>
          <a:p>
            <a:pPr algn="just"/>
            <a:r>
              <a:rPr lang="pt-BR" sz="2800" dirty="0" smtClean="0"/>
              <a:t>Iniciando com a letra S:    S A R A – S A </a:t>
            </a:r>
            <a:r>
              <a:rPr lang="pt-BR" sz="2800" dirty="0" err="1" smtClean="0"/>
              <a:t>A</a:t>
            </a:r>
            <a:r>
              <a:rPr lang="pt-BR" sz="2800" dirty="0" smtClean="0"/>
              <a:t> R – S R A </a:t>
            </a:r>
            <a:r>
              <a:rPr lang="pt-BR" sz="2800" dirty="0" err="1" smtClean="0"/>
              <a:t>A</a:t>
            </a:r>
            <a:endParaRPr lang="pt-BR" sz="2800" dirty="0" smtClean="0"/>
          </a:p>
          <a:p>
            <a:pPr algn="just"/>
            <a:r>
              <a:rPr lang="pt-BR" sz="2800" dirty="0" smtClean="0"/>
              <a:t>Iniciando com a letra A:   A S R A – A S A R – A </a:t>
            </a:r>
            <a:r>
              <a:rPr lang="pt-BR" sz="2800" dirty="0" err="1" smtClean="0"/>
              <a:t>A</a:t>
            </a:r>
            <a:r>
              <a:rPr lang="pt-BR" sz="2800" dirty="0" smtClean="0"/>
              <a:t> S R – A </a:t>
            </a:r>
            <a:r>
              <a:rPr lang="pt-BR" sz="2800" dirty="0" err="1" smtClean="0"/>
              <a:t>A</a:t>
            </a:r>
            <a:r>
              <a:rPr lang="pt-BR" sz="2800" dirty="0" smtClean="0"/>
              <a:t> R S – A R S A – A R A S</a:t>
            </a:r>
          </a:p>
          <a:p>
            <a:pPr algn="just"/>
            <a:r>
              <a:rPr lang="pt-BR" sz="2800" dirty="0" smtClean="0"/>
              <a:t>Iniciando com a letra R:    R A S A – R A </a:t>
            </a:r>
            <a:r>
              <a:rPr lang="pt-BR" sz="2800" dirty="0" err="1" smtClean="0"/>
              <a:t>A</a:t>
            </a:r>
            <a:r>
              <a:rPr lang="pt-BR" sz="2800" dirty="0" smtClean="0"/>
              <a:t> S – R S A </a:t>
            </a:r>
            <a:r>
              <a:rPr lang="pt-BR" sz="2800" dirty="0" err="1" smtClean="0"/>
              <a:t>A</a:t>
            </a:r>
            <a:r>
              <a:rPr lang="pt-BR" sz="2800" dirty="0" smtClean="0"/>
              <a:t>   </a:t>
            </a:r>
          </a:p>
          <a:p>
            <a:pPr algn="just"/>
            <a:r>
              <a:rPr lang="pt-BR" sz="2800" dirty="0" smtClean="0"/>
              <a:t>Veja que se trocar </a:t>
            </a:r>
            <a:r>
              <a:rPr lang="pt-BR" sz="2800" b="1" dirty="0" smtClean="0"/>
              <a:t>apenas</a:t>
            </a:r>
            <a:r>
              <a:rPr lang="pt-BR" sz="2800" dirty="0" smtClean="0"/>
              <a:t> as duas letras A de posição a senha não será alterada.</a:t>
            </a:r>
            <a:endParaRPr lang="pt-BR" sz="2800" dirty="0"/>
          </a:p>
          <a:p>
            <a:pPr algn="just"/>
            <a:r>
              <a:rPr lang="pt-BR" sz="2800" dirty="0" smtClean="0"/>
              <a:t>Ou seja, se você contar todas essas possibilidades irá verificar que teremos um total de 12. </a:t>
            </a:r>
            <a:endParaRPr lang="pt-BR" sz="2800" dirty="0"/>
          </a:p>
        </p:txBody>
      </p:sp>
    </p:spTree>
    <p:extLst>
      <p:ext uri="{BB962C8B-B14F-4D97-AF65-F5344CB8AC3E}">
        <p14:creationId xmlns:p14="http://schemas.microsoft.com/office/powerpoint/2010/main" xmlns="" val="200875562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218" name="Retângulo 1"/>
          <p:cNvSpPr>
            <a:spLocks noChangeArrowheads="1"/>
          </p:cNvSpPr>
          <p:nvPr/>
        </p:nvSpPr>
        <p:spPr bwMode="auto">
          <a:xfrm>
            <a:off x="107950" y="0"/>
            <a:ext cx="4859338"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pt-BR" altLang="pt-BR" b="1" dirty="0">
                <a:solidFill>
                  <a:srgbClr val="FFFFFF"/>
                </a:solidFill>
                <a:ea typeface="Microsoft YaHei" pitchFamily="34" charset="-122"/>
                <a:cs typeface="Mangal" pitchFamily="18" charset="0"/>
              </a:rPr>
              <a:t>Matemática, 2ª série do Ensino Médio, </a:t>
            </a:r>
            <a:r>
              <a:rPr lang="pt-BR" altLang="pt-BR" b="1" dirty="0" smtClean="0">
                <a:solidFill>
                  <a:srgbClr val="FFFFFF"/>
                </a:solidFill>
                <a:ea typeface="Microsoft YaHei" pitchFamily="34" charset="-122"/>
                <a:cs typeface="Mangal" pitchFamily="18" charset="0"/>
              </a:rPr>
              <a:t>Permutações </a:t>
            </a:r>
            <a:r>
              <a:rPr lang="pt-BR" altLang="pt-BR" b="1" dirty="0">
                <a:solidFill>
                  <a:srgbClr val="FFFFFF"/>
                </a:solidFill>
                <a:ea typeface="Microsoft YaHei" pitchFamily="34" charset="-122"/>
                <a:cs typeface="Mangal" pitchFamily="18" charset="0"/>
              </a:rPr>
              <a:t>com elementos repetidos</a:t>
            </a:r>
          </a:p>
          <a:p>
            <a:endParaRPr lang="pt-BR" altLang="pt-BR" i="1" dirty="0">
              <a:solidFill>
                <a:srgbClr val="FFFFFF"/>
              </a:solidFill>
              <a:ea typeface="Microsoft YaHei" pitchFamily="34" charset="-122"/>
              <a:cs typeface="Mangal" pitchFamily="18" charset="0"/>
            </a:endParaRPr>
          </a:p>
        </p:txBody>
      </p:sp>
      <p:sp>
        <p:nvSpPr>
          <p:cNvPr id="9219" name="CaixaDeTexto 1"/>
          <p:cNvSpPr txBox="1">
            <a:spLocks noChangeArrowheads="1"/>
          </p:cNvSpPr>
          <p:nvPr/>
        </p:nvSpPr>
        <p:spPr bwMode="auto">
          <a:xfrm>
            <a:off x="690371" y="923925"/>
            <a:ext cx="7992887" cy="51398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r>
              <a:rPr lang="pt-BR" sz="2800" dirty="0" smtClean="0"/>
              <a:t>Será que esse é o melhor caminho? </a:t>
            </a:r>
            <a:endParaRPr lang="pt-BR" sz="2800" dirty="0" smtClean="0"/>
          </a:p>
          <a:p>
            <a:endParaRPr lang="pt-BR" sz="2800" dirty="0" smtClean="0"/>
          </a:p>
          <a:p>
            <a:r>
              <a:rPr lang="pt-BR" sz="2800" dirty="0" smtClean="0"/>
              <a:t>E se a palavra usada tiver mais letras</a:t>
            </a:r>
            <a:r>
              <a:rPr lang="pt-BR" sz="2800" dirty="0" smtClean="0"/>
              <a:t>?</a:t>
            </a:r>
          </a:p>
          <a:p>
            <a:endParaRPr lang="pt-BR" sz="2800" dirty="0" smtClean="0"/>
          </a:p>
          <a:p>
            <a:r>
              <a:rPr lang="pt-BR" sz="2800" dirty="0" smtClean="0"/>
              <a:t>Acho que ficaria bem complicado de listar na hora da prova todas as possibilidades da palavra </a:t>
            </a:r>
            <a:r>
              <a:rPr lang="pt-BR" sz="2800" dirty="0" smtClean="0"/>
              <a:t>MATEMÁTICA</a:t>
            </a:r>
            <a:r>
              <a:rPr lang="pt-BR" sz="2800" dirty="0" smtClean="0"/>
              <a:t>, por exemplo</a:t>
            </a:r>
            <a:r>
              <a:rPr lang="pt-BR" sz="2800" dirty="0" smtClean="0"/>
              <a:t>.</a:t>
            </a:r>
          </a:p>
          <a:p>
            <a:endParaRPr lang="pt-BR" sz="2800" dirty="0" smtClean="0"/>
          </a:p>
          <a:p>
            <a:r>
              <a:rPr lang="pt-BR" sz="2800" dirty="0" smtClean="0"/>
              <a:t>Reordenações desse tipo são chamadas de anagramas.</a:t>
            </a:r>
          </a:p>
          <a:p>
            <a:pPr algn="just" eaLnBrk="1" hangingPunct="1"/>
            <a:endParaRPr lang="pt-BR" sz="1200" dirty="0"/>
          </a:p>
          <a:p>
            <a:pPr algn="ctr" eaLnBrk="1" hangingPunct="1"/>
            <a:endParaRPr lang="pt-BR" dirty="0"/>
          </a:p>
          <a:p>
            <a:pPr algn="just" eaLnBrk="1" hangingPunct="1"/>
            <a:endParaRPr lang="pt-BR"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218" name="Retângulo 1"/>
          <p:cNvSpPr>
            <a:spLocks noChangeArrowheads="1"/>
          </p:cNvSpPr>
          <p:nvPr/>
        </p:nvSpPr>
        <p:spPr bwMode="auto">
          <a:xfrm>
            <a:off x="107950" y="0"/>
            <a:ext cx="4859338"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pt-BR" altLang="pt-BR" b="1" dirty="0">
                <a:solidFill>
                  <a:srgbClr val="FFFFFF"/>
                </a:solidFill>
                <a:ea typeface="Microsoft YaHei" pitchFamily="34" charset="-122"/>
                <a:cs typeface="Mangal" pitchFamily="18" charset="0"/>
              </a:rPr>
              <a:t>Matemática, 2ª série do Ensino Médio, </a:t>
            </a:r>
            <a:r>
              <a:rPr lang="pt-BR" altLang="pt-BR" b="1" dirty="0" smtClean="0">
                <a:solidFill>
                  <a:srgbClr val="FFFFFF"/>
                </a:solidFill>
                <a:ea typeface="Microsoft YaHei" pitchFamily="34" charset="-122"/>
                <a:cs typeface="Mangal" pitchFamily="18" charset="0"/>
              </a:rPr>
              <a:t>Permutações </a:t>
            </a:r>
            <a:r>
              <a:rPr lang="pt-BR" altLang="pt-BR" b="1" dirty="0">
                <a:solidFill>
                  <a:srgbClr val="FFFFFF"/>
                </a:solidFill>
                <a:ea typeface="Microsoft YaHei" pitchFamily="34" charset="-122"/>
                <a:cs typeface="Mangal" pitchFamily="18" charset="0"/>
              </a:rPr>
              <a:t>com elementos repetidos</a:t>
            </a:r>
          </a:p>
          <a:p>
            <a:endParaRPr lang="pt-BR" altLang="pt-BR" i="1" dirty="0">
              <a:solidFill>
                <a:srgbClr val="FFFFFF"/>
              </a:solidFill>
              <a:ea typeface="Microsoft YaHei" pitchFamily="34" charset="-122"/>
              <a:cs typeface="Mangal" pitchFamily="18" charset="0"/>
            </a:endParaRPr>
          </a:p>
        </p:txBody>
      </p:sp>
      <p:sp>
        <p:nvSpPr>
          <p:cNvPr id="2" name="Retângulo 1"/>
          <p:cNvSpPr/>
          <p:nvPr/>
        </p:nvSpPr>
        <p:spPr>
          <a:xfrm>
            <a:off x="683568" y="923925"/>
            <a:ext cx="7704856" cy="3539430"/>
          </a:xfrm>
          <a:prstGeom prst="rect">
            <a:avLst/>
          </a:prstGeom>
        </p:spPr>
        <p:txBody>
          <a:bodyPr wrap="square">
            <a:spAutoFit/>
          </a:bodyPr>
          <a:lstStyle/>
          <a:p>
            <a:pPr algn="just"/>
            <a:r>
              <a:rPr lang="pt-BR" sz="2800" dirty="0" smtClean="0"/>
              <a:t>Um </a:t>
            </a:r>
            <a:r>
              <a:rPr lang="pt-BR" sz="2800" b="1" dirty="0" smtClean="0"/>
              <a:t>anagrama</a:t>
            </a:r>
            <a:r>
              <a:rPr lang="pt-BR" sz="2800" dirty="0" smtClean="0"/>
              <a:t> (do </a:t>
            </a:r>
            <a:r>
              <a:rPr lang="pt-BR" sz="2800" dirty="0" smtClean="0">
                <a:hlinkClick r:id="rId4" tooltip="Lingua grega"/>
              </a:rPr>
              <a:t>grego</a:t>
            </a:r>
            <a:r>
              <a:rPr lang="pt-BR" sz="2800" dirty="0" smtClean="0"/>
              <a:t> </a:t>
            </a:r>
            <a:r>
              <a:rPr lang="pt-BR" sz="2800" i="1" dirty="0" err="1" smtClean="0"/>
              <a:t>ana</a:t>
            </a:r>
            <a:r>
              <a:rPr lang="pt-BR" sz="2800" dirty="0" smtClean="0"/>
              <a:t> = "voltar" ou "repetir" + </a:t>
            </a:r>
            <a:r>
              <a:rPr lang="pt-BR" sz="2800" i="1" dirty="0" err="1" smtClean="0"/>
              <a:t>graphein</a:t>
            </a:r>
            <a:r>
              <a:rPr lang="pt-BR" sz="2800" dirty="0" smtClean="0"/>
              <a:t> = "escrever") é uma espécie de jogo de palavras, resultando do rearranjo das letras de uma palavra ou frase para produzir outras palavras, utilizando todas as letras originais exatamente uma vez. Um exemplo conhecido é o nome da personagem </a:t>
            </a:r>
            <a:r>
              <a:rPr lang="pt-BR" sz="2800" b="1" i="1" dirty="0" smtClean="0">
                <a:hlinkClick r:id="rId5" tooltip="Iracema"/>
              </a:rPr>
              <a:t>Iracema</a:t>
            </a:r>
            <a:r>
              <a:rPr lang="pt-BR" sz="2800" dirty="0" smtClean="0"/>
              <a:t>, claro anagrama de </a:t>
            </a:r>
            <a:r>
              <a:rPr lang="pt-BR" sz="2800" b="1" i="1" dirty="0" smtClean="0">
                <a:hlinkClick r:id="rId6" tooltip="América"/>
              </a:rPr>
              <a:t>América</a:t>
            </a:r>
            <a:r>
              <a:rPr lang="pt-BR" sz="2800" dirty="0" smtClean="0"/>
              <a:t>, no romance de </a:t>
            </a:r>
            <a:r>
              <a:rPr lang="pt-BR" sz="2800" dirty="0" smtClean="0">
                <a:hlinkClick r:id="rId7" tooltip="José de Alencar"/>
              </a:rPr>
              <a:t>José de Alencar</a:t>
            </a:r>
            <a:r>
              <a:rPr lang="pt-BR" dirty="0" smtClean="0"/>
              <a:t>. </a:t>
            </a:r>
            <a:r>
              <a:rPr lang="pt-BR" dirty="0" smtClean="0">
                <a:effectLst/>
              </a:rPr>
              <a:t>Fonte: </a:t>
            </a:r>
            <a:r>
              <a:rPr lang="pt-BR" dirty="0" err="1" smtClean="0">
                <a:effectLst/>
              </a:rPr>
              <a:t>wikipedia</a:t>
            </a:r>
            <a:endParaRPr lang="pt-BR" dirty="0"/>
          </a:p>
        </p:txBody>
      </p:sp>
    </p:spTree>
    <p:extLst>
      <p:ext uri="{BB962C8B-B14F-4D97-AF65-F5344CB8AC3E}">
        <p14:creationId xmlns:p14="http://schemas.microsoft.com/office/powerpoint/2010/main" xmlns="" val="2487490070"/>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218" name="Retângulo 1"/>
          <p:cNvSpPr>
            <a:spLocks noChangeArrowheads="1"/>
          </p:cNvSpPr>
          <p:nvPr/>
        </p:nvSpPr>
        <p:spPr bwMode="auto">
          <a:xfrm>
            <a:off x="107950" y="0"/>
            <a:ext cx="4859338"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pt-BR" altLang="pt-BR" b="1" dirty="0">
                <a:solidFill>
                  <a:srgbClr val="FFFFFF"/>
                </a:solidFill>
                <a:ea typeface="Microsoft YaHei" pitchFamily="34" charset="-122"/>
                <a:cs typeface="Mangal" pitchFamily="18" charset="0"/>
              </a:rPr>
              <a:t>Matemática, 2ª série do Ensino Médio, </a:t>
            </a:r>
            <a:r>
              <a:rPr lang="pt-BR" altLang="pt-BR" b="1" dirty="0" smtClean="0">
                <a:solidFill>
                  <a:srgbClr val="FFFFFF"/>
                </a:solidFill>
                <a:ea typeface="Microsoft YaHei" pitchFamily="34" charset="-122"/>
                <a:cs typeface="Mangal" pitchFamily="18" charset="0"/>
              </a:rPr>
              <a:t>Permutações </a:t>
            </a:r>
            <a:r>
              <a:rPr lang="pt-BR" altLang="pt-BR" b="1" dirty="0">
                <a:solidFill>
                  <a:srgbClr val="FFFFFF"/>
                </a:solidFill>
                <a:ea typeface="Microsoft YaHei" pitchFamily="34" charset="-122"/>
                <a:cs typeface="Mangal" pitchFamily="18" charset="0"/>
              </a:rPr>
              <a:t>com elementos repetidos</a:t>
            </a:r>
          </a:p>
          <a:p>
            <a:endParaRPr lang="pt-BR" altLang="pt-BR" i="1" dirty="0">
              <a:solidFill>
                <a:srgbClr val="FFFFFF"/>
              </a:solidFill>
              <a:ea typeface="Microsoft YaHei" pitchFamily="34" charset="-122"/>
              <a:cs typeface="Mangal" pitchFamily="18" charset="0"/>
            </a:endParaRPr>
          </a:p>
        </p:txBody>
      </p:sp>
      <p:sp>
        <p:nvSpPr>
          <p:cNvPr id="9219" name="CaixaDeTexto 1"/>
          <p:cNvSpPr txBox="1">
            <a:spLocks noChangeArrowheads="1"/>
          </p:cNvSpPr>
          <p:nvPr/>
        </p:nvSpPr>
        <p:spPr bwMode="auto">
          <a:xfrm>
            <a:off x="690371" y="923925"/>
            <a:ext cx="7992887" cy="31700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pt-BR" sz="2800" b="1" dirty="0"/>
              <a:t>PERMUTAÇÕES</a:t>
            </a:r>
          </a:p>
          <a:p>
            <a:pPr algn="ctr" eaLnBrk="1" hangingPunct="1"/>
            <a:endParaRPr lang="pt-BR" sz="1200" dirty="0"/>
          </a:p>
          <a:p>
            <a:pPr algn="just" eaLnBrk="1" hangingPunct="1"/>
            <a:r>
              <a:rPr lang="pt-BR" sz="2800" dirty="0" smtClean="0"/>
              <a:t>Permutar </a:t>
            </a:r>
            <a:r>
              <a:rPr lang="pt-BR" sz="2800" dirty="0"/>
              <a:t>é sinônimo de trocar, intuitivamente, nos problemas de contagem, devemos associar a permutação à noção de embaralhar, de trocar objetos de posição.</a:t>
            </a:r>
          </a:p>
          <a:p>
            <a:pPr algn="just" eaLnBrk="1" hangingPunct="1"/>
            <a:endParaRPr lang="pt-BR" sz="1200" dirty="0"/>
          </a:p>
          <a:p>
            <a:pPr algn="ctr" eaLnBrk="1" hangingPunct="1"/>
            <a:endParaRPr lang="pt-BR" dirty="0"/>
          </a:p>
          <a:p>
            <a:pPr algn="just" eaLnBrk="1" hangingPunct="1"/>
            <a:endParaRPr lang="pt-BR" dirty="0"/>
          </a:p>
        </p:txBody>
      </p:sp>
    </p:spTree>
    <p:extLst>
      <p:ext uri="{BB962C8B-B14F-4D97-AF65-F5344CB8AC3E}">
        <p14:creationId xmlns:p14="http://schemas.microsoft.com/office/powerpoint/2010/main" xmlns="" val="179831369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adrão">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1465</TotalTime>
  <Words>1509</Words>
  <Application>Microsoft Office PowerPoint</Application>
  <PresentationFormat>Apresentação na tela (4:3)</PresentationFormat>
  <Paragraphs>204</Paragraphs>
  <Slides>28</Slides>
  <Notes>28</Notes>
  <HiddenSlides>0</HiddenSlides>
  <MMClips>0</MMClips>
  <ScaleCrop>false</ScaleCrop>
  <HeadingPairs>
    <vt:vector size="4" baseType="variant">
      <vt:variant>
        <vt:lpstr>Tema</vt:lpstr>
      </vt:variant>
      <vt:variant>
        <vt:i4>1</vt:i4>
      </vt:variant>
      <vt:variant>
        <vt:lpstr>Títulos de slides</vt:lpstr>
      </vt:variant>
      <vt:variant>
        <vt:i4>28</vt:i4>
      </vt:variant>
    </vt:vector>
  </HeadingPairs>
  <TitlesOfParts>
    <vt:vector size="29" baseType="lpstr">
      <vt:lpstr>Padrão</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Otavio Barros Falcao Junior</dc:creator>
  <cp:lastModifiedBy>Positivo Master</cp:lastModifiedBy>
  <cp:revision>66</cp:revision>
  <dcterms:created xsi:type="dcterms:W3CDTF">2015-04-17T15:03:36Z</dcterms:created>
  <dcterms:modified xsi:type="dcterms:W3CDTF">2015-10-06T13:43:52Z</dcterms:modified>
</cp:coreProperties>
</file>