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6"/>
  </p:notesMasterIdLst>
  <p:sldIdLst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9" r:id="rId33"/>
    <p:sldId id="288" r:id="rId34"/>
    <p:sldId id="290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027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22" autoAdjust="0"/>
  </p:normalViewPr>
  <p:slideViewPr>
    <p:cSldViewPr>
      <p:cViewPr>
        <p:scale>
          <a:sx n="68" d="100"/>
          <a:sy n="68" d="100"/>
        </p:scale>
        <p:origin x="-144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11641E-EA88-4ADD-8E2D-DA3E8D5F1BE3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00C56E-8D9D-41CD-81B6-8C2800BBF8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25086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93259A-94AE-49E8-A36F-234F4F29B81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AF8F23-B772-4749-BBDA-98DD2EB2D25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3792D5-12F3-4347-8B2C-CADD2550385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026823-FBE8-4FD3-84AD-41AE5059E52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7BBA3C-54A2-42A8-96B5-FB5D8758C47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1FF607-4EE3-43D4-9918-99B09175679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58E44F-998E-4FC4-B1D8-4701990863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37C161-E73F-41C2-B9EB-DA24B2C1BF3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C92D9D-7A37-432D-B503-AEF5808AAC7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DD0A21-6C35-4F80-B2B5-3C902011536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DCAB00-98EE-44DC-A798-F0B14B0A039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4BF20-E187-411A-BE3E-CB0862FDA83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066170-E904-4094-AAF8-2F2B8E1DEE4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20F367-43DC-476D-887F-F9D8396FF80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67CCD1-2863-4E3B-BDE9-B89D4AC50DE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2FDF3E-E6B8-45AF-BEE4-DA92E62728E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0651-79F7-41C5-9517-260A7B24ACF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54C783-AA76-4F56-90F3-50FB2F7277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DECDFF-A909-4541-92EE-A92545441A8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A0519A-DE3D-4D6F-BA4B-B8787AF4AC1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01EFD3-58A2-496B-9953-8DF0226B58B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D7B32-99A7-40AC-B834-CE2C76C5B97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EB9FE2-E59A-4634-809C-61760693813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88ACD-22EB-466E-990D-738E2D51E84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88ACD-22EB-466E-990D-738E2D51E84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5D53B9-DE51-4929-8411-7F3D8F0E174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993473-743D-4FC4-A414-FCC5978930A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FDCED-FC64-4190-89A5-F074AC40A67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F4F6D-2A37-43D4-BFCD-551FD2F245A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315465-5E87-405F-B11B-42C12989F7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A7595-16AD-46F6-8CB4-22A895DA394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38C56-32D3-461E-B78C-B32D0982642C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7962-5BCB-4C62-BF66-E7FCEC5AB4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5D11E-916D-4D2C-885A-9AEE6D1C52F3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2536F-90E5-4FA1-8B3D-AC52B56CD4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0D14-3D7C-47EA-AE7C-4B8A2D5CD77B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51C23-A911-42C8-A825-6CB520164D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8D2E-AE67-4FC1-B56B-3A1E31ECDE1D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3068C-FE8D-4540-9AB2-BEABB6002A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22703-429F-444A-A328-551AB02CB70C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A7140-F3C2-4740-90FD-664AE15F22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46057-B93F-4F6A-90F4-D119BFE3872C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08FD0-F0B9-4ED2-B823-C361FA691F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F320-F41E-40FD-851C-CA3F05A07CD8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4A1AC-6BC8-4FC9-BF63-2446BBBE02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3E125-10A0-4E6F-AAFF-2565D5CFA43B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05912-A260-4251-A8C4-7CCA98EB6D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C9F5-1E2E-451F-861D-3D6019960EFB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1E6F4-8722-4958-A366-AAF732B48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08A97-3A82-45C8-AAED-475A1BC2FBD5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CCEA3-C0A9-401B-A3B3-A28785721A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046AB-5AF5-453D-BBF5-3B5E5AB66FFB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E33B-49E2-4D41-BDB3-ED87788294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FB5F9-2170-440F-95A5-14BB73478D06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208D2-D0BA-47A9-83AB-D3369861FE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33E9A-9CB9-490D-BE40-60298D70D890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44BA5-AC7F-4AE1-9AA1-337EF2983E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CB0A-D510-425A-A1A6-72C72E2648DE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8332A-27D4-4AC0-AC85-E7E456372C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9D1E9-0DAB-41B9-BC7B-5C4AC37FC60E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CDF1D-6DB7-4288-B202-C8586E4C02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2543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367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0274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37053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759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2333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187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FAAAB-A3BE-4DE5-B474-429C7C7E60EC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D9D79-0558-4496-9E1D-AC117259EF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5470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919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31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79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90669-F6A7-4F5B-B860-466E8E58DE5E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B3DAF-0447-4CA4-9FE6-7BACB4805B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CFD6-27E3-48FF-8659-016D3F07DC44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2F68F-9BE7-4DA7-ABCA-01ADE7BFB8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B8932-79E8-4580-8066-E84291D7779F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FE0EF-1230-4095-8842-CEEA92629F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A3EAE-DB8C-4288-83D5-3861AABB6BB8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E7DBF-DE1B-43E4-95E5-F15191665F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9D054-3D07-4CE1-B6EB-44C9E63CEB62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DB585-5DA6-4610-8014-4CC36EF99E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31836-7939-4E7B-B356-F8B3E7D125CE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0C137-216B-411B-A66D-D7C56BD3C1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40C2FD-9B72-4D93-834D-2FCED666E423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B20569-1370-4268-BA76-87BF3D3AD2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D8C492-D2B5-435B-9A5D-0A8334B112F8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74651B-4938-4842-A240-CAB13D2385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926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spacoeducar-liza.blogspot.com.br/2012/07/muitas-tirinhas-da-turma-da-monica-para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futuro.usp.br/" TargetMode="External"/><Relationship Id="rId13" Type="http://schemas.openxmlformats.org/officeDocument/2006/relationships/hyperlink" Target="http://www.ime.unicamp.br/lem/" TargetMode="External"/><Relationship Id="rId3" Type="http://schemas.openxmlformats.org/officeDocument/2006/relationships/hyperlink" Target="http://bit.ly/vencedorespa" TargetMode="External"/><Relationship Id="rId7" Type="http://schemas.openxmlformats.org/officeDocument/2006/relationships/hyperlink" Target="http://www.sbem.com.br/index.php" TargetMode="External"/><Relationship Id="rId12" Type="http://schemas.openxmlformats.org/officeDocument/2006/relationships/hyperlink" Target="http://www.enem.inep.gov.br/" TargetMode="External"/><Relationship Id="rId2" Type="http://schemas.openxmlformats.org/officeDocument/2006/relationships/notesSlide" Target="../notesSlides/notesSlide30.xml"/><Relationship Id="rId16" Type="http://schemas.openxmlformats.org/officeDocument/2006/relationships/hyperlink" Target="http://www.sbhmat.com.b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vescola.mec.gov.br/" TargetMode="External"/><Relationship Id="rId11" Type="http://schemas.openxmlformats.org/officeDocument/2006/relationships/hyperlink" Target="http://www.eciencia.usp.br/" TargetMode="External"/><Relationship Id="rId5" Type="http://schemas.openxmlformats.org/officeDocument/2006/relationships/hyperlink" Target="http://www.gente.eti.br/edumatec/index.php?option=com_content&amp;view=article&amp;id=9&amp;Itemid=12" TargetMode="External"/><Relationship Id="rId15" Type="http://schemas.openxmlformats.org/officeDocument/2006/relationships/hyperlink" Target="http://www.somatematica.com.br/" TargetMode="External"/><Relationship Id="rId10" Type="http://schemas.openxmlformats.org/officeDocument/2006/relationships/hyperlink" Target="http://portal.mec.gov.br/index.php?option=com_content&amp;view=article&amp;id=12814&amp;Itemid=872" TargetMode="External"/><Relationship Id="rId4" Type="http://schemas.openxmlformats.org/officeDocument/2006/relationships/hyperlink" Target="http://www.dominiopublico.gov.br/" TargetMode="External"/><Relationship Id="rId9" Type="http://schemas.openxmlformats.org/officeDocument/2006/relationships/hyperlink" Target="http://educacao.uol.com.br/matematica" TargetMode="External"/><Relationship Id="rId14" Type="http://schemas.openxmlformats.org/officeDocument/2006/relationships/hyperlink" Target="http://revistaescola.abril.com.br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503891"/>
            <a:ext cx="914399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Ensino Médio, 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2° Ano</a:t>
            </a:r>
            <a:endParaRPr lang="pt-BR" sz="2000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Permutações simples</a:t>
            </a:r>
          </a:p>
        </p:txBody>
      </p:sp>
    </p:spTree>
    <p:extLst>
      <p:ext uri="{BB962C8B-B14F-4D97-AF65-F5344CB8AC3E}">
        <p14:creationId xmlns="" xmlns:p14="http://schemas.microsoft.com/office/powerpoint/2010/main" val="14797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08170" y="1052736"/>
            <a:ext cx="8201284" cy="107721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PERMUTAÇÃO </a:t>
            </a: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SIMPLES/ </a:t>
            </a:r>
            <a:r>
              <a:rPr lang="pt-BR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Sistematização</a:t>
            </a:r>
          </a:p>
          <a:p>
            <a:pPr algn="ctr">
              <a:defRPr/>
            </a:pP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059" name="CaixaDeTexto 5"/>
          <p:cNvSpPr txBox="1">
            <a:spLocks noChangeArrowheads="1"/>
          </p:cNvSpPr>
          <p:nvPr/>
        </p:nvSpPr>
        <p:spPr bwMode="auto">
          <a:xfrm>
            <a:off x="323850" y="1844675"/>
            <a:ext cx="84963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Situações como estas são chamadas de </a:t>
            </a:r>
            <a:r>
              <a:rPr lang="pt-BR" sz="2200" dirty="0">
                <a:solidFill>
                  <a:srgbClr val="00B050"/>
                </a:solidFill>
              </a:rPr>
              <a:t>PERMUTAÇÕES SIMPLES</a:t>
            </a:r>
            <a:r>
              <a:rPr lang="pt-BR" sz="2200" dirty="0"/>
              <a:t>. Os problemas de permutação simples se caracterizam pela colocação, numa fila ordenada, de </a:t>
            </a:r>
            <a:r>
              <a:rPr lang="pt-BR" sz="2200" dirty="0">
                <a:solidFill>
                  <a:srgbClr val="00B050"/>
                </a:solidFill>
              </a:rPr>
              <a:t>n</a:t>
            </a:r>
            <a:r>
              <a:rPr lang="pt-BR" sz="2200" dirty="0"/>
              <a:t> objetos distintos. </a:t>
            </a:r>
            <a:r>
              <a:rPr lang="pt-BR" sz="2200" i="1" dirty="0"/>
              <a:t>Assim: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B050"/>
                </a:solidFill>
              </a:rPr>
              <a:t>Permutação Simples </a:t>
            </a:r>
            <a:r>
              <a:rPr lang="pt-BR" sz="2200" dirty="0"/>
              <a:t>de </a:t>
            </a:r>
            <a:r>
              <a:rPr lang="pt-BR" sz="2200" dirty="0">
                <a:solidFill>
                  <a:srgbClr val="00B050"/>
                </a:solidFill>
              </a:rPr>
              <a:t>n</a:t>
            </a:r>
            <a:r>
              <a:rPr lang="pt-BR" sz="2200" dirty="0"/>
              <a:t> elementos distintos é todo agrupamento </a:t>
            </a:r>
            <a:r>
              <a:rPr lang="pt-BR" sz="2200" dirty="0" smtClean="0"/>
              <a:t>ordenado, </a:t>
            </a:r>
            <a:r>
              <a:rPr lang="pt-BR" sz="2200" dirty="0"/>
              <a:t>formado por esses </a:t>
            </a:r>
            <a:r>
              <a:rPr lang="pt-BR" sz="2200" dirty="0">
                <a:solidFill>
                  <a:srgbClr val="00B050"/>
                </a:solidFill>
              </a:rPr>
              <a:t>n</a:t>
            </a:r>
            <a:r>
              <a:rPr lang="pt-BR" sz="2200" dirty="0"/>
              <a:t> elementos. A palavra simples significa que em cada agrupamento formado </a:t>
            </a:r>
            <a:r>
              <a:rPr lang="pt-BR" sz="2200" u="sng" dirty="0"/>
              <a:t>não haverá repetição de elementos</a:t>
            </a:r>
            <a:r>
              <a:rPr lang="pt-BR" sz="2200" dirty="0" smtClean="0"/>
              <a:t>.</a:t>
            </a: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103161" y="1052736"/>
            <a:ext cx="5011307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PERMUTAÇÃO SIMPLES</a:t>
            </a:r>
          </a:p>
        </p:txBody>
      </p:sp>
      <p:sp>
        <p:nvSpPr>
          <p:cNvPr id="47108" name="CaixaDeTexto 5"/>
          <p:cNvSpPr txBox="1">
            <a:spLocks noChangeArrowheads="1"/>
          </p:cNvSpPr>
          <p:nvPr/>
        </p:nvSpPr>
        <p:spPr bwMode="auto">
          <a:xfrm>
            <a:off x="323850" y="1484313"/>
            <a:ext cx="84963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Dados </a:t>
            </a:r>
            <a:r>
              <a:rPr lang="pt-BR" sz="2200" dirty="0">
                <a:solidFill>
                  <a:srgbClr val="00B050"/>
                </a:solidFill>
              </a:rPr>
              <a:t>n</a:t>
            </a:r>
            <a:r>
              <a:rPr lang="pt-BR" sz="2200" dirty="0"/>
              <a:t> elementos distintos, podemos escolher de </a:t>
            </a:r>
            <a:r>
              <a:rPr lang="pt-BR" sz="2200" dirty="0">
                <a:solidFill>
                  <a:srgbClr val="00B050"/>
                </a:solidFill>
              </a:rPr>
              <a:t>n</a:t>
            </a:r>
            <a:r>
              <a:rPr lang="pt-BR" sz="2200" dirty="0"/>
              <a:t> modos o elemento que ocupará o 1º lugar da </a:t>
            </a:r>
            <a:r>
              <a:rPr lang="pt-BR" sz="2200" dirty="0" smtClean="0"/>
              <a:t>permutação; </a:t>
            </a:r>
            <a:r>
              <a:rPr lang="pt-BR" sz="2200" dirty="0"/>
              <a:t>de </a:t>
            </a:r>
            <a:r>
              <a:rPr lang="pt-BR" sz="2200" dirty="0">
                <a:solidFill>
                  <a:srgbClr val="00B050"/>
                </a:solidFill>
              </a:rPr>
              <a:t>n – 1 </a:t>
            </a:r>
            <a:r>
              <a:rPr lang="pt-BR" sz="2200" dirty="0"/>
              <a:t>modos, o elemento que ocupará o segundo </a:t>
            </a:r>
            <a:r>
              <a:rPr lang="pt-BR" sz="2200" dirty="0" smtClean="0"/>
              <a:t>lugar; </a:t>
            </a:r>
            <a:r>
              <a:rPr lang="pt-BR" sz="2200" dirty="0"/>
              <a:t>de </a:t>
            </a:r>
            <a:r>
              <a:rPr lang="pt-BR" sz="2200" dirty="0">
                <a:solidFill>
                  <a:srgbClr val="00B050"/>
                </a:solidFill>
              </a:rPr>
              <a:t>n – 2 </a:t>
            </a:r>
            <a:r>
              <a:rPr lang="pt-BR" sz="2200" dirty="0" smtClean="0"/>
              <a:t>modos, </a:t>
            </a:r>
            <a:r>
              <a:rPr lang="pt-BR" sz="2200" dirty="0"/>
              <a:t>o elemento que ocupará o 3º </a:t>
            </a:r>
            <a:r>
              <a:rPr lang="pt-BR" sz="2200" dirty="0" smtClean="0"/>
              <a:t>lugar, </a:t>
            </a:r>
            <a:r>
              <a:rPr lang="pt-BR" sz="2200" dirty="0"/>
              <a:t>e assim por </a:t>
            </a:r>
            <a:r>
              <a:rPr lang="pt-BR" sz="2200" dirty="0" smtClean="0"/>
              <a:t>diante, </a:t>
            </a:r>
            <a:r>
              <a:rPr lang="pt-BR" sz="2200" dirty="0"/>
              <a:t>até que a escolha do último lugar possa ser feita de apenas </a:t>
            </a:r>
            <a:r>
              <a:rPr lang="pt-BR" sz="2200" dirty="0">
                <a:solidFill>
                  <a:srgbClr val="00B050"/>
                </a:solidFill>
              </a:rPr>
              <a:t>1</a:t>
            </a:r>
            <a:r>
              <a:rPr lang="pt-BR" sz="2200" dirty="0"/>
              <a:t> modo.</a:t>
            </a:r>
          </a:p>
          <a:p>
            <a:pPr algn="just">
              <a:lnSpc>
                <a:spcPct val="150000"/>
              </a:lnSpc>
            </a:pPr>
            <a:endParaRPr lang="pt-BR" sz="2200" i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sp>
        <p:nvSpPr>
          <p:cNvPr id="17" name="Arredondar Retângulo em um Canto Diagonal 16"/>
          <p:cNvSpPr/>
          <p:nvPr/>
        </p:nvSpPr>
        <p:spPr>
          <a:xfrm>
            <a:off x="323850" y="4149725"/>
            <a:ext cx="8640763" cy="2347913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5300663"/>
            <a:ext cx="280828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 rot="16200000">
            <a:off x="-369094" y="5201444"/>
            <a:ext cx="17541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Transposição...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003800" y="4941888"/>
            <a:ext cx="576263" cy="358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n-1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5580063" y="4941888"/>
            <a:ext cx="576262" cy="358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n-2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6156325" y="4941888"/>
            <a:ext cx="576263" cy="358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n-3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732588" y="4941888"/>
            <a:ext cx="576262" cy="358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n-4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4427538" y="4941888"/>
            <a:ext cx="576262" cy="358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grpSp>
        <p:nvGrpSpPr>
          <p:cNvPr id="31" name="Grupo 181"/>
          <p:cNvGrpSpPr>
            <a:grpSpLocks/>
          </p:cNvGrpSpPr>
          <p:nvPr/>
        </p:nvGrpSpPr>
        <p:grpSpPr bwMode="auto">
          <a:xfrm>
            <a:off x="755650" y="4414838"/>
            <a:ext cx="3744913" cy="1966912"/>
            <a:chOff x="9684568" y="764704"/>
            <a:chExt cx="8640763" cy="4536654"/>
          </a:xfrm>
        </p:grpSpPr>
        <p:sp>
          <p:nvSpPr>
            <p:cNvPr id="32" name="CaixaDeTexto 5"/>
            <p:cNvSpPr txBox="1">
              <a:spLocks noChangeArrowheads="1"/>
            </p:cNvSpPr>
            <p:nvPr/>
          </p:nvSpPr>
          <p:spPr bwMode="auto">
            <a:xfrm>
              <a:off x="9684568" y="764704"/>
              <a:ext cx="8496300" cy="25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700" i="1">
                  <a:solidFill>
                    <a:srgbClr val="00B050"/>
                  </a:solidFill>
                </a:rPr>
                <a:t>(OBMEP, 2011) Paisagens</a:t>
              </a:r>
            </a:p>
            <a:p>
              <a:pPr algn="just" eaLnBrk="1" hangingPunct="1">
                <a:lnSpc>
                  <a:spcPct val="150000"/>
                </a:lnSpc>
              </a:pPr>
              <a:r>
                <a:rPr lang="pt-BR" sz="900"/>
                <a:t>Podemos montar paisagens colocando lado a lado, em qualquer ordem, os cinco quadros da figura. Trocando a ordem dos quadros uma vez por dia, por quanto tempo, aproximadamente, é possível evitar que uma mesma paisagem se repita?</a:t>
              </a:r>
              <a:endParaRPr lang="pt-BR" sz="900" i="1">
                <a:solidFill>
                  <a:srgbClr val="00B050"/>
                </a:solidFill>
              </a:endParaRPr>
            </a:p>
          </p:txBody>
        </p:sp>
        <p:sp>
          <p:nvSpPr>
            <p:cNvPr id="33" name="Retângulo 10"/>
            <p:cNvSpPr>
              <a:spLocks noChangeArrowheads="1"/>
            </p:cNvSpPr>
            <p:nvPr/>
          </p:nvSpPr>
          <p:spPr bwMode="auto">
            <a:xfrm>
              <a:off x="14940781" y="3212629"/>
              <a:ext cx="3384550" cy="542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700">
                  <a:solidFill>
                    <a:srgbClr val="002060"/>
                  </a:solidFill>
                </a:rPr>
                <a:t>A) uma semana</a:t>
              </a:r>
            </a:p>
            <a:p>
              <a:pPr>
                <a:lnSpc>
                  <a:spcPct val="150000"/>
                </a:lnSpc>
              </a:pPr>
              <a:r>
                <a:rPr lang="pt-BR" sz="700">
                  <a:solidFill>
                    <a:srgbClr val="002060"/>
                  </a:solidFill>
                </a:rPr>
                <a:t>B) um mês</a:t>
              </a:r>
            </a:p>
            <a:p>
              <a:pPr>
                <a:lnSpc>
                  <a:spcPct val="150000"/>
                </a:lnSpc>
              </a:pPr>
              <a:r>
                <a:rPr lang="pt-BR" sz="700">
                  <a:solidFill>
                    <a:srgbClr val="002060"/>
                  </a:solidFill>
                </a:rPr>
                <a:t>C) dois meses</a:t>
              </a:r>
            </a:p>
            <a:p>
              <a:pPr>
                <a:lnSpc>
                  <a:spcPct val="150000"/>
                </a:lnSpc>
              </a:pPr>
              <a:r>
                <a:rPr lang="pt-BR" sz="700">
                  <a:solidFill>
                    <a:srgbClr val="002060"/>
                  </a:solidFill>
                </a:rPr>
                <a:t>D) quatro meses</a:t>
              </a:r>
            </a:p>
            <a:p>
              <a:pPr>
                <a:lnSpc>
                  <a:spcPct val="150000"/>
                </a:lnSpc>
              </a:pPr>
              <a:r>
                <a:rPr lang="pt-BR" sz="700">
                  <a:solidFill>
                    <a:srgbClr val="002060"/>
                  </a:solidFill>
                </a:rPr>
                <a:t>E) seis meses</a:t>
              </a:r>
            </a:p>
          </p:txBody>
        </p:sp>
        <p:grpSp>
          <p:nvGrpSpPr>
            <p:cNvPr id="34" name="Grupo 103"/>
            <p:cNvGrpSpPr>
              <a:grpSpLocks/>
            </p:cNvGrpSpPr>
            <p:nvPr/>
          </p:nvGrpSpPr>
          <p:grpSpPr bwMode="auto">
            <a:xfrm>
              <a:off x="9828262" y="3301768"/>
              <a:ext cx="4971673" cy="1999590"/>
              <a:chOff x="467544" y="4381739"/>
              <a:chExt cx="4971673" cy="1999590"/>
            </a:xfrm>
          </p:grpSpPr>
          <p:grpSp>
            <p:nvGrpSpPr>
              <p:cNvPr id="35" name="Grupo 38"/>
              <p:cNvGrpSpPr>
                <a:grpSpLocks/>
              </p:cNvGrpSpPr>
              <p:nvPr/>
            </p:nvGrpSpPr>
            <p:grpSpPr bwMode="auto">
              <a:xfrm>
                <a:off x="467544" y="4509120"/>
                <a:ext cx="939225" cy="1872209"/>
                <a:chOff x="467544" y="4509120"/>
                <a:chExt cx="939225" cy="1872209"/>
              </a:xfrm>
            </p:grpSpPr>
            <p:sp>
              <p:nvSpPr>
                <p:cNvPr id="98" name="Retângulo 97"/>
                <p:cNvSpPr/>
                <p:nvPr/>
              </p:nvSpPr>
              <p:spPr>
                <a:xfrm>
                  <a:off x="466704" y="4510280"/>
                  <a:ext cx="937700" cy="187104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9" name="Nuvem 98"/>
                <p:cNvSpPr/>
                <p:nvPr/>
              </p:nvSpPr>
              <p:spPr>
                <a:xfrm rot="586062">
                  <a:off x="781713" y="4905727"/>
                  <a:ext cx="435883" cy="358832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0" name="Forma livre 99"/>
                <p:cNvSpPr/>
                <p:nvPr/>
              </p:nvSpPr>
              <p:spPr>
                <a:xfrm>
                  <a:off x="854970" y="5121757"/>
                  <a:ext cx="179480" cy="263631"/>
                </a:xfrm>
                <a:custGeom>
                  <a:avLst/>
                  <a:gdLst>
                    <a:gd name="connsiteX0" fmla="*/ 0 w 180870"/>
                    <a:gd name="connsiteY0" fmla="*/ 266281 h 266281"/>
                    <a:gd name="connsiteX1" fmla="*/ 65314 w 180870"/>
                    <a:gd name="connsiteY1" fmla="*/ 85411 h 266281"/>
                    <a:gd name="connsiteX2" fmla="*/ 55266 w 180870"/>
                    <a:gd name="connsiteY2" fmla="*/ 10049 h 266281"/>
                    <a:gd name="connsiteX3" fmla="*/ 50242 w 180870"/>
                    <a:gd name="connsiteY3" fmla="*/ 0 h 266281"/>
                    <a:gd name="connsiteX4" fmla="*/ 50242 w 180870"/>
                    <a:gd name="connsiteY4" fmla="*/ 0 h 266281"/>
                    <a:gd name="connsiteX5" fmla="*/ 85411 w 180870"/>
                    <a:gd name="connsiteY5" fmla="*/ 85411 h 266281"/>
                    <a:gd name="connsiteX6" fmla="*/ 70338 w 180870"/>
                    <a:gd name="connsiteY6" fmla="*/ 135653 h 266281"/>
                    <a:gd name="connsiteX7" fmla="*/ 135653 w 180870"/>
                    <a:gd name="connsiteY7" fmla="*/ 25121 h 266281"/>
                    <a:gd name="connsiteX8" fmla="*/ 90435 w 180870"/>
                    <a:gd name="connsiteY8" fmla="*/ 130629 h 266281"/>
                    <a:gd name="connsiteX9" fmla="*/ 180870 w 180870"/>
                    <a:gd name="connsiteY9" fmla="*/ 100484 h 266281"/>
                    <a:gd name="connsiteX10" fmla="*/ 105508 w 180870"/>
                    <a:gd name="connsiteY10" fmla="*/ 150725 h 266281"/>
                    <a:gd name="connsiteX11" fmla="*/ 70338 w 180870"/>
                    <a:gd name="connsiteY11" fmla="*/ 221064 h 266281"/>
                    <a:gd name="connsiteX12" fmla="*/ 60290 w 180870"/>
                    <a:gd name="connsiteY12" fmla="*/ 266281 h 266281"/>
                    <a:gd name="connsiteX13" fmla="*/ 0 w 180870"/>
                    <a:gd name="connsiteY13" fmla="*/ 266281 h 26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0870" h="266281">
                      <a:moveTo>
                        <a:pt x="0" y="266281"/>
                      </a:moveTo>
                      <a:lnTo>
                        <a:pt x="65314" y="85411"/>
                      </a:lnTo>
                      <a:cubicBezTo>
                        <a:pt x="63226" y="64535"/>
                        <a:pt x="61670" y="32463"/>
                        <a:pt x="55266" y="10049"/>
                      </a:cubicBezTo>
                      <a:cubicBezTo>
                        <a:pt x="54237" y="6448"/>
                        <a:pt x="51917" y="3350"/>
                        <a:pt x="50242" y="0"/>
                      </a:cubicBezTo>
                      <a:lnTo>
                        <a:pt x="50242" y="0"/>
                      </a:lnTo>
                      <a:lnTo>
                        <a:pt x="85411" y="85411"/>
                      </a:lnTo>
                      <a:lnTo>
                        <a:pt x="70338" y="135653"/>
                      </a:lnTo>
                      <a:lnTo>
                        <a:pt x="135653" y="25121"/>
                      </a:lnTo>
                      <a:lnTo>
                        <a:pt x="90435" y="130629"/>
                      </a:lnTo>
                      <a:lnTo>
                        <a:pt x="180870" y="100484"/>
                      </a:lnTo>
                      <a:lnTo>
                        <a:pt x="105508" y="150725"/>
                      </a:lnTo>
                      <a:lnTo>
                        <a:pt x="70338" y="221064"/>
                      </a:lnTo>
                      <a:lnTo>
                        <a:pt x="60290" y="266281"/>
                      </a:lnTo>
                      <a:lnTo>
                        <a:pt x="0" y="26628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1" name="Nuvem 100"/>
                <p:cNvSpPr/>
                <p:nvPr/>
              </p:nvSpPr>
              <p:spPr>
                <a:xfrm rot="586062">
                  <a:off x="986835" y="5099788"/>
                  <a:ext cx="172155" cy="172094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2" name="Nuvem 10"/>
                <p:cNvSpPr/>
                <p:nvPr/>
              </p:nvSpPr>
              <p:spPr>
                <a:xfrm rot="19340301">
                  <a:off x="807352" y="5118097"/>
                  <a:ext cx="146516" cy="124493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3" name="Forma livre 11"/>
                <p:cNvSpPr/>
                <p:nvPr/>
              </p:nvSpPr>
              <p:spPr>
                <a:xfrm rot="20524570">
                  <a:off x="569265" y="5202311"/>
                  <a:ext cx="168493" cy="223355"/>
                </a:xfrm>
                <a:custGeom>
                  <a:avLst/>
                  <a:gdLst>
                    <a:gd name="connsiteX0" fmla="*/ 0 w 180870"/>
                    <a:gd name="connsiteY0" fmla="*/ 266281 h 266281"/>
                    <a:gd name="connsiteX1" fmla="*/ 65314 w 180870"/>
                    <a:gd name="connsiteY1" fmla="*/ 85411 h 266281"/>
                    <a:gd name="connsiteX2" fmla="*/ 55266 w 180870"/>
                    <a:gd name="connsiteY2" fmla="*/ 10049 h 266281"/>
                    <a:gd name="connsiteX3" fmla="*/ 50242 w 180870"/>
                    <a:gd name="connsiteY3" fmla="*/ 0 h 266281"/>
                    <a:gd name="connsiteX4" fmla="*/ 50242 w 180870"/>
                    <a:gd name="connsiteY4" fmla="*/ 0 h 266281"/>
                    <a:gd name="connsiteX5" fmla="*/ 85411 w 180870"/>
                    <a:gd name="connsiteY5" fmla="*/ 85411 h 266281"/>
                    <a:gd name="connsiteX6" fmla="*/ 70338 w 180870"/>
                    <a:gd name="connsiteY6" fmla="*/ 135653 h 266281"/>
                    <a:gd name="connsiteX7" fmla="*/ 135653 w 180870"/>
                    <a:gd name="connsiteY7" fmla="*/ 25121 h 266281"/>
                    <a:gd name="connsiteX8" fmla="*/ 90435 w 180870"/>
                    <a:gd name="connsiteY8" fmla="*/ 130629 h 266281"/>
                    <a:gd name="connsiteX9" fmla="*/ 180870 w 180870"/>
                    <a:gd name="connsiteY9" fmla="*/ 100484 h 266281"/>
                    <a:gd name="connsiteX10" fmla="*/ 105508 w 180870"/>
                    <a:gd name="connsiteY10" fmla="*/ 150725 h 266281"/>
                    <a:gd name="connsiteX11" fmla="*/ 70338 w 180870"/>
                    <a:gd name="connsiteY11" fmla="*/ 221064 h 266281"/>
                    <a:gd name="connsiteX12" fmla="*/ 60290 w 180870"/>
                    <a:gd name="connsiteY12" fmla="*/ 266281 h 266281"/>
                    <a:gd name="connsiteX13" fmla="*/ 0 w 180870"/>
                    <a:gd name="connsiteY13" fmla="*/ 266281 h 26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0870" h="266281">
                      <a:moveTo>
                        <a:pt x="0" y="266281"/>
                      </a:moveTo>
                      <a:lnTo>
                        <a:pt x="65314" y="85411"/>
                      </a:lnTo>
                      <a:cubicBezTo>
                        <a:pt x="63226" y="64535"/>
                        <a:pt x="61670" y="32463"/>
                        <a:pt x="55266" y="10049"/>
                      </a:cubicBezTo>
                      <a:cubicBezTo>
                        <a:pt x="54237" y="6448"/>
                        <a:pt x="51917" y="3350"/>
                        <a:pt x="50242" y="0"/>
                      </a:cubicBezTo>
                      <a:lnTo>
                        <a:pt x="50242" y="0"/>
                      </a:lnTo>
                      <a:lnTo>
                        <a:pt x="85411" y="85411"/>
                      </a:lnTo>
                      <a:lnTo>
                        <a:pt x="70338" y="135653"/>
                      </a:lnTo>
                      <a:lnTo>
                        <a:pt x="135653" y="25121"/>
                      </a:lnTo>
                      <a:lnTo>
                        <a:pt x="90435" y="130629"/>
                      </a:lnTo>
                      <a:lnTo>
                        <a:pt x="180870" y="100484"/>
                      </a:lnTo>
                      <a:lnTo>
                        <a:pt x="105508" y="150725"/>
                      </a:lnTo>
                      <a:lnTo>
                        <a:pt x="70338" y="221064"/>
                      </a:lnTo>
                      <a:lnTo>
                        <a:pt x="60290" y="266281"/>
                      </a:lnTo>
                      <a:lnTo>
                        <a:pt x="0" y="26628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4" name="Nuvem 103"/>
                <p:cNvSpPr/>
                <p:nvPr/>
              </p:nvSpPr>
              <p:spPr>
                <a:xfrm rot="586062">
                  <a:off x="536298" y="5114434"/>
                  <a:ext cx="186809" cy="172094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5" name="Nuvem 104"/>
                <p:cNvSpPr/>
                <p:nvPr/>
              </p:nvSpPr>
              <p:spPr>
                <a:xfrm rot="19340301">
                  <a:off x="635197" y="5187665"/>
                  <a:ext cx="146516" cy="128155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6" name="Forma livre 15"/>
                <p:cNvSpPr/>
                <p:nvPr/>
              </p:nvSpPr>
              <p:spPr>
                <a:xfrm>
                  <a:off x="466704" y="5378065"/>
                  <a:ext cx="937700" cy="1003264"/>
                </a:xfrm>
                <a:custGeom>
                  <a:avLst/>
                  <a:gdLst>
                    <a:gd name="connsiteX0" fmla="*/ 0 w 924448"/>
                    <a:gd name="connsiteY0" fmla="*/ 0 h 984739"/>
                    <a:gd name="connsiteX1" fmla="*/ 10048 w 924448"/>
                    <a:gd name="connsiteY1" fmla="*/ 984739 h 984739"/>
                    <a:gd name="connsiteX2" fmla="*/ 924448 w 924448"/>
                    <a:gd name="connsiteY2" fmla="*/ 969666 h 984739"/>
                    <a:gd name="connsiteX3" fmla="*/ 919424 w 924448"/>
                    <a:gd name="connsiteY3" fmla="*/ 10048 h 984739"/>
                    <a:gd name="connsiteX4" fmla="*/ 0 w 924448"/>
                    <a:gd name="connsiteY4" fmla="*/ 0 h 984739"/>
                    <a:gd name="connsiteX0" fmla="*/ 0 w 926351"/>
                    <a:gd name="connsiteY0" fmla="*/ 0 h 1005460"/>
                    <a:gd name="connsiteX1" fmla="*/ 10048 w 926351"/>
                    <a:gd name="connsiteY1" fmla="*/ 984739 h 1005460"/>
                    <a:gd name="connsiteX2" fmla="*/ 926351 w 926351"/>
                    <a:gd name="connsiteY2" fmla="*/ 1005460 h 1005460"/>
                    <a:gd name="connsiteX3" fmla="*/ 919424 w 926351"/>
                    <a:gd name="connsiteY3" fmla="*/ 10048 h 1005460"/>
                    <a:gd name="connsiteX4" fmla="*/ 0 w 926351"/>
                    <a:gd name="connsiteY4" fmla="*/ 0 h 1005460"/>
                    <a:gd name="connsiteX0" fmla="*/ 9753 w 936104"/>
                    <a:gd name="connsiteY0" fmla="*/ 0 h 1005460"/>
                    <a:gd name="connsiteX1" fmla="*/ 0 w 936104"/>
                    <a:gd name="connsiteY1" fmla="*/ 1005459 h 1005460"/>
                    <a:gd name="connsiteX2" fmla="*/ 936104 w 936104"/>
                    <a:gd name="connsiteY2" fmla="*/ 1005460 h 1005460"/>
                    <a:gd name="connsiteX3" fmla="*/ 929177 w 936104"/>
                    <a:gd name="connsiteY3" fmla="*/ 10048 h 1005460"/>
                    <a:gd name="connsiteX4" fmla="*/ 9753 w 936104"/>
                    <a:gd name="connsiteY4" fmla="*/ 0 h 1005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6104" h="1005460">
                      <a:moveTo>
                        <a:pt x="9753" y="0"/>
                      </a:moveTo>
                      <a:lnTo>
                        <a:pt x="0" y="1005459"/>
                      </a:lnTo>
                      <a:lnTo>
                        <a:pt x="936104" y="1005460"/>
                      </a:lnTo>
                      <a:cubicBezTo>
                        <a:pt x="934429" y="685587"/>
                        <a:pt x="930852" y="329921"/>
                        <a:pt x="929177" y="10048"/>
                      </a:cubicBezTo>
                      <a:lnTo>
                        <a:pt x="975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7" name="Forma livre 16"/>
                <p:cNvSpPr/>
                <p:nvPr/>
              </p:nvSpPr>
              <p:spPr>
                <a:xfrm>
                  <a:off x="477692" y="5758866"/>
                  <a:ext cx="930374" cy="256308"/>
                </a:xfrm>
                <a:custGeom>
                  <a:avLst/>
                  <a:gdLst>
                    <a:gd name="connsiteX0" fmla="*/ 0 w 929472"/>
                    <a:gd name="connsiteY0" fmla="*/ 256233 h 256233"/>
                    <a:gd name="connsiteX1" fmla="*/ 422030 w 929472"/>
                    <a:gd name="connsiteY1" fmla="*/ 185895 h 256233"/>
                    <a:gd name="connsiteX2" fmla="*/ 929472 w 929472"/>
                    <a:gd name="connsiteY2" fmla="*/ 205992 h 256233"/>
                    <a:gd name="connsiteX3" fmla="*/ 924448 w 929472"/>
                    <a:gd name="connsiteY3" fmla="*/ 20097 h 256233"/>
                    <a:gd name="connsiteX4" fmla="*/ 537587 w 929472"/>
                    <a:gd name="connsiteY4" fmla="*/ 5025 h 256233"/>
                    <a:gd name="connsiteX5" fmla="*/ 391885 w 929472"/>
                    <a:gd name="connsiteY5" fmla="*/ 0 h 256233"/>
                    <a:gd name="connsiteX6" fmla="*/ 286378 w 929472"/>
                    <a:gd name="connsiteY6" fmla="*/ 0 h 256233"/>
                    <a:gd name="connsiteX7" fmla="*/ 216039 w 929472"/>
                    <a:gd name="connsiteY7" fmla="*/ 15073 h 256233"/>
                    <a:gd name="connsiteX8" fmla="*/ 130628 w 929472"/>
                    <a:gd name="connsiteY8" fmla="*/ 45218 h 256233"/>
                    <a:gd name="connsiteX9" fmla="*/ 90435 w 929472"/>
                    <a:gd name="connsiteY9" fmla="*/ 45218 h 256233"/>
                    <a:gd name="connsiteX10" fmla="*/ 0 w 929472"/>
                    <a:gd name="connsiteY10" fmla="*/ 35170 h 256233"/>
                    <a:gd name="connsiteX11" fmla="*/ 0 w 929472"/>
                    <a:gd name="connsiteY11" fmla="*/ 256233 h 256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9472" h="256233">
                      <a:moveTo>
                        <a:pt x="0" y="256233"/>
                      </a:moveTo>
                      <a:lnTo>
                        <a:pt x="422030" y="185895"/>
                      </a:lnTo>
                      <a:lnTo>
                        <a:pt x="929472" y="205992"/>
                      </a:lnTo>
                      <a:lnTo>
                        <a:pt x="924448" y="20097"/>
                      </a:lnTo>
                      <a:lnTo>
                        <a:pt x="537587" y="5025"/>
                      </a:lnTo>
                      <a:lnTo>
                        <a:pt x="391885" y="0"/>
                      </a:lnTo>
                      <a:lnTo>
                        <a:pt x="286378" y="0"/>
                      </a:lnTo>
                      <a:lnTo>
                        <a:pt x="216039" y="15073"/>
                      </a:lnTo>
                      <a:lnTo>
                        <a:pt x="130628" y="45218"/>
                      </a:lnTo>
                      <a:lnTo>
                        <a:pt x="90435" y="45218"/>
                      </a:lnTo>
                      <a:lnTo>
                        <a:pt x="0" y="35170"/>
                      </a:lnTo>
                      <a:lnTo>
                        <a:pt x="0" y="256233"/>
                      </a:lnTo>
                      <a:close/>
                    </a:path>
                  </a:pathLst>
                </a:cu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609556" y="4869112"/>
                  <a:ext cx="172157" cy="58585"/>
                </a:xfrm>
                <a:custGeom>
                  <a:avLst/>
                  <a:gdLst>
                    <a:gd name="connsiteX0" fmla="*/ 0 w 934497"/>
                    <a:gd name="connsiteY0" fmla="*/ 190919 h 306475"/>
                    <a:gd name="connsiteX1" fmla="*/ 140677 w 934497"/>
                    <a:gd name="connsiteY1" fmla="*/ 145701 h 306475"/>
                    <a:gd name="connsiteX2" fmla="*/ 205991 w 934497"/>
                    <a:gd name="connsiteY2" fmla="*/ 140677 h 306475"/>
                    <a:gd name="connsiteX3" fmla="*/ 301451 w 934497"/>
                    <a:gd name="connsiteY3" fmla="*/ 170822 h 306475"/>
                    <a:gd name="connsiteX4" fmla="*/ 472273 w 934497"/>
                    <a:gd name="connsiteY4" fmla="*/ 306475 h 306475"/>
                    <a:gd name="connsiteX5" fmla="*/ 507442 w 934497"/>
                    <a:gd name="connsiteY5" fmla="*/ 301451 h 306475"/>
                    <a:gd name="connsiteX6" fmla="*/ 582804 w 934497"/>
                    <a:gd name="connsiteY6" fmla="*/ 125604 h 306475"/>
                    <a:gd name="connsiteX7" fmla="*/ 607925 w 934497"/>
                    <a:gd name="connsiteY7" fmla="*/ 100484 h 306475"/>
                    <a:gd name="connsiteX8" fmla="*/ 653143 w 934497"/>
                    <a:gd name="connsiteY8" fmla="*/ 90435 h 306475"/>
                    <a:gd name="connsiteX9" fmla="*/ 703385 w 934497"/>
                    <a:gd name="connsiteY9" fmla="*/ 100484 h 306475"/>
                    <a:gd name="connsiteX10" fmla="*/ 768699 w 934497"/>
                    <a:gd name="connsiteY10" fmla="*/ 135653 h 306475"/>
                    <a:gd name="connsiteX11" fmla="*/ 934497 w 934497"/>
                    <a:gd name="connsiteY11" fmla="*/ 271305 h 306475"/>
                    <a:gd name="connsiteX12" fmla="*/ 823965 w 934497"/>
                    <a:gd name="connsiteY12" fmla="*/ 115556 h 306475"/>
                    <a:gd name="connsiteX13" fmla="*/ 768699 w 934497"/>
                    <a:gd name="connsiteY13" fmla="*/ 60290 h 306475"/>
                    <a:gd name="connsiteX14" fmla="*/ 708409 w 934497"/>
                    <a:gd name="connsiteY14" fmla="*/ 20097 h 306475"/>
                    <a:gd name="connsiteX15" fmla="*/ 633046 w 934497"/>
                    <a:gd name="connsiteY15" fmla="*/ 0 h 306475"/>
                    <a:gd name="connsiteX16" fmla="*/ 552659 w 934497"/>
                    <a:gd name="connsiteY16" fmla="*/ 15073 h 306475"/>
                    <a:gd name="connsiteX17" fmla="*/ 532563 w 934497"/>
                    <a:gd name="connsiteY17" fmla="*/ 30145 h 306475"/>
                    <a:gd name="connsiteX18" fmla="*/ 497393 w 934497"/>
                    <a:gd name="connsiteY18" fmla="*/ 75363 h 306475"/>
                    <a:gd name="connsiteX19" fmla="*/ 477297 w 934497"/>
                    <a:gd name="connsiteY19" fmla="*/ 115556 h 306475"/>
                    <a:gd name="connsiteX20" fmla="*/ 437103 w 934497"/>
                    <a:gd name="connsiteY20" fmla="*/ 125604 h 306475"/>
                    <a:gd name="connsiteX21" fmla="*/ 351692 w 934497"/>
                    <a:gd name="connsiteY21" fmla="*/ 85411 h 306475"/>
                    <a:gd name="connsiteX22" fmla="*/ 281354 w 934497"/>
                    <a:gd name="connsiteY22" fmla="*/ 65314 h 306475"/>
                    <a:gd name="connsiteX23" fmla="*/ 205991 w 934497"/>
                    <a:gd name="connsiteY23" fmla="*/ 60290 h 306475"/>
                    <a:gd name="connsiteX24" fmla="*/ 120580 w 934497"/>
                    <a:gd name="connsiteY24" fmla="*/ 90435 h 306475"/>
                    <a:gd name="connsiteX25" fmla="*/ 25121 w 934497"/>
                    <a:gd name="connsiteY25" fmla="*/ 145701 h 306475"/>
                    <a:gd name="connsiteX26" fmla="*/ 0 w 934497"/>
                    <a:gd name="connsiteY26" fmla="*/ 190919 h 306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34497" h="306475">
                      <a:moveTo>
                        <a:pt x="0" y="190919"/>
                      </a:moveTo>
                      <a:lnTo>
                        <a:pt x="140677" y="145701"/>
                      </a:lnTo>
                      <a:lnTo>
                        <a:pt x="205991" y="140677"/>
                      </a:lnTo>
                      <a:lnTo>
                        <a:pt x="301451" y="170822"/>
                      </a:lnTo>
                      <a:lnTo>
                        <a:pt x="472273" y="306475"/>
                      </a:lnTo>
                      <a:lnTo>
                        <a:pt x="507442" y="301451"/>
                      </a:lnTo>
                      <a:lnTo>
                        <a:pt x="582804" y="125604"/>
                      </a:lnTo>
                      <a:lnTo>
                        <a:pt x="607925" y="100484"/>
                      </a:lnTo>
                      <a:lnTo>
                        <a:pt x="653143" y="90435"/>
                      </a:lnTo>
                      <a:lnTo>
                        <a:pt x="703385" y="100484"/>
                      </a:lnTo>
                      <a:lnTo>
                        <a:pt x="768699" y="135653"/>
                      </a:lnTo>
                      <a:lnTo>
                        <a:pt x="934497" y="271305"/>
                      </a:lnTo>
                      <a:lnTo>
                        <a:pt x="823965" y="115556"/>
                      </a:lnTo>
                      <a:lnTo>
                        <a:pt x="768699" y="60290"/>
                      </a:lnTo>
                      <a:lnTo>
                        <a:pt x="708409" y="20097"/>
                      </a:lnTo>
                      <a:lnTo>
                        <a:pt x="633046" y="0"/>
                      </a:lnTo>
                      <a:lnTo>
                        <a:pt x="552659" y="15073"/>
                      </a:lnTo>
                      <a:lnTo>
                        <a:pt x="532563" y="30145"/>
                      </a:lnTo>
                      <a:lnTo>
                        <a:pt x="497393" y="75363"/>
                      </a:lnTo>
                      <a:lnTo>
                        <a:pt x="477297" y="115556"/>
                      </a:lnTo>
                      <a:lnTo>
                        <a:pt x="437103" y="125604"/>
                      </a:lnTo>
                      <a:lnTo>
                        <a:pt x="351692" y="85411"/>
                      </a:lnTo>
                      <a:lnTo>
                        <a:pt x="281354" y="65314"/>
                      </a:lnTo>
                      <a:lnTo>
                        <a:pt x="205991" y="60290"/>
                      </a:lnTo>
                      <a:lnTo>
                        <a:pt x="120580" y="90435"/>
                      </a:lnTo>
                      <a:lnTo>
                        <a:pt x="25121" y="145701"/>
                      </a:lnTo>
                      <a:lnTo>
                        <a:pt x="0" y="190919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 rot="1573830">
                  <a:off x="1115035" y="4799541"/>
                  <a:ext cx="172157" cy="54924"/>
                </a:xfrm>
                <a:custGeom>
                  <a:avLst/>
                  <a:gdLst>
                    <a:gd name="connsiteX0" fmla="*/ 0 w 934497"/>
                    <a:gd name="connsiteY0" fmla="*/ 190919 h 306475"/>
                    <a:gd name="connsiteX1" fmla="*/ 140677 w 934497"/>
                    <a:gd name="connsiteY1" fmla="*/ 145701 h 306475"/>
                    <a:gd name="connsiteX2" fmla="*/ 205991 w 934497"/>
                    <a:gd name="connsiteY2" fmla="*/ 140677 h 306475"/>
                    <a:gd name="connsiteX3" fmla="*/ 301451 w 934497"/>
                    <a:gd name="connsiteY3" fmla="*/ 170822 h 306475"/>
                    <a:gd name="connsiteX4" fmla="*/ 472273 w 934497"/>
                    <a:gd name="connsiteY4" fmla="*/ 306475 h 306475"/>
                    <a:gd name="connsiteX5" fmla="*/ 507442 w 934497"/>
                    <a:gd name="connsiteY5" fmla="*/ 301451 h 306475"/>
                    <a:gd name="connsiteX6" fmla="*/ 582804 w 934497"/>
                    <a:gd name="connsiteY6" fmla="*/ 125604 h 306475"/>
                    <a:gd name="connsiteX7" fmla="*/ 607925 w 934497"/>
                    <a:gd name="connsiteY7" fmla="*/ 100484 h 306475"/>
                    <a:gd name="connsiteX8" fmla="*/ 653143 w 934497"/>
                    <a:gd name="connsiteY8" fmla="*/ 90435 h 306475"/>
                    <a:gd name="connsiteX9" fmla="*/ 703385 w 934497"/>
                    <a:gd name="connsiteY9" fmla="*/ 100484 h 306475"/>
                    <a:gd name="connsiteX10" fmla="*/ 768699 w 934497"/>
                    <a:gd name="connsiteY10" fmla="*/ 135653 h 306475"/>
                    <a:gd name="connsiteX11" fmla="*/ 934497 w 934497"/>
                    <a:gd name="connsiteY11" fmla="*/ 271305 h 306475"/>
                    <a:gd name="connsiteX12" fmla="*/ 823965 w 934497"/>
                    <a:gd name="connsiteY12" fmla="*/ 115556 h 306475"/>
                    <a:gd name="connsiteX13" fmla="*/ 768699 w 934497"/>
                    <a:gd name="connsiteY13" fmla="*/ 60290 h 306475"/>
                    <a:gd name="connsiteX14" fmla="*/ 708409 w 934497"/>
                    <a:gd name="connsiteY14" fmla="*/ 20097 h 306475"/>
                    <a:gd name="connsiteX15" fmla="*/ 633046 w 934497"/>
                    <a:gd name="connsiteY15" fmla="*/ 0 h 306475"/>
                    <a:gd name="connsiteX16" fmla="*/ 552659 w 934497"/>
                    <a:gd name="connsiteY16" fmla="*/ 15073 h 306475"/>
                    <a:gd name="connsiteX17" fmla="*/ 532563 w 934497"/>
                    <a:gd name="connsiteY17" fmla="*/ 30145 h 306475"/>
                    <a:gd name="connsiteX18" fmla="*/ 497393 w 934497"/>
                    <a:gd name="connsiteY18" fmla="*/ 75363 h 306475"/>
                    <a:gd name="connsiteX19" fmla="*/ 477297 w 934497"/>
                    <a:gd name="connsiteY19" fmla="*/ 115556 h 306475"/>
                    <a:gd name="connsiteX20" fmla="*/ 437103 w 934497"/>
                    <a:gd name="connsiteY20" fmla="*/ 125604 h 306475"/>
                    <a:gd name="connsiteX21" fmla="*/ 351692 w 934497"/>
                    <a:gd name="connsiteY21" fmla="*/ 85411 h 306475"/>
                    <a:gd name="connsiteX22" fmla="*/ 281354 w 934497"/>
                    <a:gd name="connsiteY22" fmla="*/ 65314 h 306475"/>
                    <a:gd name="connsiteX23" fmla="*/ 205991 w 934497"/>
                    <a:gd name="connsiteY23" fmla="*/ 60290 h 306475"/>
                    <a:gd name="connsiteX24" fmla="*/ 120580 w 934497"/>
                    <a:gd name="connsiteY24" fmla="*/ 90435 h 306475"/>
                    <a:gd name="connsiteX25" fmla="*/ 25121 w 934497"/>
                    <a:gd name="connsiteY25" fmla="*/ 145701 h 306475"/>
                    <a:gd name="connsiteX26" fmla="*/ 0 w 934497"/>
                    <a:gd name="connsiteY26" fmla="*/ 190919 h 306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34497" h="306475">
                      <a:moveTo>
                        <a:pt x="0" y="190919"/>
                      </a:moveTo>
                      <a:lnTo>
                        <a:pt x="140677" y="145701"/>
                      </a:lnTo>
                      <a:lnTo>
                        <a:pt x="205991" y="140677"/>
                      </a:lnTo>
                      <a:lnTo>
                        <a:pt x="301451" y="170822"/>
                      </a:lnTo>
                      <a:lnTo>
                        <a:pt x="472273" y="306475"/>
                      </a:lnTo>
                      <a:lnTo>
                        <a:pt x="507442" y="301451"/>
                      </a:lnTo>
                      <a:lnTo>
                        <a:pt x="582804" y="125604"/>
                      </a:lnTo>
                      <a:lnTo>
                        <a:pt x="607925" y="100484"/>
                      </a:lnTo>
                      <a:lnTo>
                        <a:pt x="653143" y="90435"/>
                      </a:lnTo>
                      <a:lnTo>
                        <a:pt x="703385" y="100484"/>
                      </a:lnTo>
                      <a:lnTo>
                        <a:pt x="768699" y="135653"/>
                      </a:lnTo>
                      <a:lnTo>
                        <a:pt x="934497" y="271305"/>
                      </a:lnTo>
                      <a:lnTo>
                        <a:pt x="823965" y="115556"/>
                      </a:lnTo>
                      <a:lnTo>
                        <a:pt x="768699" y="60290"/>
                      </a:lnTo>
                      <a:lnTo>
                        <a:pt x="708409" y="20097"/>
                      </a:lnTo>
                      <a:lnTo>
                        <a:pt x="633046" y="0"/>
                      </a:lnTo>
                      <a:lnTo>
                        <a:pt x="552659" y="15073"/>
                      </a:lnTo>
                      <a:lnTo>
                        <a:pt x="532563" y="30145"/>
                      </a:lnTo>
                      <a:lnTo>
                        <a:pt x="497393" y="75363"/>
                      </a:lnTo>
                      <a:lnTo>
                        <a:pt x="477297" y="115556"/>
                      </a:lnTo>
                      <a:lnTo>
                        <a:pt x="437103" y="125604"/>
                      </a:lnTo>
                      <a:lnTo>
                        <a:pt x="351692" y="85411"/>
                      </a:lnTo>
                      <a:lnTo>
                        <a:pt x="281354" y="65314"/>
                      </a:lnTo>
                      <a:lnTo>
                        <a:pt x="205991" y="60290"/>
                      </a:lnTo>
                      <a:lnTo>
                        <a:pt x="120580" y="90435"/>
                      </a:lnTo>
                      <a:lnTo>
                        <a:pt x="25121" y="145701"/>
                      </a:lnTo>
                      <a:lnTo>
                        <a:pt x="0" y="190919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10" name="Forma livre 22"/>
                <p:cNvSpPr/>
                <p:nvPr/>
              </p:nvSpPr>
              <p:spPr>
                <a:xfrm>
                  <a:off x="1115035" y="5301174"/>
                  <a:ext cx="76922" cy="80554"/>
                </a:xfrm>
                <a:custGeom>
                  <a:avLst/>
                  <a:gdLst>
                    <a:gd name="connsiteX0" fmla="*/ 53236 w 457200"/>
                    <a:gd name="connsiteY0" fmla="*/ 491647 h 494778"/>
                    <a:gd name="connsiteX1" fmla="*/ 0 w 457200"/>
                    <a:gd name="connsiteY1" fmla="*/ 150312 h 494778"/>
                    <a:gd name="connsiteX2" fmla="*/ 118997 w 457200"/>
                    <a:gd name="connsiteY2" fmla="*/ 356992 h 494778"/>
                    <a:gd name="connsiteX3" fmla="*/ 206680 w 457200"/>
                    <a:gd name="connsiteY3" fmla="*/ 0 h 494778"/>
                    <a:gd name="connsiteX4" fmla="*/ 228600 w 457200"/>
                    <a:gd name="connsiteY4" fmla="*/ 366386 h 494778"/>
                    <a:gd name="connsiteX5" fmla="*/ 335071 w 457200"/>
                    <a:gd name="connsiteY5" fmla="*/ 212942 h 494778"/>
                    <a:gd name="connsiteX6" fmla="*/ 328808 w 457200"/>
                    <a:gd name="connsiteY6" fmla="*/ 372649 h 494778"/>
                    <a:gd name="connsiteX7" fmla="*/ 457200 w 457200"/>
                    <a:gd name="connsiteY7" fmla="*/ 200416 h 494778"/>
                    <a:gd name="connsiteX8" fmla="*/ 450937 w 457200"/>
                    <a:gd name="connsiteY8" fmla="*/ 494778 h 494778"/>
                    <a:gd name="connsiteX9" fmla="*/ 53236 w 457200"/>
                    <a:gd name="connsiteY9" fmla="*/ 491647 h 494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200" h="494778">
                      <a:moveTo>
                        <a:pt x="53236" y="491647"/>
                      </a:moveTo>
                      <a:lnTo>
                        <a:pt x="0" y="150312"/>
                      </a:lnTo>
                      <a:lnTo>
                        <a:pt x="118997" y="356992"/>
                      </a:lnTo>
                      <a:lnTo>
                        <a:pt x="206680" y="0"/>
                      </a:lnTo>
                      <a:lnTo>
                        <a:pt x="228600" y="366386"/>
                      </a:lnTo>
                      <a:lnTo>
                        <a:pt x="335071" y="212942"/>
                      </a:lnTo>
                      <a:lnTo>
                        <a:pt x="328808" y="372649"/>
                      </a:lnTo>
                      <a:lnTo>
                        <a:pt x="457200" y="200416"/>
                      </a:lnTo>
                      <a:lnTo>
                        <a:pt x="450937" y="494778"/>
                      </a:lnTo>
                      <a:lnTo>
                        <a:pt x="53236" y="49164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111" name="Forma livre 23"/>
                <p:cNvSpPr/>
                <p:nvPr/>
              </p:nvSpPr>
              <p:spPr>
                <a:xfrm>
                  <a:off x="466704" y="5301174"/>
                  <a:ext cx="76920" cy="80554"/>
                </a:xfrm>
                <a:custGeom>
                  <a:avLst/>
                  <a:gdLst>
                    <a:gd name="connsiteX0" fmla="*/ 53236 w 457200"/>
                    <a:gd name="connsiteY0" fmla="*/ 491647 h 494778"/>
                    <a:gd name="connsiteX1" fmla="*/ 0 w 457200"/>
                    <a:gd name="connsiteY1" fmla="*/ 150312 h 494778"/>
                    <a:gd name="connsiteX2" fmla="*/ 118997 w 457200"/>
                    <a:gd name="connsiteY2" fmla="*/ 356992 h 494778"/>
                    <a:gd name="connsiteX3" fmla="*/ 206680 w 457200"/>
                    <a:gd name="connsiteY3" fmla="*/ 0 h 494778"/>
                    <a:gd name="connsiteX4" fmla="*/ 228600 w 457200"/>
                    <a:gd name="connsiteY4" fmla="*/ 366386 h 494778"/>
                    <a:gd name="connsiteX5" fmla="*/ 335071 w 457200"/>
                    <a:gd name="connsiteY5" fmla="*/ 212942 h 494778"/>
                    <a:gd name="connsiteX6" fmla="*/ 328808 w 457200"/>
                    <a:gd name="connsiteY6" fmla="*/ 372649 h 494778"/>
                    <a:gd name="connsiteX7" fmla="*/ 457200 w 457200"/>
                    <a:gd name="connsiteY7" fmla="*/ 200416 h 494778"/>
                    <a:gd name="connsiteX8" fmla="*/ 450937 w 457200"/>
                    <a:gd name="connsiteY8" fmla="*/ 494778 h 494778"/>
                    <a:gd name="connsiteX9" fmla="*/ 53236 w 457200"/>
                    <a:gd name="connsiteY9" fmla="*/ 491647 h 494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200" h="494778">
                      <a:moveTo>
                        <a:pt x="53236" y="491647"/>
                      </a:moveTo>
                      <a:lnTo>
                        <a:pt x="0" y="150312"/>
                      </a:lnTo>
                      <a:lnTo>
                        <a:pt x="118997" y="356992"/>
                      </a:lnTo>
                      <a:lnTo>
                        <a:pt x="206680" y="0"/>
                      </a:lnTo>
                      <a:lnTo>
                        <a:pt x="228600" y="366386"/>
                      </a:lnTo>
                      <a:lnTo>
                        <a:pt x="335071" y="212942"/>
                      </a:lnTo>
                      <a:lnTo>
                        <a:pt x="328808" y="372649"/>
                      </a:lnTo>
                      <a:lnTo>
                        <a:pt x="457200" y="200416"/>
                      </a:lnTo>
                      <a:lnTo>
                        <a:pt x="450937" y="494778"/>
                      </a:lnTo>
                      <a:lnTo>
                        <a:pt x="53236" y="49164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sp>
            <p:nvSpPr>
              <p:cNvPr id="36" name="Retângulo 35"/>
              <p:cNvSpPr/>
              <p:nvPr/>
            </p:nvSpPr>
            <p:spPr>
              <a:xfrm>
                <a:off x="1473998" y="4510279"/>
                <a:ext cx="937700" cy="18710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Forma livre 36"/>
              <p:cNvSpPr/>
              <p:nvPr/>
            </p:nvSpPr>
            <p:spPr>
              <a:xfrm rot="20524570">
                <a:off x="1576559" y="5202311"/>
                <a:ext cx="168493" cy="223356"/>
              </a:xfrm>
              <a:custGeom>
                <a:avLst/>
                <a:gdLst>
                  <a:gd name="connsiteX0" fmla="*/ 0 w 180870"/>
                  <a:gd name="connsiteY0" fmla="*/ 266281 h 266281"/>
                  <a:gd name="connsiteX1" fmla="*/ 65314 w 180870"/>
                  <a:gd name="connsiteY1" fmla="*/ 85411 h 266281"/>
                  <a:gd name="connsiteX2" fmla="*/ 55266 w 180870"/>
                  <a:gd name="connsiteY2" fmla="*/ 10049 h 266281"/>
                  <a:gd name="connsiteX3" fmla="*/ 50242 w 180870"/>
                  <a:gd name="connsiteY3" fmla="*/ 0 h 266281"/>
                  <a:gd name="connsiteX4" fmla="*/ 50242 w 180870"/>
                  <a:gd name="connsiteY4" fmla="*/ 0 h 266281"/>
                  <a:gd name="connsiteX5" fmla="*/ 85411 w 180870"/>
                  <a:gd name="connsiteY5" fmla="*/ 85411 h 266281"/>
                  <a:gd name="connsiteX6" fmla="*/ 70338 w 180870"/>
                  <a:gd name="connsiteY6" fmla="*/ 135653 h 266281"/>
                  <a:gd name="connsiteX7" fmla="*/ 135653 w 180870"/>
                  <a:gd name="connsiteY7" fmla="*/ 25121 h 266281"/>
                  <a:gd name="connsiteX8" fmla="*/ 90435 w 180870"/>
                  <a:gd name="connsiteY8" fmla="*/ 130629 h 266281"/>
                  <a:gd name="connsiteX9" fmla="*/ 180870 w 180870"/>
                  <a:gd name="connsiteY9" fmla="*/ 100484 h 266281"/>
                  <a:gd name="connsiteX10" fmla="*/ 105508 w 180870"/>
                  <a:gd name="connsiteY10" fmla="*/ 150725 h 266281"/>
                  <a:gd name="connsiteX11" fmla="*/ 70338 w 180870"/>
                  <a:gd name="connsiteY11" fmla="*/ 221064 h 266281"/>
                  <a:gd name="connsiteX12" fmla="*/ 60290 w 180870"/>
                  <a:gd name="connsiteY12" fmla="*/ 266281 h 266281"/>
                  <a:gd name="connsiteX13" fmla="*/ 0 w 180870"/>
                  <a:gd name="connsiteY13" fmla="*/ 266281 h 26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870" h="266281">
                    <a:moveTo>
                      <a:pt x="0" y="266281"/>
                    </a:moveTo>
                    <a:lnTo>
                      <a:pt x="65314" y="85411"/>
                    </a:lnTo>
                    <a:cubicBezTo>
                      <a:pt x="63226" y="64535"/>
                      <a:pt x="61670" y="32463"/>
                      <a:pt x="55266" y="10049"/>
                    </a:cubicBezTo>
                    <a:cubicBezTo>
                      <a:pt x="54237" y="6448"/>
                      <a:pt x="51917" y="3350"/>
                      <a:pt x="50242" y="0"/>
                    </a:cubicBezTo>
                    <a:lnTo>
                      <a:pt x="50242" y="0"/>
                    </a:lnTo>
                    <a:lnTo>
                      <a:pt x="85411" y="85411"/>
                    </a:lnTo>
                    <a:lnTo>
                      <a:pt x="70338" y="135653"/>
                    </a:lnTo>
                    <a:lnTo>
                      <a:pt x="135653" y="25121"/>
                    </a:lnTo>
                    <a:lnTo>
                      <a:pt x="90435" y="130629"/>
                    </a:lnTo>
                    <a:lnTo>
                      <a:pt x="180870" y="100484"/>
                    </a:lnTo>
                    <a:lnTo>
                      <a:pt x="105508" y="150725"/>
                    </a:lnTo>
                    <a:lnTo>
                      <a:pt x="70338" y="221064"/>
                    </a:lnTo>
                    <a:lnTo>
                      <a:pt x="60290" y="266281"/>
                    </a:lnTo>
                    <a:lnTo>
                      <a:pt x="0" y="266281"/>
                    </a:lnTo>
                    <a:close/>
                  </a:path>
                </a:pathLst>
              </a:cu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8" name="Nuvem 37"/>
              <p:cNvSpPr/>
              <p:nvPr/>
            </p:nvSpPr>
            <p:spPr>
              <a:xfrm rot="586062">
                <a:off x="1543594" y="5110773"/>
                <a:ext cx="190470" cy="175754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9" name="Nuvem 38"/>
              <p:cNvSpPr/>
              <p:nvPr/>
            </p:nvSpPr>
            <p:spPr>
              <a:xfrm rot="19340301">
                <a:off x="1642491" y="5187665"/>
                <a:ext cx="146516" cy="128155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>
                <a:off x="1473998" y="5301174"/>
                <a:ext cx="76922" cy="80554"/>
              </a:xfrm>
              <a:custGeom>
                <a:avLst/>
                <a:gdLst>
                  <a:gd name="connsiteX0" fmla="*/ 53236 w 457200"/>
                  <a:gd name="connsiteY0" fmla="*/ 491647 h 494778"/>
                  <a:gd name="connsiteX1" fmla="*/ 0 w 457200"/>
                  <a:gd name="connsiteY1" fmla="*/ 150312 h 494778"/>
                  <a:gd name="connsiteX2" fmla="*/ 118997 w 457200"/>
                  <a:gd name="connsiteY2" fmla="*/ 356992 h 494778"/>
                  <a:gd name="connsiteX3" fmla="*/ 206680 w 457200"/>
                  <a:gd name="connsiteY3" fmla="*/ 0 h 494778"/>
                  <a:gd name="connsiteX4" fmla="*/ 228600 w 457200"/>
                  <a:gd name="connsiteY4" fmla="*/ 366386 h 494778"/>
                  <a:gd name="connsiteX5" fmla="*/ 335071 w 457200"/>
                  <a:gd name="connsiteY5" fmla="*/ 212942 h 494778"/>
                  <a:gd name="connsiteX6" fmla="*/ 328808 w 457200"/>
                  <a:gd name="connsiteY6" fmla="*/ 372649 h 494778"/>
                  <a:gd name="connsiteX7" fmla="*/ 457200 w 457200"/>
                  <a:gd name="connsiteY7" fmla="*/ 200416 h 494778"/>
                  <a:gd name="connsiteX8" fmla="*/ 450937 w 457200"/>
                  <a:gd name="connsiteY8" fmla="*/ 494778 h 494778"/>
                  <a:gd name="connsiteX9" fmla="*/ 53236 w 457200"/>
                  <a:gd name="connsiteY9" fmla="*/ 491647 h 49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494778">
                    <a:moveTo>
                      <a:pt x="53236" y="491647"/>
                    </a:moveTo>
                    <a:lnTo>
                      <a:pt x="0" y="150312"/>
                    </a:lnTo>
                    <a:lnTo>
                      <a:pt x="118997" y="356992"/>
                    </a:lnTo>
                    <a:lnTo>
                      <a:pt x="206680" y="0"/>
                    </a:lnTo>
                    <a:lnTo>
                      <a:pt x="228600" y="366386"/>
                    </a:lnTo>
                    <a:lnTo>
                      <a:pt x="335071" y="212942"/>
                    </a:lnTo>
                    <a:lnTo>
                      <a:pt x="328808" y="372649"/>
                    </a:lnTo>
                    <a:lnTo>
                      <a:pt x="457200" y="200416"/>
                    </a:lnTo>
                    <a:lnTo>
                      <a:pt x="450937" y="494778"/>
                    </a:lnTo>
                    <a:lnTo>
                      <a:pt x="53236" y="49164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grpSp>
            <p:nvGrpSpPr>
              <p:cNvPr id="41" name="Grupo 61"/>
              <p:cNvGrpSpPr>
                <a:grpSpLocks/>
              </p:cNvGrpSpPr>
              <p:nvPr/>
            </p:nvGrpSpPr>
            <p:grpSpPr bwMode="auto">
              <a:xfrm>
                <a:off x="1878612" y="5095023"/>
                <a:ext cx="394935" cy="278193"/>
                <a:chOff x="1878612" y="5095023"/>
                <a:chExt cx="394935" cy="278193"/>
              </a:xfrm>
            </p:grpSpPr>
            <p:sp>
              <p:nvSpPr>
                <p:cNvPr id="91" name="Forma livre 54"/>
                <p:cNvSpPr/>
                <p:nvPr/>
              </p:nvSpPr>
              <p:spPr>
                <a:xfrm>
                  <a:off x="1876916" y="5096128"/>
                  <a:ext cx="395593" cy="256309"/>
                </a:xfrm>
                <a:custGeom>
                  <a:avLst/>
                  <a:gdLst>
                    <a:gd name="connsiteX0" fmla="*/ 3558 w 394935"/>
                    <a:gd name="connsiteY0" fmla="*/ 249058 h 256174"/>
                    <a:gd name="connsiteX1" fmla="*/ 0 w 394935"/>
                    <a:gd name="connsiteY1" fmla="*/ 103181 h 256174"/>
                    <a:gd name="connsiteX2" fmla="*/ 209920 w 394935"/>
                    <a:gd name="connsiteY2" fmla="*/ 0 h 256174"/>
                    <a:gd name="connsiteX3" fmla="*/ 394935 w 394935"/>
                    <a:gd name="connsiteY3" fmla="*/ 120971 h 256174"/>
                    <a:gd name="connsiteX4" fmla="*/ 380703 w 394935"/>
                    <a:gd name="connsiteY4" fmla="*/ 256174 h 256174"/>
                    <a:gd name="connsiteX5" fmla="*/ 3558 w 394935"/>
                    <a:gd name="connsiteY5" fmla="*/ 249058 h 25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4935" h="256174">
                      <a:moveTo>
                        <a:pt x="3558" y="249058"/>
                      </a:moveTo>
                      <a:lnTo>
                        <a:pt x="0" y="103181"/>
                      </a:lnTo>
                      <a:lnTo>
                        <a:pt x="209920" y="0"/>
                      </a:lnTo>
                      <a:lnTo>
                        <a:pt x="394935" y="120971"/>
                      </a:lnTo>
                      <a:lnTo>
                        <a:pt x="380703" y="256174"/>
                      </a:lnTo>
                      <a:lnTo>
                        <a:pt x="3558" y="249058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92" name="Retângulo 91"/>
                <p:cNvSpPr/>
                <p:nvPr/>
              </p:nvSpPr>
              <p:spPr>
                <a:xfrm>
                  <a:off x="2049073" y="5231604"/>
                  <a:ext cx="73258" cy="14280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grpSp>
              <p:nvGrpSpPr>
                <p:cNvPr id="93" name="Grupo 60"/>
                <p:cNvGrpSpPr>
                  <a:grpSpLocks/>
                </p:cNvGrpSpPr>
                <p:nvPr/>
              </p:nvGrpSpPr>
              <p:grpSpPr bwMode="auto">
                <a:xfrm>
                  <a:off x="1907704" y="5229200"/>
                  <a:ext cx="72008" cy="72008"/>
                  <a:chOff x="2699792" y="4725144"/>
                  <a:chExt cx="360040" cy="360040"/>
                </a:xfrm>
              </p:grpSpPr>
              <p:sp>
                <p:nvSpPr>
                  <p:cNvPr id="94" name="Retângulo 93"/>
                  <p:cNvSpPr/>
                  <p:nvPr/>
                </p:nvSpPr>
                <p:spPr>
                  <a:xfrm>
                    <a:off x="2692374" y="4773776"/>
                    <a:ext cx="146517" cy="10984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95" name="Retângulo 94"/>
                  <p:cNvSpPr/>
                  <p:nvPr/>
                </p:nvSpPr>
                <p:spPr>
                  <a:xfrm>
                    <a:off x="2912150" y="4773776"/>
                    <a:ext cx="146517" cy="10984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96" name="Retângulo 95"/>
                  <p:cNvSpPr/>
                  <p:nvPr/>
                </p:nvSpPr>
                <p:spPr>
                  <a:xfrm>
                    <a:off x="2692374" y="4938550"/>
                    <a:ext cx="146517" cy="1464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97" name="Retângulo 96"/>
                  <p:cNvSpPr/>
                  <p:nvPr/>
                </p:nvSpPr>
                <p:spPr>
                  <a:xfrm>
                    <a:off x="2912150" y="4938550"/>
                    <a:ext cx="146517" cy="1464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42" name="Grupo 62"/>
              <p:cNvGrpSpPr>
                <a:grpSpLocks/>
              </p:cNvGrpSpPr>
              <p:nvPr/>
            </p:nvGrpSpPr>
            <p:grpSpPr bwMode="auto">
              <a:xfrm>
                <a:off x="1475656" y="5265407"/>
                <a:ext cx="939225" cy="1115922"/>
                <a:chOff x="1475656" y="5265407"/>
                <a:chExt cx="939225" cy="1115922"/>
              </a:xfrm>
            </p:grpSpPr>
            <p:sp>
              <p:nvSpPr>
                <p:cNvPr id="89" name="Forma livre 88"/>
                <p:cNvSpPr/>
                <p:nvPr/>
              </p:nvSpPr>
              <p:spPr>
                <a:xfrm>
                  <a:off x="1473997" y="5264558"/>
                  <a:ext cx="937700" cy="1116771"/>
                </a:xfrm>
                <a:custGeom>
                  <a:avLst/>
                  <a:gdLst>
                    <a:gd name="connsiteX0" fmla="*/ 0 w 924448"/>
                    <a:gd name="connsiteY0" fmla="*/ 0 h 984739"/>
                    <a:gd name="connsiteX1" fmla="*/ 10048 w 924448"/>
                    <a:gd name="connsiteY1" fmla="*/ 984739 h 984739"/>
                    <a:gd name="connsiteX2" fmla="*/ 924448 w 924448"/>
                    <a:gd name="connsiteY2" fmla="*/ 969666 h 984739"/>
                    <a:gd name="connsiteX3" fmla="*/ 919424 w 924448"/>
                    <a:gd name="connsiteY3" fmla="*/ 10048 h 984739"/>
                    <a:gd name="connsiteX4" fmla="*/ 0 w 924448"/>
                    <a:gd name="connsiteY4" fmla="*/ 0 h 984739"/>
                    <a:gd name="connsiteX0" fmla="*/ 0 w 926351"/>
                    <a:gd name="connsiteY0" fmla="*/ 0 h 1005460"/>
                    <a:gd name="connsiteX1" fmla="*/ 10048 w 926351"/>
                    <a:gd name="connsiteY1" fmla="*/ 984739 h 1005460"/>
                    <a:gd name="connsiteX2" fmla="*/ 926351 w 926351"/>
                    <a:gd name="connsiteY2" fmla="*/ 1005460 h 1005460"/>
                    <a:gd name="connsiteX3" fmla="*/ 919424 w 926351"/>
                    <a:gd name="connsiteY3" fmla="*/ 10048 h 1005460"/>
                    <a:gd name="connsiteX4" fmla="*/ 0 w 926351"/>
                    <a:gd name="connsiteY4" fmla="*/ 0 h 1005460"/>
                    <a:gd name="connsiteX0" fmla="*/ 9753 w 936104"/>
                    <a:gd name="connsiteY0" fmla="*/ 0 h 1005460"/>
                    <a:gd name="connsiteX1" fmla="*/ 0 w 936104"/>
                    <a:gd name="connsiteY1" fmla="*/ 1005459 h 1005460"/>
                    <a:gd name="connsiteX2" fmla="*/ 936104 w 936104"/>
                    <a:gd name="connsiteY2" fmla="*/ 1005460 h 1005460"/>
                    <a:gd name="connsiteX3" fmla="*/ 929177 w 936104"/>
                    <a:gd name="connsiteY3" fmla="*/ 10048 h 1005460"/>
                    <a:gd name="connsiteX4" fmla="*/ 9753 w 936104"/>
                    <a:gd name="connsiteY4" fmla="*/ 0 h 1005460"/>
                    <a:gd name="connsiteX0" fmla="*/ 9753 w 936104"/>
                    <a:gd name="connsiteY0" fmla="*/ 110462 h 1115922"/>
                    <a:gd name="connsiteX1" fmla="*/ 0 w 936104"/>
                    <a:gd name="connsiteY1" fmla="*/ 1115921 h 1115922"/>
                    <a:gd name="connsiteX2" fmla="*/ 936104 w 936104"/>
                    <a:gd name="connsiteY2" fmla="*/ 1115922 h 1115922"/>
                    <a:gd name="connsiteX3" fmla="*/ 929177 w 936104"/>
                    <a:gd name="connsiteY3" fmla="*/ 120510 h 1115922"/>
                    <a:gd name="connsiteX4" fmla="*/ 9753 w 936104"/>
                    <a:gd name="connsiteY4" fmla="*/ 110462 h 1115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6104" h="1115922">
                      <a:moveTo>
                        <a:pt x="9753" y="110462"/>
                      </a:moveTo>
                      <a:lnTo>
                        <a:pt x="0" y="1115921"/>
                      </a:lnTo>
                      <a:lnTo>
                        <a:pt x="936104" y="1115922"/>
                      </a:lnTo>
                      <a:cubicBezTo>
                        <a:pt x="934429" y="796049"/>
                        <a:pt x="930852" y="440383"/>
                        <a:pt x="929177" y="120510"/>
                      </a:cubicBezTo>
                      <a:cubicBezTo>
                        <a:pt x="593020" y="0"/>
                        <a:pt x="316228" y="113811"/>
                        <a:pt x="9753" y="110462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90" name="Forma livre 89"/>
                <p:cNvSpPr/>
                <p:nvPr/>
              </p:nvSpPr>
              <p:spPr>
                <a:xfrm>
                  <a:off x="1473997" y="5696621"/>
                  <a:ext cx="941364" cy="325877"/>
                </a:xfrm>
                <a:custGeom>
                  <a:avLst/>
                  <a:gdLst>
                    <a:gd name="connsiteX0" fmla="*/ 0 w 929472"/>
                    <a:gd name="connsiteY0" fmla="*/ 256233 h 256233"/>
                    <a:gd name="connsiteX1" fmla="*/ 422030 w 929472"/>
                    <a:gd name="connsiteY1" fmla="*/ 185895 h 256233"/>
                    <a:gd name="connsiteX2" fmla="*/ 929472 w 929472"/>
                    <a:gd name="connsiteY2" fmla="*/ 205992 h 256233"/>
                    <a:gd name="connsiteX3" fmla="*/ 924448 w 929472"/>
                    <a:gd name="connsiteY3" fmla="*/ 20097 h 256233"/>
                    <a:gd name="connsiteX4" fmla="*/ 537587 w 929472"/>
                    <a:gd name="connsiteY4" fmla="*/ 5025 h 256233"/>
                    <a:gd name="connsiteX5" fmla="*/ 391885 w 929472"/>
                    <a:gd name="connsiteY5" fmla="*/ 0 h 256233"/>
                    <a:gd name="connsiteX6" fmla="*/ 286378 w 929472"/>
                    <a:gd name="connsiteY6" fmla="*/ 0 h 256233"/>
                    <a:gd name="connsiteX7" fmla="*/ 216039 w 929472"/>
                    <a:gd name="connsiteY7" fmla="*/ 15073 h 256233"/>
                    <a:gd name="connsiteX8" fmla="*/ 130628 w 929472"/>
                    <a:gd name="connsiteY8" fmla="*/ 45218 h 256233"/>
                    <a:gd name="connsiteX9" fmla="*/ 90435 w 929472"/>
                    <a:gd name="connsiteY9" fmla="*/ 45218 h 256233"/>
                    <a:gd name="connsiteX10" fmla="*/ 0 w 929472"/>
                    <a:gd name="connsiteY10" fmla="*/ 35170 h 256233"/>
                    <a:gd name="connsiteX11" fmla="*/ 0 w 929472"/>
                    <a:gd name="connsiteY11" fmla="*/ 256233 h 256233"/>
                    <a:gd name="connsiteX0" fmla="*/ 0 w 929472"/>
                    <a:gd name="connsiteY0" fmla="*/ 280682 h 280682"/>
                    <a:gd name="connsiteX1" fmla="*/ 422030 w 929472"/>
                    <a:gd name="connsiteY1" fmla="*/ 210344 h 280682"/>
                    <a:gd name="connsiteX2" fmla="*/ 929472 w 929472"/>
                    <a:gd name="connsiteY2" fmla="*/ 230441 h 280682"/>
                    <a:gd name="connsiteX3" fmla="*/ 924448 w 929472"/>
                    <a:gd name="connsiteY3" fmla="*/ 44546 h 280682"/>
                    <a:gd name="connsiteX4" fmla="*/ 566311 w 929472"/>
                    <a:gd name="connsiteY4" fmla="*/ 0 h 280682"/>
                    <a:gd name="connsiteX5" fmla="*/ 391885 w 929472"/>
                    <a:gd name="connsiteY5" fmla="*/ 24449 h 280682"/>
                    <a:gd name="connsiteX6" fmla="*/ 286378 w 929472"/>
                    <a:gd name="connsiteY6" fmla="*/ 24449 h 280682"/>
                    <a:gd name="connsiteX7" fmla="*/ 216039 w 929472"/>
                    <a:gd name="connsiteY7" fmla="*/ 39522 h 280682"/>
                    <a:gd name="connsiteX8" fmla="*/ 130628 w 929472"/>
                    <a:gd name="connsiteY8" fmla="*/ 69667 h 280682"/>
                    <a:gd name="connsiteX9" fmla="*/ 90435 w 929472"/>
                    <a:gd name="connsiteY9" fmla="*/ 69667 h 280682"/>
                    <a:gd name="connsiteX10" fmla="*/ 0 w 929472"/>
                    <a:gd name="connsiteY10" fmla="*/ 59619 h 280682"/>
                    <a:gd name="connsiteX11" fmla="*/ 0 w 929472"/>
                    <a:gd name="connsiteY11" fmla="*/ 280682 h 280682"/>
                    <a:gd name="connsiteX0" fmla="*/ 0 w 929472"/>
                    <a:gd name="connsiteY0" fmla="*/ 317245 h 317245"/>
                    <a:gd name="connsiteX1" fmla="*/ 422030 w 929472"/>
                    <a:gd name="connsiteY1" fmla="*/ 246907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9472" h="317245">
                      <a:moveTo>
                        <a:pt x="0" y="317245"/>
                      </a:moveTo>
                      <a:cubicBezTo>
                        <a:pt x="233589" y="149679"/>
                        <a:pt x="346501" y="223818"/>
                        <a:pt x="519752" y="177105"/>
                      </a:cubicBezTo>
                      <a:cubicBezTo>
                        <a:pt x="739130" y="176977"/>
                        <a:pt x="792899" y="237038"/>
                        <a:pt x="929472" y="267004"/>
                      </a:cubicBezTo>
                      <a:lnTo>
                        <a:pt x="924448" y="81109"/>
                      </a:lnTo>
                      <a:cubicBezTo>
                        <a:pt x="805069" y="66260"/>
                        <a:pt x="814345" y="0"/>
                        <a:pt x="566311" y="36563"/>
                      </a:cubicBezTo>
                      <a:lnTo>
                        <a:pt x="391885" y="61012"/>
                      </a:lnTo>
                      <a:lnTo>
                        <a:pt x="286378" y="61012"/>
                      </a:lnTo>
                      <a:lnTo>
                        <a:pt x="216039" y="76085"/>
                      </a:lnTo>
                      <a:lnTo>
                        <a:pt x="130628" y="106230"/>
                      </a:lnTo>
                      <a:lnTo>
                        <a:pt x="90435" y="106230"/>
                      </a:lnTo>
                      <a:lnTo>
                        <a:pt x="0" y="96182"/>
                      </a:lnTo>
                      <a:lnTo>
                        <a:pt x="0" y="317245"/>
                      </a:lnTo>
                      <a:close/>
                    </a:path>
                  </a:pathLst>
                </a:cu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sp>
            <p:nvSpPr>
              <p:cNvPr id="43" name="Forma livre 42"/>
              <p:cNvSpPr/>
              <p:nvPr/>
            </p:nvSpPr>
            <p:spPr>
              <a:xfrm>
                <a:off x="1851277" y="5096127"/>
                <a:ext cx="446873" cy="142799"/>
              </a:xfrm>
              <a:custGeom>
                <a:avLst/>
                <a:gdLst>
                  <a:gd name="connsiteX0" fmla="*/ 0 w 448305"/>
                  <a:gd name="connsiteY0" fmla="*/ 117413 h 142319"/>
                  <a:gd name="connsiteX1" fmla="*/ 241942 w 448305"/>
                  <a:gd name="connsiteY1" fmla="*/ 0 h 142319"/>
                  <a:gd name="connsiteX2" fmla="*/ 448305 w 448305"/>
                  <a:gd name="connsiteY2" fmla="*/ 142319 h 14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8305" h="142319">
                    <a:moveTo>
                      <a:pt x="0" y="117413"/>
                    </a:moveTo>
                    <a:lnTo>
                      <a:pt x="241942" y="0"/>
                    </a:lnTo>
                    <a:lnTo>
                      <a:pt x="448305" y="142319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4" name="Nuvem 43"/>
              <p:cNvSpPr/>
              <p:nvPr/>
            </p:nvSpPr>
            <p:spPr>
              <a:xfrm>
                <a:off x="2122331" y="4579848"/>
                <a:ext cx="216109" cy="131816"/>
              </a:xfrm>
              <a:prstGeom prst="cloud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5" name="Nuvem 44"/>
              <p:cNvSpPr/>
              <p:nvPr/>
            </p:nvSpPr>
            <p:spPr>
              <a:xfrm>
                <a:off x="1906219" y="4653079"/>
                <a:ext cx="362627" cy="216032"/>
              </a:xfrm>
              <a:prstGeom prst="clou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grpSp>
            <p:nvGrpSpPr>
              <p:cNvPr id="46" name="Grupo 89"/>
              <p:cNvGrpSpPr>
                <a:grpSpLocks/>
              </p:cNvGrpSpPr>
              <p:nvPr/>
            </p:nvGrpSpPr>
            <p:grpSpPr bwMode="auto">
              <a:xfrm>
                <a:off x="2483768" y="4509120"/>
                <a:ext cx="939225" cy="1872209"/>
                <a:chOff x="2483768" y="4509120"/>
                <a:chExt cx="939225" cy="1872209"/>
              </a:xfrm>
            </p:grpSpPr>
            <p:sp>
              <p:nvSpPr>
                <p:cNvPr id="80" name="Retângulo 79"/>
                <p:cNvSpPr/>
                <p:nvPr/>
              </p:nvSpPr>
              <p:spPr>
                <a:xfrm>
                  <a:off x="2484956" y="4510280"/>
                  <a:ext cx="934038" cy="187104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1" name="Forma livre 80"/>
                <p:cNvSpPr/>
                <p:nvPr/>
              </p:nvSpPr>
              <p:spPr>
                <a:xfrm>
                  <a:off x="2697404" y="5301174"/>
                  <a:ext cx="76922" cy="80554"/>
                </a:xfrm>
                <a:custGeom>
                  <a:avLst/>
                  <a:gdLst>
                    <a:gd name="connsiteX0" fmla="*/ 53236 w 457200"/>
                    <a:gd name="connsiteY0" fmla="*/ 491647 h 494778"/>
                    <a:gd name="connsiteX1" fmla="*/ 0 w 457200"/>
                    <a:gd name="connsiteY1" fmla="*/ 150312 h 494778"/>
                    <a:gd name="connsiteX2" fmla="*/ 118997 w 457200"/>
                    <a:gd name="connsiteY2" fmla="*/ 356992 h 494778"/>
                    <a:gd name="connsiteX3" fmla="*/ 206680 w 457200"/>
                    <a:gd name="connsiteY3" fmla="*/ 0 h 494778"/>
                    <a:gd name="connsiteX4" fmla="*/ 228600 w 457200"/>
                    <a:gd name="connsiteY4" fmla="*/ 366386 h 494778"/>
                    <a:gd name="connsiteX5" fmla="*/ 335071 w 457200"/>
                    <a:gd name="connsiteY5" fmla="*/ 212942 h 494778"/>
                    <a:gd name="connsiteX6" fmla="*/ 328808 w 457200"/>
                    <a:gd name="connsiteY6" fmla="*/ 372649 h 494778"/>
                    <a:gd name="connsiteX7" fmla="*/ 457200 w 457200"/>
                    <a:gd name="connsiteY7" fmla="*/ 200416 h 494778"/>
                    <a:gd name="connsiteX8" fmla="*/ 450937 w 457200"/>
                    <a:gd name="connsiteY8" fmla="*/ 494778 h 494778"/>
                    <a:gd name="connsiteX9" fmla="*/ 53236 w 457200"/>
                    <a:gd name="connsiteY9" fmla="*/ 491647 h 494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200" h="494778">
                      <a:moveTo>
                        <a:pt x="53236" y="491647"/>
                      </a:moveTo>
                      <a:lnTo>
                        <a:pt x="0" y="150312"/>
                      </a:lnTo>
                      <a:lnTo>
                        <a:pt x="118997" y="356992"/>
                      </a:lnTo>
                      <a:lnTo>
                        <a:pt x="206680" y="0"/>
                      </a:lnTo>
                      <a:lnTo>
                        <a:pt x="228600" y="366386"/>
                      </a:lnTo>
                      <a:lnTo>
                        <a:pt x="335071" y="212942"/>
                      </a:lnTo>
                      <a:lnTo>
                        <a:pt x="328808" y="372649"/>
                      </a:lnTo>
                      <a:lnTo>
                        <a:pt x="457200" y="200416"/>
                      </a:lnTo>
                      <a:lnTo>
                        <a:pt x="450937" y="494778"/>
                      </a:lnTo>
                      <a:lnTo>
                        <a:pt x="53236" y="49164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82" name="Nuvem 81"/>
                <p:cNvSpPr/>
                <p:nvPr/>
              </p:nvSpPr>
              <p:spPr>
                <a:xfrm>
                  <a:off x="2627810" y="4653079"/>
                  <a:ext cx="432221" cy="216032"/>
                </a:xfrm>
                <a:prstGeom prst="cloud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83" name="Nuvem 82"/>
                <p:cNvSpPr/>
                <p:nvPr/>
              </p:nvSpPr>
              <p:spPr>
                <a:xfrm>
                  <a:off x="2558214" y="4726310"/>
                  <a:ext cx="358963" cy="216032"/>
                </a:xfrm>
                <a:prstGeom prst="cloud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84" name="Forma livre 83"/>
                <p:cNvSpPr/>
                <p:nvPr/>
              </p:nvSpPr>
              <p:spPr>
                <a:xfrm>
                  <a:off x="3202883" y="5213297"/>
                  <a:ext cx="69596" cy="161108"/>
                </a:xfrm>
                <a:custGeom>
                  <a:avLst/>
                  <a:gdLst>
                    <a:gd name="connsiteX0" fmla="*/ 53236 w 457200"/>
                    <a:gd name="connsiteY0" fmla="*/ 491647 h 494778"/>
                    <a:gd name="connsiteX1" fmla="*/ 0 w 457200"/>
                    <a:gd name="connsiteY1" fmla="*/ 150312 h 494778"/>
                    <a:gd name="connsiteX2" fmla="*/ 118997 w 457200"/>
                    <a:gd name="connsiteY2" fmla="*/ 356992 h 494778"/>
                    <a:gd name="connsiteX3" fmla="*/ 206680 w 457200"/>
                    <a:gd name="connsiteY3" fmla="*/ 0 h 494778"/>
                    <a:gd name="connsiteX4" fmla="*/ 228600 w 457200"/>
                    <a:gd name="connsiteY4" fmla="*/ 366386 h 494778"/>
                    <a:gd name="connsiteX5" fmla="*/ 335071 w 457200"/>
                    <a:gd name="connsiteY5" fmla="*/ 212942 h 494778"/>
                    <a:gd name="connsiteX6" fmla="*/ 328808 w 457200"/>
                    <a:gd name="connsiteY6" fmla="*/ 372649 h 494778"/>
                    <a:gd name="connsiteX7" fmla="*/ 457200 w 457200"/>
                    <a:gd name="connsiteY7" fmla="*/ 200416 h 494778"/>
                    <a:gd name="connsiteX8" fmla="*/ 450937 w 457200"/>
                    <a:gd name="connsiteY8" fmla="*/ 494778 h 494778"/>
                    <a:gd name="connsiteX9" fmla="*/ 53236 w 457200"/>
                    <a:gd name="connsiteY9" fmla="*/ 491647 h 494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200" h="494778">
                      <a:moveTo>
                        <a:pt x="53236" y="491647"/>
                      </a:moveTo>
                      <a:lnTo>
                        <a:pt x="0" y="150312"/>
                      </a:lnTo>
                      <a:lnTo>
                        <a:pt x="118997" y="356992"/>
                      </a:lnTo>
                      <a:lnTo>
                        <a:pt x="206680" y="0"/>
                      </a:lnTo>
                      <a:lnTo>
                        <a:pt x="228600" y="366386"/>
                      </a:lnTo>
                      <a:lnTo>
                        <a:pt x="335071" y="212942"/>
                      </a:lnTo>
                      <a:lnTo>
                        <a:pt x="328808" y="372649"/>
                      </a:lnTo>
                      <a:lnTo>
                        <a:pt x="457200" y="200416"/>
                      </a:lnTo>
                      <a:lnTo>
                        <a:pt x="450937" y="494778"/>
                      </a:lnTo>
                      <a:lnTo>
                        <a:pt x="53236" y="49164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grpSp>
              <p:nvGrpSpPr>
                <p:cNvPr id="85" name="Grupo 62"/>
                <p:cNvGrpSpPr>
                  <a:grpSpLocks/>
                </p:cNvGrpSpPr>
                <p:nvPr/>
              </p:nvGrpSpPr>
              <p:grpSpPr bwMode="auto">
                <a:xfrm>
                  <a:off x="2483768" y="5265407"/>
                  <a:ext cx="939225" cy="1115922"/>
                  <a:chOff x="1475656" y="5265407"/>
                  <a:chExt cx="939225" cy="1115922"/>
                </a:xfrm>
              </p:grpSpPr>
              <p:sp>
                <p:nvSpPr>
                  <p:cNvPr id="87" name="Forma livre 86"/>
                  <p:cNvSpPr/>
                  <p:nvPr/>
                </p:nvSpPr>
                <p:spPr>
                  <a:xfrm>
                    <a:off x="1476844" y="5264558"/>
                    <a:ext cx="934038" cy="1116771"/>
                  </a:xfrm>
                  <a:custGeom>
                    <a:avLst/>
                    <a:gdLst>
                      <a:gd name="connsiteX0" fmla="*/ 0 w 924448"/>
                      <a:gd name="connsiteY0" fmla="*/ 0 h 984739"/>
                      <a:gd name="connsiteX1" fmla="*/ 10048 w 924448"/>
                      <a:gd name="connsiteY1" fmla="*/ 984739 h 984739"/>
                      <a:gd name="connsiteX2" fmla="*/ 924448 w 924448"/>
                      <a:gd name="connsiteY2" fmla="*/ 969666 h 984739"/>
                      <a:gd name="connsiteX3" fmla="*/ 919424 w 924448"/>
                      <a:gd name="connsiteY3" fmla="*/ 10048 h 984739"/>
                      <a:gd name="connsiteX4" fmla="*/ 0 w 924448"/>
                      <a:gd name="connsiteY4" fmla="*/ 0 h 984739"/>
                      <a:gd name="connsiteX0" fmla="*/ 0 w 926351"/>
                      <a:gd name="connsiteY0" fmla="*/ 0 h 1005460"/>
                      <a:gd name="connsiteX1" fmla="*/ 10048 w 926351"/>
                      <a:gd name="connsiteY1" fmla="*/ 984739 h 1005460"/>
                      <a:gd name="connsiteX2" fmla="*/ 926351 w 926351"/>
                      <a:gd name="connsiteY2" fmla="*/ 1005460 h 1005460"/>
                      <a:gd name="connsiteX3" fmla="*/ 919424 w 926351"/>
                      <a:gd name="connsiteY3" fmla="*/ 10048 h 1005460"/>
                      <a:gd name="connsiteX4" fmla="*/ 0 w 926351"/>
                      <a:gd name="connsiteY4" fmla="*/ 0 h 1005460"/>
                      <a:gd name="connsiteX0" fmla="*/ 9753 w 936104"/>
                      <a:gd name="connsiteY0" fmla="*/ 0 h 1005460"/>
                      <a:gd name="connsiteX1" fmla="*/ 0 w 936104"/>
                      <a:gd name="connsiteY1" fmla="*/ 1005459 h 1005460"/>
                      <a:gd name="connsiteX2" fmla="*/ 936104 w 936104"/>
                      <a:gd name="connsiteY2" fmla="*/ 1005460 h 1005460"/>
                      <a:gd name="connsiteX3" fmla="*/ 929177 w 936104"/>
                      <a:gd name="connsiteY3" fmla="*/ 10048 h 1005460"/>
                      <a:gd name="connsiteX4" fmla="*/ 9753 w 936104"/>
                      <a:gd name="connsiteY4" fmla="*/ 0 h 1005460"/>
                      <a:gd name="connsiteX0" fmla="*/ 9753 w 936104"/>
                      <a:gd name="connsiteY0" fmla="*/ 110462 h 1115922"/>
                      <a:gd name="connsiteX1" fmla="*/ 0 w 936104"/>
                      <a:gd name="connsiteY1" fmla="*/ 1115921 h 1115922"/>
                      <a:gd name="connsiteX2" fmla="*/ 936104 w 936104"/>
                      <a:gd name="connsiteY2" fmla="*/ 1115922 h 1115922"/>
                      <a:gd name="connsiteX3" fmla="*/ 929177 w 936104"/>
                      <a:gd name="connsiteY3" fmla="*/ 120510 h 1115922"/>
                      <a:gd name="connsiteX4" fmla="*/ 9753 w 936104"/>
                      <a:gd name="connsiteY4" fmla="*/ 110462 h 1115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6104" h="1115922">
                        <a:moveTo>
                          <a:pt x="9753" y="110462"/>
                        </a:moveTo>
                        <a:lnTo>
                          <a:pt x="0" y="1115921"/>
                        </a:lnTo>
                        <a:lnTo>
                          <a:pt x="936104" y="1115922"/>
                        </a:lnTo>
                        <a:cubicBezTo>
                          <a:pt x="934429" y="796049"/>
                          <a:pt x="930852" y="440383"/>
                          <a:pt x="929177" y="120510"/>
                        </a:cubicBezTo>
                        <a:cubicBezTo>
                          <a:pt x="593020" y="0"/>
                          <a:pt x="316228" y="113811"/>
                          <a:pt x="9753" y="110462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88" name="Forma livre 87"/>
                  <p:cNvSpPr/>
                  <p:nvPr/>
                </p:nvSpPr>
                <p:spPr>
                  <a:xfrm>
                    <a:off x="1476844" y="5758866"/>
                    <a:ext cx="937700" cy="369817"/>
                  </a:xfrm>
                  <a:custGeom>
                    <a:avLst/>
                    <a:gdLst>
                      <a:gd name="connsiteX0" fmla="*/ 0 w 929472"/>
                      <a:gd name="connsiteY0" fmla="*/ 256233 h 256233"/>
                      <a:gd name="connsiteX1" fmla="*/ 422030 w 929472"/>
                      <a:gd name="connsiteY1" fmla="*/ 185895 h 256233"/>
                      <a:gd name="connsiteX2" fmla="*/ 929472 w 929472"/>
                      <a:gd name="connsiteY2" fmla="*/ 205992 h 256233"/>
                      <a:gd name="connsiteX3" fmla="*/ 924448 w 929472"/>
                      <a:gd name="connsiteY3" fmla="*/ 20097 h 256233"/>
                      <a:gd name="connsiteX4" fmla="*/ 537587 w 929472"/>
                      <a:gd name="connsiteY4" fmla="*/ 5025 h 256233"/>
                      <a:gd name="connsiteX5" fmla="*/ 391885 w 929472"/>
                      <a:gd name="connsiteY5" fmla="*/ 0 h 256233"/>
                      <a:gd name="connsiteX6" fmla="*/ 286378 w 929472"/>
                      <a:gd name="connsiteY6" fmla="*/ 0 h 256233"/>
                      <a:gd name="connsiteX7" fmla="*/ 216039 w 929472"/>
                      <a:gd name="connsiteY7" fmla="*/ 15073 h 256233"/>
                      <a:gd name="connsiteX8" fmla="*/ 130628 w 929472"/>
                      <a:gd name="connsiteY8" fmla="*/ 45218 h 256233"/>
                      <a:gd name="connsiteX9" fmla="*/ 90435 w 929472"/>
                      <a:gd name="connsiteY9" fmla="*/ 45218 h 256233"/>
                      <a:gd name="connsiteX10" fmla="*/ 0 w 929472"/>
                      <a:gd name="connsiteY10" fmla="*/ 35170 h 256233"/>
                      <a:gd name="connsiteX11" fmla="*/ 0 w 929472"/>
                      <a:gd name="connsiteY11" fmla="*/ 256233 h 256233"/>
                      <a:gd name="connsiteX0" fmla="*/ 0 w 929472"/>
                      <a:gd name="connsiteY0" fmla="*/ 280682 h 280682"/>
                      <a:gd name="connsiteX1" fmla="*/ 422030 w 929472"/>
                      <a:gd name="connsiteY1" fmla="*/ 210344 h 280682"/>
                      <a:gd name="connsiteX2" fmla="*/ 929472 w 929472"/>
                      <a:gd name="connsiteY2" fmla="*/ 230441 h 280682"/>
                      <a:gd name="connsiteX3" fmla="*/ 924448 w 929472"/>
                      <a:gd name="connsiteY3" fmla="*/ 44546 h 280682"/>
                      <a:gd name="connsiteX4" fmla="*/ 566311 w 929472"/>
                      <a:gd name="connsiteY4" fmla="*/ 0 h 280682"/>
                      <a:gd name="connsiteX5" fmla="*/ 391885 w 929472"/>
                      <a:gd name="connsiteY5" fmla="*/ 24449 h 280682"/>
                      <a:gd name="connsiteX6" fmla="*/ 286378 w 929472"/>
                      <a:gd name="connsiteY6" fmla="*/ 24449 h 280682"/>
                      <a:gd name="connsiteX7" fmla="*/ 216039 w 929472"/>
                      <a:gd name="connsiteY7" fmla="*/ 39522 h 280682"/>
                      <a:gd name="connsiteX8" fmla="*/ 130628 w 929472"/>
                      <a:gd name="connsiteY8" fmla="*/ 69667 h 280682"/>
                      <a:gd name="connsiteX9" fmla="*/ 90435 w 929472"/>
                      <a:gd name="connsiteY9" fmla="*/ 69667 h 280682"/>
                      <a:gd name="connsiteX10" fmla="*/ 0 w 929472"/>
                      <a:gd name="connsiteY10" fmla="*/ 59619 h 280682"/>
                      <a:gd name="connsiteX11" fmla="*/ 0 w 929472"/>
                      <a:gd name="connsiteY11" fmla="*/ 280682 h 280682"/>
                      <a:gd name="connsiteX0" fmla="*/ 0 w 929472"/>
                      <a:gd name="connsiteY0" fmla="*/ 317245 h 317245"/>
                      <a:gd name="connsiteX1" fmla="*/ 422030 w 929472"/>
                      <a:gd name="connsiteY1" fmla="*/ 246907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317245"/>
                      <a:gd name="connsiteX1" fmla="*/ 519752 w 929472"/>
                      <a:gd name="connsiteY1" fmla="*/ 177105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317245"/>
                      <a:gd name="connsiteX1" fmla="*/ 519752 w 929472"/>
                      <a:gd name="connsiteY1" fmla="*/ 177105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317245"/>
                      <a:gd name="connsiteX1" fmla="*/ 519752 w 929472"/>
                      <a:gd name="connsiteY1" fmla="*/ 177105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317245"/>
                      <a:gd name="connsiteX1" fmla="*/ 519752 w 929472"/>
                      <a:gd name="connsiteY1" fmla="*/ 177105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423087"/>
                      <a:gd name="connsiteX1" fmla="*/ 544209 w 929472"/>
                      <a:gd name="connsiteY1" fmla="*/ 376374 h 423087"/>
                      <a:gd name="connsiteX2" fmla="*/ 929472 w 929472"/>
                      <a:gd name="connsiteY2" fmla="*/ 267004 h 423087"/>
                      <a:gd name="connsiteX3" fmla="*/ 924448 w 929472"/>
                      <a:gd name="connsiteY3" fmla="*/ 81109 h 423087"/>
                      <a:gd name="connsiteX4" fmla="*/ 566311 w 929472"/>
                      <a:gd name="connsiteY4" fmla="*/ 36563 h 423087"/>
                      <a:gd name="connsiteX5" fmla="*/ 391885 w 929472"/>
                      <a:gd name="connsiteY5" fmla="*/ 61012 h 423087"/>
                      <a:gd name="connsiteX6" fmla="*/ 286378 w 929472"/>
                      <a:gd name="connsiteY6" fmla="*/ 61012 h 423087"/>
                      <a:gd name="connsiteX7" fmla="*/ 216039 w 929472"/>
                      <a:gd name="connsiteY7" fmla="*/ 76085 h 423087"/>
                      <a:gd name="connsiteX8" fmla="*/ 130628 w 929472"/>
                      <a:gd name="connsiteY8" fmla="*/ 106230 h 423087"/>
                      <a:gd name="connsiteX9" fmla="*/ 90435 w 929472"/>
                      <a:gd name="connsiteY9" fmla="*/ 106230 h 423087"/>
                      <a:gd name="connsiteX10" fmla="*/ 0 w 929472"/>
                      <a:gd name="connsiteY10" fmla="*/ 96182 h 423087"/>
                      <a:gd name="connsiteX11" fmla="*/ 0 w 929472"/>
                      <a:gd name="connsiteY11" fmla="*/ 317245 h 423087"/>
                      <a:gd name="connsiteX0" fmla="*/ 0 w 929472"/>
                      <a:gd name="connsiteY0" fmla="*/ 256233 h 362075"/>
                      <a:gd name="connsiteX1" fmla="*/ 544209 w 929472"/>
                      <a:gd name="connsiteY1" fmla="*/ 315362 h 362075"/>
                      <a:gd name="connsiteX2" fmla="*/ 929472 w 929472"/>
                      <a:gd name="connsiteY2" fmla="*/ 205992 h 362075"/>
                      <a:gd name="connsiteX3" fmla="*/ 924448 w 929472"/>
                      <a:gd name="connsiteY3" fmla="*/ 20097 h 362075"/>
                      <a:gd name="connsiteX4" fmla="*/ 570082 w 929472"/>
                      <a:gd name="connsiteY4" fmla="*/ 115478 h 362075"/>
                      <a:gd name="connsiteX5" fmla="*/ 391885 w 929472"/>
                      <a:gd name="connsiteY5" fmla="*/ 0 h 362075"/>
                      <a:gd name="connsiteX6" fmla="*/ 286378 w 929472"/>
                      <a:gd name="connsiteY6" fmla="*/ 0 h 362075"/>
                      <a:gd name="connsiteX7" fmla="*/ 216039 w 929472"/>
                      <a:gd name="connsiteY7" fmla="*/ 15073 h 362075"/>
                      <a:gd name="connsiteX8" fmla="*/ 130628 w 929472"/>
                      <a:gd name="connsiteY8" fmla="*/ 45218 h 362075"/>
                      <a:gd name="connsiteX9" fmla="*/ 90435 w 929472"/>
                      <a:gd name="connsiteY9" fmla="*/ 45218 h 362075"/>
                      <a:gd name="connsiteX10" fmla="*/ 0 w 929472"/>
                      <a:gd name="connsiteY10" fmla="*/ 35170 h 362075"/>
                      <a:gd name="connsiteX11" fmla="*/ 0 w 929472"/>
                      <a:gd name="connsiteY11" fmla="*/ 256233 h 362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29472" h="362075">
                        <a:moveTo>
                          <a:pt x="0" y="256233"/>
                        </a:moveTo>
                        <a:cubicBezTo>
                          <a:pt x="233589" y="88667"/>
                          <a:pt x="370958" y="362075"/>
                          <a:pt x="544209" y="315362"/>
                        </a:cubicBezTo>
                        <a:cubicBezTo>
                          <a:pt x="763587" y="315234"/>
                          <a:pt x="792899" y="176026"/>
                          <a:pt x="929472" y="205992"/>
                        </a:cubicBezTo>
                        <a:lnTo>
                          <a:pt x="924448" y="20097"/>
                        </a:lnTo>
                        <a:cubicBezTo>
                          <a:pt x="805069" y="5248"/>
                          <a:pt x="818116" y="78915"/>
                          <a:pt x="570082" y="115478"/>
                        </a:cubicBezTo>
                        <a:lnTo>
                          <a:pt x="391885" y="0"/>
                        </a:lnTo>
                        <a:lnTo>
                          <a:pt x="286378" y="0"/>
                        </a:lnTo>
                        <a:lnTo>
                          <a:pt x="216039" y="15073"/>
                        </a:lnTo>
                        <a:lnTo>
                          <a:pt x="130628" y="45218"/>
                        </a:lnTo>
                        <a:lnTo>
                          <a:pt x="90435" y="45218"/>
                        </a:lnTo>
                        <a:lnTo>
                          <a:pt x="0" y="35170"/>
                        </a:lnTo>
                        <a:lnTo>
                          <a:pt x="0" y="256233"/>
                        </a:lnTo>
                        <a:close/>
                      </a:path>
                    </a:pathLst>
                  </a:cu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86" name="Nuvem 85"/>
                <p:cNvSpPr/>
                <p:nvPr/>
              </p:nvSpPr>
              <p:spPr>
                <a:xfrm>
                  <a:off x="2986773" y="4583511"/>
                  <a:ext cx="146516" cy="142799"/>
                </a:xfrm>
                <a:prstGeom prst="cloud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grpSp>
            <p:nvGrpSpPr>
              <p:cNvPr id="47" name="Grupo 121"/>
              <p:cNvGrpSpPr>
                <a:grpSpLocks/>
              </p:cNvGrpSpPr>
              <p:nvPr/>
            </p:nvGrpSpPr>
            <p:grpSpPr bwMode="auto">
              <a:xfrm>
                <a:off x="3491880" y="4381739"/>
                <a:ext cx="939225" cy="1999589"/>
                <a:chOff x="3491880" y="4381739"/>
                <a:chExt cx="939225" cy="1999589"/>
              </a:xfrm>
            </p:grpSpPr>
            <p:sp>
              <p:nvSpPr>
                <p:cNvPr id="68" name="Retângulo 67"/>
                <p:cNvSpPr/>
                <p:nvPr/>
              </p:nvSpPr>
              <p:spPr>
                <a:xfrm>
                  <a:off x="3492251" y="4510279"/>
                  <a:ext cx="945026" cy="187104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69" name="Forma livre 68"/>
                <p:cNvSpPr/>
                <p:nvPr/>
              </p:nvSpPr>
              <p:spPr>
                <a:xfrm>
                  <a:off x="3704699" y="5301173"/>
                  <a:ext cx="76920" cy="80554"/>
                </a:xfrm>
                <a:custGeom>
                  <a:avLst/>
                  <a:gdLst>
                    <a:gd name="connsiteX0" fmla="*/ 53236 w 457200"/>
                    <a:gd name="connsiteY0" fmla="*/ 491647 h 494778"/>
                    <a:gd name="connsiteX1" fmla="*/ 0 w 457200"/>
                    <a:gd name="connsiteY1" fmla="*/ 150312 h 494778"/>
                    <a:gd name="connsiteX2" fmla="*/ 118997 w 457200"/>
                    <a:gd name="connsiteY2" fmla="*/ 356992 h 494778"/>
                    <a:gd name="connsiteX3" fmla="*/ 206680 w 457200"/>
                    <a:gd name="connsiteY3" fmla="*/ 0 h 494778"/>
                    <a:gd name="connsiteX4" fmla="*/ 228600 w 457200"/>
                    <a:gd name="connsiteY4" fmla="*/ 366386 h 494778"/>
                    <a:gd name="connsiteX5" fmla="*/ 335071 w 457200"/>
                    <a:gd name="connsiteY5" fmla="*/ 212942 h 494778"/>
                    <a:gd name="connsiteX6" fmla="*/ 328808 w 457200"/>
                    <a:gd name="connsiteY6" fmla="*/ 372649 h 494778"/>
                    <a:gd name="connsiteX7" fmla="*/ 457200 w 457200"/>
                    <a:gd name="connsiteY7" fmla="*/ 200416 h 494778"/>
                    <a:gd name="connsiteX8" fmla="*/ 450937 w 457200"/>
                    <a:gd name="connsiteY8" fmla="*/ 494778 h 494778"/>
                    <a:gd name="connsiteX9" fmla="*/ 53236 w 457200"/>
                    <a:gd name="connsiteY9" fmla="*/ 491647 h 494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200" h="494778">
                      <a:moveTo>
                        <a:pt x="53236" y="491647"/>
                      </a:moveTo>
                      <a:lnTo>
                        <a:pt x="0" y="150312"/>
                      </a:lnTo>
                      <a:lnTo>
                        <a:pt x="118997" y="356992"/>
                      </a:lnTo>
                      <a:lnTo>
                        <a:pt x="206680" y="0"/>
                      </a:lnTo>
                      <a:lnTo>
                        <a:pt x="228600" y="366386"/>
                      </a:lnTo>
                      <a:lnTo>
                        <a:pt x="335071" y="212942"/>
                      </a:lnTo>
                      <a:lnTo>
                        <a:pt x="328808" y="372649"/>
                      </a:lnTo>
                      <a:lnTo>
                        <a:pt x="457200" y="200416"/>
                      </a:lnTo>
                      <a:lnTo>
                        <a:pt x="450937" y="494778"/>
                      </a:lnTo>
                      <a:lnTo>
                        <a:pt x="53236" y="49164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70" name="Nuvem 69"/>
                <p:cNvSpPr/>
                <p:nvPr/>
              </p:nvSpPr>
              <p:spPr>
                <a:xfrm>
                  <a:off x="3565509" y="4726309"/>
                  <a:ext cx="358963" cy="216032"/>
                </a:xfrm>
                <a:prstGeom prst="cloud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71" name="Forma livre 70"/>
                <p:cNvSpPr/>
                <p:nvPr/>
              </p:nvSpPr>
              <p:spPr>
                <a:xfrm>
                  <a:off x="4221165" y="5209633"/>
                  <a:ext cx="65932" cy="164771"/>
                </a:xfrm>
                <a:custGeom>
                  <a:avLst/>
                  <a:gdLst>
                    <a:gd name="connsiteX0" fmla="*/ 53236 w 457200"/>
                    <a:gd name="connsiteY0" fmla="*/ 491647 h 494778"/>
                    <a:gd name="connsiteX1" fmla="*/ 0 w 457200"/>
                    <a:gd name="connsiteY1" fmla="*/ 150312 h 494778"/>
                    <a:gd name="connsiteX2" fmla="*/ 118997 w 457200"/>
                    <a:gd name="connsiteY2" fmla="*/ 356992 h 494778"/>
                    <a:gd name="connsiteX3" fmla="*/ 206680 w 457200"/>
                    <a:gd name="connsiteY3" fmla="*/ 0 h 494778"/>
                    <a:gd name="connsiteX4" fmla="*/ 228600 w 457200"/>
                    <a:gd name="connsiteY4" fmla="*/ 366386 h 494778"/>
                    <a:gd name="connsiteX5" fmla="*/ 335071 w 457200"/>
                    <a:gd name="connsiteY5" fmla="*/ 212942 h 494778"/>
                    <a:gd name="connsiteX6" fmla="*/ 328808 w 457200"/>
                    <a:gd name="connsiteY6" fmla="*/ 372649 h 494778"/>
                    <a:gd name="connsiteX7" fmla="*/ 457200 w 457200"/>
                    <a:gd name="connsiteY7" fmla="*/ 200416 h 494778"/>
                    <a:gd name="connsiteX8" fmla="*/ 450937 w 457200"/>
                    <a:gd name="connsiteY8" fmla="*/ 494778 h 494778"/>
                    <a:gd name="connsiteX9" fmla="*/ 53236 w 457200"/>
                    <a:gd name="connsiteY9" fmla="*/ 491647 h 494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200" h="494778">
                      <a:moveTo>
                        <a:pt x="53236" y="491647"/>
                      </a:moveTo>
                      <a:lnTo>
                        <a:pt x="0" y="150312"/>
                      </a:lnTo>
                      <a:lnTo>
                        <a:pt x="118997" y="356992"/>
                      </a:lnTo>
                      <a:lnTo>
                        <a:pt x="206680" y="0"/>
                      </a:lnTo>
                      <a:lnTo>
                        <a:pt x="228600" y="366386"/>
                      </a:lnTo>
                      <a:lnTo>
                        <a:pt x="335071" y="212942"/>
                      </a:lnTo>
                      <a:lnTo>
                        <a:pt x="328808" y="372649"/>
                      </a:lnTo>
                      <a:lnTo>
                        <a:pt x="457200" y="200416"/>
                      </a:lnTo>
                      <a:lnTo>
                        <a:pt x="450937" y="494778"/>
                      </a:lnTo>
                      <a:lnTo>
                        <a:pt x="53236" y="49164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grpSp>
              <p:nvGrpSpPr>
                <p:cNvPr id="72" name="Grupo 62"/>
                <p:cNvGrpSpPr>
                  <a:grpSpLocks/>
                </p:cNvGrpSpPr>
                <p:nvPr/>
              </p:nvGrpSpPr>
              <p:grpSpPr bwMode="auto">
                <a:xfrm>
                  <a:off x="3491880" y="4381739"/>
                  <a:ext cx="939225" cy="1999589"/>
                  <a:chOff x="1475656" y="4381739"/>
                  <a:chExt cx="939225" cy="1999589"/>
                </a:xfrm>
              </p:grpSpPr>
              <p:sp>
                <p:nvSpPr>
                  <p:cNvPr id="78" name="Forma livre 77"/>
                  <p:cNvSpPr/>
                  <p:nvPr/>
                </p:nvSpPr>
                <p:spPr>
                  <a:xfrm>
                    <a:off x="1476027" y="4382124"/>
                    <a:ext cx="945026" cy="1999204"/>
                  </a:xfrm>
                  <a:custGeom>
                    <a:avLst/>
                    <a:gdLst>
                      <a:gd name="connsiteX0" fmla="*/ 0 w 924448"/>
                      <a:gd name="connsiteY0" fmla="*/ 0 h 984739"/>
                      <a:gd name="connsiteX1" fmla="*/ 10048 w 924448"/>
                      <a:gd name="connsiteY1" fmla="*/ 984739 h 984739"/>
                      <a:gd name="connsiteX2" fmla="*/ 924448 w 924448"/>
                      <a:gd name="connsiteY2" fmla="*/ 969666 h 984739"/>
                      <a:gd name="connsiteX3" fmla="*/ 919424 w 924448"/>
                      <a:gd name="connsiteY3" fmla="*/ 10048 h 984739"/>
                      <a:gd name="connsiteX4" fmla="*/ 0 w 924448"/>
                      <a:gd name="connsiteY4" fmla="*/ 0 h 984739"/>
                      <a:gd name="connsiteX0" fmla="*/ 0 w 926351"/>
                      <a:gd name="connsiteY0" fmla="*/ 0 h 1005460"/>
                      <a:gd name="connsiteX1" fmla="*/ 10048 w 926351"/>
                      <a:gd name="connsiteY1" fmla="*/ 984739 h 1005460"/>
                      <a:gd name="connsiteX2" fmla="*/ 926351 w 926351"/>
                      <a:gd name="connsiteY2" fmla="*/ 1005460 h 1005460"/>
                      <a:gd name="connsiteX3" fmla="*/ 919424 w 926351"/>
                      <a:gd name="connsiteY3" fmla="*/ 10048 h 1005460"/>
                      <a:gd name="connsiteX4" fmla="*/ 0 w 926351"/>
                      <a:gd name="connsiteY4" fmla="*/ 0 h 1005460"/>
                      <a:gd name="connsiteX0" fmla="*/ 9753 w 936104"/>
                      <a:gd name="connsiteY0" fmla="*/ 0 h 1005460"/>
                      <a:gd name="connsiteX1" fmla="*/ 0 w 936104"/>
                      <a:gd name="connsiteY1" fmla="*/ 1005459 h 1005460"/>
                      <a:gd name="connsiteX2" fmla="*/ 936104 w 936104"/>
                      <a:gd name="connsiteY2" fmla="*/ 1005460 h 1005460"/>
                      <a:gd name="connsiteX3" fmla="*/ 929177 w 936104"/>
                      <a:gd name="connsiteY3" fmla="*/ 10048 h 1005460"/>
                      <a:gd name="connsiteX4" fmla="*/ 9753 w 936104"/>
                      <a:gd name="connsiteY4" fmla="*/ 0 h 1005460"/>
                      <a:gd name="connsiteX0" fmla="*/ 9753 w 936104"/>
                      <a:gd name="connsiteY0" fmla="*/ 110462 h 1115922"/>
                      <a:gd name="connsiteX1" fmla="*/ 0 w 936104"/>
                      <a:gd name="connsiteY1" fmla="*/ 1115921 h 1115922"/>
                      <a:gd name="connsiteX2" fmla="*/ 936104 w 936104"/>
                      <a:gd name="connsiteY2" fmla="*/ 1115922 h 1115922"/>
                      <a:gd name="connsiteX3" fmla="*/ 929177 w 936104"/>
                      <a:gd name="connsiteY3" fmla="*/ 120510 h 1115922"/>
                      <a:gd name="connsiteX4" fmla="*/ 9753 w 936104"/>
                      <a:gd name="connsiteY4" fmla="*/ 110462 h 1115922"/>
                      <a:gd name="connsiteX0" fmla="*/ 9753 w 936104"/>
                      <a:gd name="connsiteY0" fmla="*/ 994129 h 1999589"/>
                      <a:gd name="connsiteX1" fmla="*/ 0 w 936104"/>
                      <a:gd name="connsiteY1" fmla="*/ 1999588 h 1999589"/>
                      <a:gd name="connsiteX2" fmla="*/ 936104 w 936104"/>
                      <a:gd name="connsiteY2" fmla="*/ 1999589 h 1999589"/>
                      <a:gd name="connsiteX3" fmla="*/ 929177 w 936104"/>
                      <a:gd name="connsiteY3" fmla="*/ 1004177 h 1999589"/>
                      <a:gd name="connsiteX4" fmla="*/ 9753 w 936104"/>
                      <a:gd name="connsiteY4" fmla="*/ 994129 h 1999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6104" h="1999589">
                        <a:moveTo>
                          <a:pt x="9753" y="994129"/>
                        </a:moveTo>
                        <a:lnTo>
                          <a:pt x="0" y="1999588"/>
                        </a:lnTo>
                        <a:lnTo>
                          <a:pt x="936104" y="1999589"/>
                        </a:lnTo>
                        <a:cubicBezTo>
                          <a:pt x="934429" y="1679716"/>
                          <a:pt x="930852" y="1324050"/>
                          <a:pt x="929177" y="1004177"/>
                        </a:cubicBezTo>
                        <a:cubicBezTo>
                          <a:pt x="512263" y="0"/>
                          <a:pt x="316228" y="997478"/>
                          <a:pt x="9753" y="994129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79" name="Forma livre 78"/>
                  <p:cNvSpPr/>
                  <p:nvPr/>
                </p:nvSpPr>
                <p:spPr>
                  <a:xfrm>
                    <a:off x="1476027" y="5758865"/>
                    <a:ext cx="948687" cy="465017"/>
                  </a:xfrm>
                  <a:custGeom>
                    <a:avLst/>
                    <a:gdLst>
                      <a:gd name="connsiteX0" fmla="*/ 0 w 929472"/>
                      <a:gd name="connsiteY0" fmla="*/ 256233 h 256233"/>
                      <a:gd name="connsiteX1" fmla="*/ 422030 w 929472"/>
                      <a:gd name="connsiteY1" fmla="*/ 185895 h 256233"/>
                      <a:gd name="connsiteX2" fmla="*/ 929472 w 929472"/>
                      <a:gd name="connsiteY2" fmla="*/ 205992 h 256233"/>
                      <a:gd name="connsiteX3" fmla="*/ 924448 w 929472"/>
                      <a:gd name="connsiteY3" fmla="*/ 20097 h 256233"/>
                      <a:gd name="connsiteX4" fmla="*/ 537587 w 929472"/>
                      <a:gd name="connsiteY4" fmla="*/ 5025 h 256233"/>
                      <a:gd name="connsiteX5" fmla="*/ 391885 w 929472"/>
                      <a:gd name="connsiteY5" fmla="*/ 0 h 256233"/>
                      <a:gd name="connsiteX6" fmla="*/ 286378 w 929472"/>
                      <a:gd name="connsiteY6" fmla="*/ 0 h 256233"/>
                      <a:gd name="connsiteX7" fmla="*/ 216039 w 929472"/>
                      <a:gd name="connsiteY7" fmla="*/ 15073 h 256233"/>
                      <a:gd name="connsiteX8" fmla="*/ 130628 w 929472"/>
                      <a:gd name="connsiteY8" fmla="*/ 45218 h 256233"/>
                      <a:gd name="connsiteX9" fmla="*/ 90435 w 929472"/>
                      <a:gd name="connsiteY9" fmla="*/ 45218 h 256233"/>
                      <a:gd name="connsiteX10" fmla="*/ 0 w 929472"/>
                      <a:gd name="connsiteY10" fmla="*/ 35170 h 256233"/>
                      <a:gd name="connsiteX11" fmla="*/ 0 w 929472"/>
                      <a:gd name="connsiteY11" fmla="*/ 256233 h 256233"/>
                      <a:gd name="connsiteX0" fmla="*/ 0 w 929472"/>
                      <a:gd name="connsiteY0" fmla="*/ 280682 h 280682"/>
                      <a:gd name="connsiteX1" fmla="*/ 422030 w 929472"/>
                      <a:gd name="connsiteY1" fmla="*/ 210344 h 280682"/>
                      <a:gd name="connsiteX2" fmla="*/ 929472 w 929472"/>
                      <a:gd name="connsiteY2" fmla="*/ 230441 h 280682"/>
                      <a:gd name="connsiteX3" fmla="*/ 924448 w 929472"/>
                      <a:gd name="connsiteY3" fmla="*/ 44546 h 280682"/>
                      <a:gd name="connsiteX4" fmla="*/ 566311 w 929472"/>
                      <a:gd name="connsiteY4" fmla="*/ 0 h 280682"/>
                      <a:gd name="connsiteX5" fmla="*/ 391885 w 929472"/>
                      <a:gd name="connsiteY5" fmla="*/ 24449 h 280682"/>
                      <a:gd name="connsiteX6" fmla="*/ 286378 w 929472"/>
                      <a:gd name="connsiteY6" fmla="*/ 24449 h 280682"/>
                      <a:gd name="connsiteX7" fmla="*/ 216039 w 929472"/>
                      <a:gd name="connsiteY7" fmla="*/ 39522 h 280682"/>
                      <a:gd name="connsiteX8" fmla="*/ 130628 w 929472"/>
                      <a:gd name="connsiteY8" fmla="*/ 69667 h 280682"/>
                      <a:gd name="connsiteX9" fmla="*/ 90435 w 929472"/>
                      <a:gd name="connsiteY9" fmla="*/ 69667 h 280682"/>
                      <a:gd name="connsiteX10" fmla="*/ 0 w 929472"/>
                      <a:gd name="connsiteY10" fmla="*/ 59619 h 280682"/>
                      <a:gd name="connsiteX11" fmla="*/ 0 w 929472"/>
                      <a:gd name="connsiteY11" fmla="*/ 280682 h 280682"/>
                      <a:gd name="connsiteX0" fmla="*/ 0 w 929472"/>
                      <a:gd name="connsiteY0" fmla="*/ 317245 h 317245"/>
                      <a:gd name="connsiteX1" fmla="*/ 422030 w 929472"/>
                      <a:gd name="connsiteY1" fmla="*/ 246907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317245"/>
                      <a:gd name="connsiteX1" fmla="*/ 519752 w 929472"/>
                      <a:gd name="connsiteY1" fmla="*/ 177105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317245"/>
                      <a:gd name="connsiteX1" fmla="*/ 519752 w 929472"/>
                      <a:gd name="connsiteY1" fmla="*/ 177105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317245"/>
                      <a:gd name="connsiteX1" fmla="*/ 519752 w 929472"/>
                      <a:gd name="connsiteY1" fmla="*/ 177105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317245"/>
                      <a:gd name="connsiteX1" fmla="*/ 519752 w 929472"/>
                      <a:gd name="connsiteY1" fmla="*/ 177105 h 317245"/>
                      <a:gd name="connsiteX2" fmla="*/ 929472 w 929472"/>
                      <a:gd name="connsiteY2" fmla="*/ 267004 h 317245"/>
                      <a:gd name="connsiteX3" fmla="*/ 924448 w 929472"/>
                      <a:gd name="connsiteY3" fmla="*/ 81109 h 317245"/>
                      <a:gd name="connsiteX4" fmla="*/ 566311 w 929472"/>
                      <a:gd name="connsiteY4" fmla="*/ 36563 h 317245"/>
                      <a:gd name="connsiteX5" fmla="*/ 391885 w 929472"/>
                      <a:gd name="connsiteY5" fmla="*/ 61012 h 317245"/>
                      <a:gd name="connsiteX6" fmla="*/ 286378 w 929472"/>
                      <a:gd name="connsiteY6" fmla="*/ 61012 h 317245"/>
                      <a:gd name="connsiteX7" fmla="*/ 216039 w 929472"/>
                      <a:gd name="connsiteY7" fmla="*/ 76085 h 317245"/>
                      <a:gd name="connsiteX8" fmla="*/ 130628 w 929472"/>
                      <a:gd name="connsiteY8" fmla="*/ 106230 h 317245"/>
                      <a:gd name="connsiteX9" fmla="*/ 90435 w 929472"/>
                      <a:gd name="connsiteY9" fmla="*/ 106230 h 317245"/>
                      <a:gd name="connsiteX10" fmla="*/ 0 w 929472"/>
                      <a:gd name="connsiteY10" fmla="*/ 96182 h 317245"/>
                      <a:gd name="connsiteX11" fmla="*/ 0 w 929472"/>
                      <a:gd name="connsiteY11" fmla="*/ 317245 h 317245"/>
                      <a:gd name="connsiteX0" fmla="*/ 0 w 929472"/>
                      <a:gd name="connsiteY0" fmla="*/ 317245 h 423087"/>
                      <a:gd name="connsiteX1" fmla="*/ 544209 w 929472"/>
                      <a:gd name="connsiteY1" fmla="*/ 376374 h 423087"/>
                      <a:gd name="connsiteX2" fmla="*/ 929472 w 929472"/>
                      <a:gd name="connsiteY2" fmla="*/ 267004 h 423087"/>
                      <a:gd name="connsiteX3" fmla="*/ 924448 w 929472"/>
                      <a:gd name="connsiteY3" fmla="*/ 81109 h 423087"/>
                      <a:gd name="connsiteX4" fmla="*/ 566311 w 929472"/>
                      <a:gd name="connsiteY4" fmla="*/ 36563 h 423087"/>
                      <a:gd name="connsiteX5" fmla="*/ 391885 w 929472"/>
                      <a:gd name="connsiteY5" fmla="*/ 61012 h 423087"/>
                      <a:gd name="connsiteX6" fmla="*/ 286378 w 929472"/>
                      <a:gd name="connsiteY6" fmla="*/ 61012 h 423087"/>
                      <a:gd name="connsiteX7" fmla="*/ 216039 w 929472"/>
                      <a:gd name="connsiteY7" fmla="*/ 76085 h 423087"/>
                      <a:gd name="connsiteX8" fmla="*/ 130628 w 929472"/>
                      <a:gd name="connsiteY8" fmla="*/ 106230 h 423087"/>
                      <a:gd name="connsiteX9" fmla="*/ 90435 w 929472"/>
                      <a:gd name="connsiteY9" fmla="*/ 106230 h 423087"/>
                      <a:gd name="connsiteX10" fmla="*/ 0 w 929472"/>
                      <a:gd name="connsiteY10" fmla="*/ 96182 h 423087"/>
                      <a:gd name="connsiteX11" fmla="*/ 0 w 929472"/>
                      <a:gd name="connsiteY11" fmla="*/ 317245 h 423087"/>
                      <a:gd name="connsiteX0" fmla="*/ 0 w 929472"/>
                      <a:gd name="connsiteY0" fmla="*/ 256233 h 362075"/>
                      <a:gd name="connsiteX1" fmla="*/ 544209 w 929472"/>
                      <a:gd name="connsiteY1" fmla="*/ 315362 h 362075"/>
                      <a:gd name="connsiteX2" fmla="*/ 929472 w 929472"/>
                      <a:gd name="connsiteY2" fmla="*/ 205992 h 362075"/>
                      <a:gd name="connsiteX3" fmla="*/ 924448 w 929472"/>
                      <a:gd name="connsiteY3" fmla="*/ 20097 h 362075"/>
                      <a:gd name="connsiteX4" fmla="*/ 570082 w 929472"/>
                      <a:gd name="connsiteY4" fmla="*/ 115478 h 362075"/>
                      <a:gd name="connsiteX5" fmla="*/ 391885 w 929472"/>
                      <a:gd name="connsiteY5" fmla="*/ 0 h 362075"/>
                      <a:gd name="connsiteX6" fmla="*/ 286378 w 929472"/>
                      <a:gd name="connsiteY6" fmla="*/ 0 h 362075"/>
                      <a:gd name="connsiteX7" fmla="*/ 216039 w 929472"/>
                      <a:gd name="connsiteY7" fmla="*/ 15073 h 362075"/>
                      <a:gd name="connsiteX8" fmla="*/ 130628 w 929472"/>
                      <a:gd name="connsiteY8" fmla="*/ 45218 h 362075"/>
                      <a:gd name="connsiteX9" fmla="*/ 90435 w 929472"/>
                      <a:gd name="connsiteY9" fmla="*/ 45218 h 362075"/>
                      <a:gd name="connsiteX10" fmla="*/ 0 w 929472"/>
                      <a:gd name="connsiteY10" fmla="*/ 35170 h 362075"/>
                      <a:gd name="connsiteX11" fmla="*/ 0 w 929472"/>
                      <a:gd name="connsiteY11" fmla="*/ 256233 h 362075"/>
                      <a:gd name="connsiteX0" fmla="*/ 0 w 929472"/>
                      <a:gd name="connsiteY0" fmla="*/ 256233 h 315362"/>
                      <a:gd name="connsiteX1" fmla="*/ 544209 w 929472"/>
                      <a:gd name="connsiteY1" fmla="*/ 315362 h 315362"/>
                      <a:gd name="connsiteX2" fmla="*/ 929472 w 929472"/>
                      <a:gd name="connsiteY2" fmla="*/ 205992 h 315362"/>
                      <a:gd name="connsiteX3" fmla="*/ 924448 w 929472"/>
                      <a:gd name="connsiteY3" fmla="*/ 20097 h 315362"/>
                      <a:gd name="connsiteX4" fmla="*/ 570082 w 929472"/>
                      <a:gd name="connsiteY4" fmla="*/ 115478 h 315362"/>
                      <a:gd name="connsiteX5" fmla="*/ 391885 w 929472"/>
                      <a:gd name="connsiteY5" fmla="*/ 0 h 315362"/>
                      <a:gd name="connsiteX6" fmla="*/ 286378 w 929472"/>
                      <a:gd name="connsiteY6" fmla="*/ 0 h 315362"/>
                      <a:gd name="connsiteX7" fmla="*/ 216039 w 929472"/>
                      <a:gd name="connsiteY7" fmla="*/ 15073 h 315362"/>
                      <a:gd name="connsiteX8" fmla="*/ 130628 w 929472"/>
                      <a:gd name="connsiteY8" fmla="*/ 45218 h 315362"/>
                      <a:gd name="connsiteX9" fmla="*/ 90435 w 929472"/>
                      <a:gd name="connsiteY9" fmla="*/ 45218 h 315362"/>
                      <a:gd name="connsiteX10" fmla="*/ 0 w 929472"/>
                      <a:gd name="connsiteY10" fmla="*/ 35170 h 315362"/>
                      <a:gd name="connsiteX11" fmla="*/ 0 w 929472"/>
                      <a:gd name="connsiteY11" fmla="*/ 256233 h 315362"/>
                      <a:gd name="connsiteX0" fmla="*/ 0 w 929472"/>
                      <a:gd name="connsiteY0" fmla="*/ 256233 h 315362"/>
                      <a:gd name="connsiteX1" fmla="*/ 544209 w 929472"/>
                      <a:gd name="connsiteY1" fmla="*/ 315362 h 315362"/>
                      <a:gd name="connsiteX2" fmla="*/ 929472 w 929472"/>
                      <a:gd name="connsiteY2" fmla="*/ 205992 h 315362"/>
                      <a:gd name="connsiteX3" fmla="*/ 924448 w 929472"/>
                      <a:gd name="connsiteY3" fmla="*/ 20097 h 315362"/>
                      <a:gd name="connsiteX4" fmla="*/ 641342 w 929472"/>
                      <a:gd name="connsiteY4" fmla="*/ 185855 h 315362"/>
                      <a:gd name="connsiteX5" fmla="*/ 391885 w 929472"/>
                      <a:gd name="connsiteY5" fmla="*/ 0 h 315362"/>
                      <a:gd name="connsiteX6" fmla="*/ 286378 w 929472"/>
                      <a:gd name="connsiteY6" fmla="*/ 0 h 315362"/>
                      <a:gd name="connsiteX7" fmla="*/ 216039 w 929472"/>
                      <a:gd name="connsiteY7" fmla="*/ 15073 h 315362"/>
                      <a:gd name="connsiteX8" fmla="*/ 130628 w 929472"/>
                      <a:gd name="connsiteY8" fmla="*/ 45218 h 315362"/>
                      <a:gd name="connsiteX9" fmla="*/ 90435 w 929472"/>
                      <a:gd name="connsiteY9" fmla="*/ 45218 h 315362"/>
                      <a:gd name="connsiteX10" fmla="*/ 0 w 929472"/>
                      <a:gd name="connsiteY10" fmla="*/ 35170 h 315362"/>
                      <a:gd name="connsiteX11" fmla="*/ 0 w 929472"/>
                      <a:gd name="connsiteY11" fmla="*/ 256233 h 315362"/>
                      <a:gd name="connsiteX0" fmla="*/ 0 w 929472"/>
                      <a:gd name="connsiteY0" fmla="*/ 256233 h 315362"/>
                      <a:gd name="connsiteX1" fmla="*/ 544209 w 929472"/>
                      <a:gd name="connsiteY1" fmla="*/ 315362 h 315362"/>
                      <a:gd name="connsiteX2" fmla="*/ 929472 w 929472"/>
                      <a:gd name="connsiteY2" fmla="*/ 205992 h 315362"/>
                      <a:gd name="connsiteX3" fmla="*/ 924448 w 929472"/>
                      <a:gd name="connsiteY3" fmla="*/ 20097 h 315362"/>
                      <a:gd name="connsiteX4" fmla="*/ 641342 w 929472"/>
                      <a:gd name="connsiteY4" fmla="*/ 185855 h 315362"/>
                      <a:gd name="connsiteX5" fmla="*/ 391885 w 929472"/>
                      <a:gd name="connsiteY5" fmla="*/ 0 h 315362"/>
                      <a:gd name="connsiteX6" fmla="*/ 286378 w 929472"/>
                      <a:gd name="connsiteY6" fmla="*/ 0 h 315362"/>
                      <a:gd name="connsiteX7" fmla="*/ 216039 w 929472"/>
                      <a:gd name="connsiteY7" fmla="*/ 15073 h 315362"/>
                      <a:gd name="connsiteX8" fmla="*/ 130628 w 929472"/>
                      <a:gd name="connsiteY8" fmla="*/ 45218 h 315362"/>
                      <a:gd name="connsiteX9" fmla="*/ 90435 w 929472"/>
                      <a:gd name="connsiteY9" fmla="*/ 45218 h 315362"/>
                      <a:gd name="connsiteX10" fmla="*/ 0 w 929472"/>
                      <a:gd name="connsiteY10" fmla="*/ 35170 h 315362"/>
                      <a:gd name="connsiteX11" fmla="*/ 0 w 929472"/>
                      <a:gd name="connsiteY11" fmla="*/ 256233 h 315362"/>
                      <a:gd name="connsiteX0" fmla="*/ 0 w 929472"/>
                      <a:gd name="connsiteY0" fmla="*/ 256233 h 315362"/>
                      <a:gd name="connsiteX1" fmla="*/ 544209 w 929472"/>
                      <a:gd name="connsiteY1" fmla="*/ 315362 h 315362"/>
                      <a:gd name="connsiteX2" fmla="*/ 929472 w 929472"/>
                      <a:gd name="connsiteY2" fmla="*/ 205992 h 315362"/>
                      <a:gd name="connsiteX3" fmla="*/ 924448 w 929472"/>
                      <a:gd name="connsiteY3" fmla="*/ 20097 h 315362"/>
                      <a:gd name="connsiteX4" fmla="*/ 641342 w 929472"/>
                      <a:gd name="connsiteY4" fmla="*/ 185855 h 315362"/>
                      <a:gd name="connsiteX5" fmla="*/ 391885 w 929472"/>
                      <a:gd name="connsiteY5" fmla="*/ 0 h 315362"/>
                      <a:gd name="connsiteX6" fmla="*/ 286378 w 929472"/>
                      <a:gd name="connsiteY6" fmla="*/ 0 h 315362"/>
                      <a:gd name="connsiteX7" fmla="*/ 216039 w 929472"/>
                      <a:gd name="connsiteY7" fmla="*/ 15073 h 315362"/>
                      <a:gd name="connsiteX8" fmla="*/ 130628 w 929472"/>
                      <a:gd name="connsiteY8" fmla="*/ 45218 h 315362"/>
                      <a:gd name="connsiteX9" fmla="*/ 90435 w 929472"/>
                      <a:gd name="connsiteY9" fmla="*/ 45218 h 315362"/>
                      <a:gd name="connsiteX10" fmla="*/ 0 w 929472"/>
                      <a:gd name="connsiteY10" fmla="*/ 35170 h 315362"/>
                      <a:gd name="connsiteX11" fmla="*/ 0 w 929472"/>
                      <a:gd name="connsiteY11" fmla="*/ 256233 h 315362"/>
                      <a:gd name="connsiteX0" fmla="*/ 0 w 929472"/>
                      <a:gd name="connsiteY0" fmla="*/ 256233 h 315362"/>
                      <a:gd name="connsiteX1" fmla="*/ 544209 w 929472"/>
                      <a:gd name="connsiteY1" fmla="*/ 315362 h 315362"/>
                      <a:gd name="connsiteX2" fmla="*/ 929472 w 929472"/>
                      <a:gd name="connsiteY2" fmla="*/ 205992 h 315362"/>
                      <a:gd name="connsiteX3" fmla="*/ 924448 w 929472"/>
                      <a:gd name="connsiteY3" fmla="*/ 20097 h 315362"/>
                      <a:gd name="connsiteX4" fmla="*/ 641342 w 929472"/>
                      <a:gd name="connsiteY4" fmla="*/ 185855 h 315362"/>
                      <a:gd name="connsiteX5" fmla="*/ 391885 w 929472"/>
                      <a:gd name="connsiteY5" fmla="*/ 0 h 315362"/>
                      <a:gd name="connsiteX6" fmla="*/ 286378 w 929472"/>
                      <a:gd name="connsiteY6" fmla="*/ 0 h 315362"/>
                      <a:gd name="connsiteX7" fmla="*/ 216039 w 929472"/>
                      <a:gd name="connsiteY7" fmla="*/ 15073 h 315362"/>
                      <a:gd name="connsiteX8" fmla="*/ 130628 w 929472"/>
                      <a:gd name="connsiteY8" fmla="*/ 45218 h 315362"/>
                      <a:gd name="connsiteX9" fmla="*/ 90435 w 929472"/>
                      <a:gd name="connsiteY9" fmla="*/ 45218 h 315362"/>
                      <a:gd name="connsiteX10" fmla="*/ 0 w 929472"/>
                      <a:gd name="connsiteY10" fmla="*/ 35170 h 315362"/>
                      <a:gd name="connsiteX11" fmla="*/ 0 w 929472"/>
                      <a:gd name="connsiteY11" fmla="*/ 256233 h 315362"/>
                      <a:gd name="connsiteX0" fmla="*/ 0 w 929472"/>
                      <a:gd name="connsiteY0" fmla="*/ 256233 h 452736"/>
                      <a:gd name="connsiteX1" fmla="*/ 544209 w 929472"/>
                      <a:gd name="connsiteY1" fmla="*/ 315362 h 452736"/>
                      <a:gd name="connsiteX2" fmla="*/ 929472 w 929472"/>
                      <a:gd name="connsiteY2" fmla="*/ 205992 h 452736"/>
                      <a:gd name="connsiteX3" fmla="*/ 924448 w 929472"/>
                      <a:gd name="connsiteY3" fmla="*/ 20097 h 452736"/>
                      <a:gd name="connsiteX4" fmla="*/ 641342 w 929472"/>
                      <a:gd name="connsiteY4" fmla="*/ 185855 h 452736"/>
                      <a:gd name="connsiteX5" fmla="*/ 391885 w 929472"/>
                      <a:gd name="connsiteY5" fmla="*/ 0 h 452736"/>
                      <a:gd name="connsiteX6" fmla="*/ 286378 w 929472"/>
                      <a:gd name="connsiteY6" fmla="*/ 0 h 452736"/>
                      <a:gd name="connsiteX7" fmla="*/ 216039 w 929472"/>
                      <a:gd name="connsiteY7" fmla="*/ 15073 h 452736"/>
                      <a:gd name="connsiteX8" fmla="*/ 130628 w 929472"/>
                      <a:gd name="connsiteY8" fmla="*/ 45218 h 452736"/>
                      <a:gd name="connsiteX9" fmla="*/ 90435 w 929472"/>
                      <a:gd name="connsiteY9" fmla="*/ 45218 h 452736"/>
                      <a:gd name="connsiteX10" fmla="*/ 0 w 929472"/>
                      <a:gd name="connsiteY10" fmla="*/ 35170 h 452736"/>
                      <a:gd name="connsiteX11" fmla="*/ 0 w 929472"/>
                      <a:gd name="connsiteY11" fmla="*/ 256233 h 452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29472" h="452736">
                        <a:moveTo>
                          <a:pt x="0" y="256233"/>
                        </a:moveTo>
                        <a:cubicBezTo>
                          <a:pt x="233589" y="88667"/>
                          <a:pt x="361432" y="125680"/>
                          <a:pt x="544209" y="315362"/>
                        </a:cubicBezTo>
                        <a:cubicBezTo>
                          <a:pt x="828516" y="452736"/>
                          <a:pt x="792899" y="176026"/>
                          <a:pt x="929472" y="205992"/>
                        </a:cubicBezTo>
                        <a:lnTo>
                          <a:pt x="924448" y="20097"/>
                        </a:lnTo>
                        <a:cubicBezTo>
                          <a:pt x="805069" y="5248"/>
                          <a:pt x="772989" y="179971"/>
                          <a:pt x="641342" y="185855"/>
                        </a:cubicBezTo>
                        <a:cubicBezTo>
                          <a:pt x="543417" y="43806"/>
                          <a:pt x="475037" y="61952"/>
                          <a:pt x="391885" y="0"/>
                        </a:cubicBezTo>
                        <a:lnTo>
                          <a:pt x="286378" y="0"/>
                        </a:lnTo>
                        <a:lnTo>
                          <a:pt x="216039" y="15073"/>
                        </a:lnTo>
                        <a:lnTo>
                          <a:pt x="130628" y="45218"/>
                        </a:lnTo>
                        <a:lnTo>
                          <a:pt x="90435" y="45218"/>
                        </a:lnTo>
                        <a:lnTo>
                          <a:pt x="0" y="35170"/>
                        </a:lnTo>
                        <a:lnTo>
                          <a:pt x="0" y="256233"/>
                        </a:lnTo>
                        <a:close/>
                      </a:path>
                    </a:pathLst>
                  </a:cu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</p:grpSp>
            <p:grpSp>
              <p:nvGrpSpPr>
                <p:cNvPr id="73" name="Grupo 119"/>
                <p:cNvGrpSpPr>
                  <a:grpSpLocks/>
                </p:cNvGrpSpPr>
                <p:nvPr/>
              </p:nvGrpSpPr>
              <p:grpSpPr bwMode="auto">
                <a:xfrm>
                  <a:off x="3923928" y="4725144"/>
                  <a:ext cx="171806" cy="220277"/>
                  <a:chOff x="-615846" y="6240478"/>
                  <a:chExt cx="243814" cy="312601"/>
                </a:xfrm>
              </p:grpSpPr>
              <p:sp>
                <p:nvSpPr>
                  <p:cNvPr id="75" name="Forma livre 74"/>
                  <p:cNvSpPr/>
                  <p:nvPr/>
                </p:nvSpPr>
                <p:spPr>
                  <a:xfrm rot="20524570">
                    <a:off x="-583885" y="6330468"/>
                    <a:ext cx="171535" cy="223436"/>
                  </a:xfrm>
                  <a:custGeom>
                    <a:avLst/>
                    <a:gdLst>
                      <a:gd name="connsiteX0" fmla="*/ 0 w 180870"/>
                      <a:gd name="connsiteY0" fmla="*/ 266281 h 266281"/>
                      <a:gd name="connsiteX1" fmla="*/ 65314 w 180870"/>
                      <a:gd name="connsiteY1" fmla="*/ 85411 h 266281"/>
                      <a:gd name="connsiteX2" fmla="*/ 55266 w 180870"/>
                      <a:gd name="connsiteY2" fmla="*/ 10049 h 266281"/>
                      <a:gd name="connsiteX3" fmla="*/ 50242 w 180870"/>
                      <a:gd name="connsiteY3" fmla="*/ 0 h 266281"/>
                      <a:gd name="connsiteX4" fmla="*/ 50242 w 180870"/>
                      <a:gd name="connsiteY4" fmla="*/ 0 h 266281"/>
                      <a:gd name="connsiteX5" fmla="*/ 85411 w 180870"/>
                      <a:gd name="connsiteY5" fmla="*/ 85411 h 266281"/>
                      <a:gd name="connsiteX6" fmla="*/ 70338 w 180870"/>
                      <a:gd name="connsiteY6" fmla="*/ 135653 h 266281"/>
                      <a:gd name="connsiteX7" fmla="*/ 135653 w 180870"/>
                      <a:gd name="connsiteY7" fmla="*/ 25121 h 266281"/>
                      <a:gd name="connsiteX8" fmla="*/ 90435 w 180870"/>
                      <a:gd name="connsiteY8" fmla="*/ 130629 h 266281"/>
                      <a:gd name="connsiteX9" fmla="*/ 180870 w 180870"/>
                      <a:gd name="connsiteY9" fmla="*/ 100484 h 266281"/>
                      <a:gd name="connsiteX10" fmla="*/ 105508 w 180870"/>
                      <a:gd name="connsiteY10" fmla="*/ 150725 h 266281"/>
                      <a:gd name="connsiteX11" fmla="*/ 70338 w 180870"/>
                      <a:gd name="connsiteY11" fmla="*/ 221064 h 266281"/>
                      <a:gd name="connsiteX12" fmla="*/ 60290 w 180870"/>
                      <a:gd name="connsiteY12" fmla="*/ 266281 h 266281"/>
                      <a:gd name="connsiteX13" fmla="*/ 0 w 180870"/>
                      <a:gd name="connsiteY13" fmla="*/ 266281 h 266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0870" h="266281">
                        <a:moveTo>
                          <a:pt x="0" y="266281"/>
                        </a:moveTo>
                        <a:lnTo>
                          <a:pt x="65314" y="85411"/>
                        </a:lnTo>
                        <a:cubicBezTo>
                          <a:pt x="63226" y="64535"/>
                          <a:pt x="61670" y="32463"/>
                          <a:pt x="55266" y="10049"/>
                        </a:cubicBezTo>
                        <a:cubicBezTo>
                          <a:pt x="54237" y="6448"/>
                          <a:pt x="51917" y="3350"/>
                          <a:pt x="50242" y="0"/>
                        </a:cubicBezTo>
                        <a:lnTo>
                          <a:pt x="50242" y="0"/>
                        </a:lnTo>
                        <a:lnTo>
                          <a:pt x="85411" y="85411"/>
                        </a:lnTo>
                        <a:lnTo>
                          <a:pt x="70338" y="135653"/>
                        </a:lnTo>
                        <a:lnTo>
                          <a:pt x="135653" y="25121"/>
                        </a:lnTo>
                        <a:lnTo>
                          <a:pt x="90435" y="130629"/>
                        </a:lnTo>
                        <a:lnTo>
                          <a:pt x="180870" y="100484"/>
                        </a:lnTo>
                        <a:lnTo>
                          <a:pt x="105508" y="150725"/>
                        </a:lnTo>
                        <a:lnTo>
                          <a:pt x="70338" y="221064"/>
                        </a:lnTo>
                        <a:lnTo>
                          <a:pt x="60290" y="266281"/>
                        </a:lnTo>
                        <a:lnTo>
                          <a:pt x="0" y="266281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76" name="Nuvem 75"/>
                  <p:cNvSpPr/>
                  <p:nvPr/>
                </p:nvSpPr>
                <p:spPr>
                  <a:xfrm rot="586062">
                    <a:off x="-615073" y="6242131"/>
                    <a:ext cx="187131" cy="171477"/>
                  </a:xfrm>
                  <a:prstGeom prst="cloud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  <p:sp>
                <p:nvSpPr>
                  <p:cNvPr id="77" name="Nuvem 76"/>
                  <p:cNvSpPr/>
                  <p:nvPr/>
                </p:nvSpPr>
                <p:spPr>
                  <a:xfrm rot="19340301">
                    <a:off x="-516311" y="6320076"/>
                    <a:ext cx="145546" cy="124709"/>
                  </a:xfrm>
                  <a:prstGeom prst="cloud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4" name="Sol 73"/>
                <p:cNvSpPr/>
                <p:nvPr/>
              </p:nvSpPr>
              <p:spPr>
                <a:xfrm>
                  <a:off x="4133256" y="4612803"/>
                  <a:ext cx="227099" cy="216030"/>
                </a:xfrm>
                <a:prstGeom prst="sun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48" name="Retângulo 47"/>
              <p:cNvSpPr/>
              <p:nvPr/>
            </p:nvSpPr>
            <p:spPr>
              <a:xfrm>
                <a:off x="4499546" y="4510279"/>
                <a:ext cx="937700" cy="18710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Forma livre 48"/>
              <p:cNvSpPr/>
              <p:nvPr/>
            </p:nvSpPr>
            <p:spPr>
              <a:xfrm>
                <a:off x="4715658" y="5301174"/>
                <a:ext cx="73258" cy="80554"/>
              </a:xfrm>
              <a:custGeom>
                <a:avLst/>
                <a:gdLst>
                  <a:gd name="connsiteX0" fmla="*/ 53236 w 457200"/>
                  <a:gd name="connsiteY0" fmla="*/ 491647 h 494778"/>
                  <a:gd name="connsiteX1" fmla="*/ 0 w 457200"/>
                  <a:gd name="connsiteY1" fmla="*/ 150312 h 494778"/>
                  <a:gd name="connsiteX2" fmla="*/ 118997 w 457200"/>
                  <a:gd name="connsiteY2" fmla="*/ 356992 h 494778"/>
                  <a:gd name="connsiteX3" fmla="*/ 206680 w 457200"/>
                  <a:gd name="connsiteY3" fmla="*/ 0 h 494778"/>
                  <a:gd name="connsiteX4" fmla="*/ 228600 w 457200"/>
                  <a:gd name="connsiteY4" fmla="*/ 366386 h 494778"/>
                  <a:gd name="connsiteX5" fmla="*/ 335071 w 457200"/>
                  <a:gd name="connsiteY5" fmla="*/ 212942 h 494778"/>
                  <a:gd name="connsiteX6" fmla="*/ 328808 w 457200"/>
                  <a:gd name="connsiteY6" fmla="*/ 372649 h 494778"/>
                  <a:gd name="connsiteX7" fmla="*/ 457200 w 457200"/>
                  <a:gd name="connsiteY7" fmla="*/ 200416 h 494778"/>
                  <a:gd name="connsiteX8" fmla="*/ 450937 w 457200"/>
                  <a:gd name="connsiteY8" fmla="*/ 494778 h 494778"/>
                  <a:gd name="connsiteX9" fmla="*/ 53236 w 457200"/>
                  <a:gd name="connsiteY9" fmla="*/ 491647 h 49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494778">
                    <a:moveTo>
                      <a:pt x="53236" y="491647"/>
                    </a:moveTo>
                    <a:lnTo>
                      <a:pt x="0" y="150312"/>
                    </a:lnTo>
                    <a:lnTo>
                      <a:pt x="118997" y="356992"/>
                    </a:lnTo>
                    <a:lnTo>
                      <a:pt x="206680" y="0"/>
                    </a:lnTo>
                    <a:lnTo>
                      <a:pt x="228600" y="366386"/>
                    </a:lnTo>
                    <a:lnTo>
                      <a:pt x="335071" y="212942"/>
                    </a:lnTo>
                    <a:lnTo>
                      <a:pt x="328808" y="372649"/>
                    </a:lnTo>
                    <a:lnTo>
                      <a:pt x="457200" y="200416"/>
                    </a:lnTo>
                    <a:lnTo>
                      <a:pt x="450937" y="494778"/>
                    </a:lnTo>
                    <a:lnTo>
                      <a:pt x="53236" y="49164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0" name="Nuvem 49"/>
              <p:cNvSpPr/>
              <p:nvPr/>
            </p:nvSpPr>
            <p:spPr>
              <a:xfrm>
                <a:off x="5005025" y="4579848"/>
                <a:ext cx="358963" cy="216032"/>
              </a:xfrm>
              <a:prstGeom prst="clou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1" name="Forma livre 50"/>
              <p:cNvSpPr/>
              <p:nvPr/>
            </p:nvSpPr>
            <p:spPr>
              <a:xfrm>
                <a:off x="5221137" y="5209634"/>
                <a:ext cx="65932" cy="164771"/>
              </a:xfrm>
              <a:custGeom>
                <a:avLst/>
                <a:gdLst>
                  <a:gd name="connsiteX0" fmla="*/ 53236 w 457200"/>
                  <a:gd name="connsiteY0" fmla="*/ 491647 h 494778"/>
                  <a:gd name="connsiteX1" fmla="*/ 0 w 457200"/>
                  <a:gd name="connsiteY1" fmla="*/ 150312 h 494778"/>
                  <a:gd name="connsiteX2" fmla="*/ 118997 w 457200"/>
                  <a:gd name="connsiteY2" fmla="*/ 356992 h 494778"/>
                  <a:gd name="connsiteX3" fmla="*/ 206680 w 457200"/>
                  <a:gd name="connsiteY3" fmla="*/ 0 h 494778"/>
                  <a:gd name="connsiteX4" fmla="*/ 228600 w 457200"/>
                  <a:gd name="connsiteY4" fmla="*/ 366386 h 494778"/>
                  <a:gd name="connsiteX5" fmla="*/ 335071 w 457200"/>
                  <a:gd name="connsiteY5" fmla="*/ 212942 h 494778"/>
                  <a:gd name="connsiteX6" fmla="*/ 328808 w 457200"/>
                  <a:gd name="connsiteY6" fmla="*/ 372649 h 494778"/>
                  <a:gd name="connsiteX7" fmla="*/ 457200 w 457200"/>
                  <a:gd name="connsiteY7" fmla="*/ 200416 h 494778"/>
                  <a:gd name="connsiteX8" fmla="*/ 450937 w 457200"/>
                  <a:gd name="connsiteY8" fmla="*/ 494778 h 494778"/>
                  <a:gd name="connsiteX9" fmla="*/ 53236 w 457200"/>
                  <a:gd name="connsiteY9" fmla="*/ 491647 h 49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494778">
                    <a:moveTo>
                      <a:pt x="53236" y="491647"/>
                    </a:moveTo>
                    <a:lnTo>
                      <a:pt x="0" y="150312"/>
                    </a:lnTo>
                    <a:lnTo>
                      <a:pt x="118997" y="356992"/>
                    </a:lnTo>
                    <a:lnTo>
                      <a:pt x="206680" y="0"/>
                    </a:lnTo>
                    <a:lnTo>
                      <a:pt x="228600" y="366386"/>
                    </a:lnTo>
                    <a:lnTo>
                      <a:pt x="335071" y="212942"/>
                    </a:lnTo>
                    <a:lnTo>
                      <a:pt x="328808" y="372649"/>
                    </a:lnTo>
                    <a:lnTo>
                      <a:pt x="457200" y="200416"/>
                    </a:lnTo>
                    <a:lnTo>
                      <a:pt x="450937" y="494778"/>
                    </a:lnTo>
                    <a:lnTo>
                      <a:pt x="53236" y="49164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grpSp>
            <p:nvGrpSpPr>
              <p:cNvPr id="52" name="Grupo 62"/>
              <p:cNvGrpSpPr>
                <a:grpSpLocks/>
              </p:cNvGrpSpPr>
              <p:nvPr/>
            </p:nvGrpSpPr>
            <p:grpSpPr bwMode="auto">
              <a:xfrm>
                <a:off x="4499992" y="4946981"/>
                <a:ext cx="939225" cy="1434347"/>
                <a:chOff x="1475656" y="4946981"/>
                <a:chExt cx="939225" cy="1434347"/>
              </a:xfrm>
            </p:grpSpPr>
            <p:sp>
              <p:nvSpPr>
                <p:cNvPr id="66" name="Forma livre 65"/>
                <p:cNvSpPr/>
                <p:nvPr/>
              </p:nvSpPr>
              <p:spPr>
                <a:xfrm>
                  <a:off x="1475211" y="4946003"/>
                  <a:ext cx="937700" cy="1435327"/>
                </a:xfrm>
                <a:custGeom>
                  <a:avLst/>
                  <a:gdLst>
                    <a:gd name="connsiteX0" fmla="*/ 0 w 924448"/>
                    <a:gd name="connsiteY0" fmla="*/ 0 h 984739"/>
                    <a:gd name="connsiteX1" fmla="*/ 10048 w 924448"/>
                    <a:gd name="connsiteY1" fmla="*/ 984739 h 984739"/>
                    <a:gd name="connsiteX2" fmla="*/ 924448 w 924448"/>
                    <a:gd name="connsiteY2" fmla="*/ 969666 h 984739"/>
                    <a:gd name="connsiteX3" fmla="*/ 919424 w 924448"/>
                    <a:gd name="connsiteY3" fmla="*/ 10048 h 984739"/>
                    <a:gd name="connsiteX4" fmla="*/ 0 w 924448"/>
                    <a:gd name="connsiteY4" fmla="*/ 0 h 984739"/>
                    <a:gd name="connsiteX0" fmla="*/ 0 w 926351"/>
                    <a:gd name="connsiteY0" fmla="*/ 0 h 1005460"/>
                    <a:gd name="connsiteX1" fmla="*/ 10048 w 926351"/>
                    <a:gd name="connsiteY1" fmla="*/ 984739 h 1005460"/>
                    <a:gd name="connsiteX2" fmla="*/ 926351 w 926351"/>
                    <a:gd name="connsiteY2" fmla="*/ 1005460 h 1005460"/>
                    <a:gd name="connsiteX3" fmla="*/ 919424 w 926351"/>
                    <a:gd name="connsiteY3" fmla="*/ 10048 h 1005460"/>
                    <a:gd name="connsiteX4" fmla="*/ 0 w 926351"/>
                    <a:gd name="connsiteY4" fmla="*/ 0 h 1005460"/>
                    <a:gd name="connsiteX0" fmla="*/ 9753 w 936104"/>
                    <a:gd name="connsiteY0" fmla="*/ 0 h 1005460"/>
                    <a:gd name="connsiteX1" fmla="*/ 0 w 936104"/>
                    <a:gd name="connsiteY1" fmla="*/ 1005459 h 1005460"/>
                    <a:gd name="connsiteX2" fmla="*/ 936104 w 936104"/>
                    <a:gd name="connsiteY2" fmla="*/ 1005460 h 1005460"/>
                    <a:gd name="connsiteX3" fmla="*/ 929177 w 936104"/>
                    <a:gd name="connsiteY3" fmla="*/ 10048 h 1005460"/>
                    <a:gd name="connsiteX4" fmla="*/ 9753 w 936104"/>
                    <a:gd name="connsiteY4" fmla="*/ 0 h 1005460"/>
                    <a:gd name="connsiteX0" fmla="*/ 9753 w 936104"/>
                    <a:gd name="connsiteY0" fmla="*/ 110462 h 1115922"/>
                    <a:gd name="connsiteX1" fmla="*/ 0 w 936104"/>
                    <a:gd name="connsiteY1" fmla="*/ 1115921 h 1115922"/>
                    <a:gd name="connsiteX2" fmla="*/ 936104 w 936104"/>
                    <a:gd name="connsiteY2" fmla="*/ 1115922 h 1115922"/>
                    <a:gd name="connsiteX3" fmla="*/ 929177 w 936104"/>
                    <a:gd name="connsiteY3" fmla="*/ 120510 h 1115922"/>
                    <a:gd name="connsiteX4" fmla="*/ 9753 w 936104"/>
                    <a:gd name="connsiteY4" fmla="*/ 110462 h 1115922"/>
                    <a:gd name="connsiteX0" fmla="*/ 9753 w 936104"/>
                    <a:gd name="connsiteY0" fmla="*/ 994129 h 1999589"/>
                    <a:gd name="connsiteX1" fmla="*/ 0 w 936104"/>
                    <a:gd name="connsiteY1" fmla="*/ 1999588 h 1999589"/>
                    <a:gd name="connsiteX2" fmla="*/ 936104 w 936104"/>
                    <a:gd name="connsiteY2" fmla="*/ 1999589 h 1999589"/>
                    <a:gd name="connsiteX3" fmla="*/ 929177 w 936104"/>
                    <a:gd name="connsiteY3" fmla="*/ 1004177 h 1999589"/>
                    <a:gd name="connsiteX4" fmla="*/ 9753 w 936104"/>
                    <a:gd name="connsiteY4" fmla="*/ 994129 h 1999589"/>
                    <a:gd name="connsiteX0" fmla="*/ 9753 w 936104"/>
                    <a:gd name="connsiteY0" fmla="*/ 428887 h 1434347"/>
                    <a:gd name="connsiteX1" fmla="*/ 0 w 936104"/>
                    <a:gd name="connsiteY1" fmla="*/ 1434346 h 1434347"/>
                    <a:gd name="connsiteX2" fmla="*/ 936104 w 936104"/>
                    <a:gd name="connsiteY2" fmla="*/ 1434347 h 1434347"/>
                    <a:gd name="connsiteX3" fmla="*/ 929177 w 936104"/>
                    <a:gd name="connsiteY3" fmla="*/ 438935 h 1434347"/>
                    <a:gd name="connsiteX4" fmla="*/ 9753 w 936104"/>
                    <a:gd name="connsiteY4" fmla="*/ 428887 h 1434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6104" h="1434347">
                      <a:moveTo>
                        <a:pt x="9753" y="428887"/>
                      </a:moveTo>
                      <a:lnTo>
                        <a:pt x="0" y="1434346"/>
                      </a:lnTo>
                      <a:lnTo>
                        <a:pt x="936104" y="1434347"/>
                      </a:lnTo>
                      <a:cubicBezTo>
                        <a:pt x="934429" y="1114474"/>
                        <a:pt x="930852" y="758808"/>
                        <a:pt x="929177" y="438935"/>
                      </a:cubicBezTo>
                      <a:cubicBezTo>
                        <a:pt x="654804" y="0"/>
                        <a:pt x="316228" y="432236"/>
                        <a:pt x="9753" y="428887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7" name="Forma livre 66"/>
                <p:cNvSpPr/>
                <p:nvPr/>
              </p:nvSpPr>
              <p:spPr>
                <a:xfrm>
                  <a:off x="1475211" y="5758867"/>
                  <a:ext cx="941364" cy="465018"/>
                </a:xfrm>
                <a:custGeom>
                  <a:avLst/>
                  <a:gdLst>
                    <a:gd name="connsiteX0" fmla="*/ 0 w 929472"/>
                    <a:gd name="connsiteY0" fmla="*/ 256233 h 256233"/>
                    <a:gd name="connsiteX1" fmla="*/ 422030 w 929472"/>
                    <a:gd name="connsiteY1" fmla="*/ 185895 h 256233"/>
                    <a:gd name="connsiteX2" fmla="*/ 929472 w 929472"/>
                    <a:gd name="connsiteY2" fmla="*/ 205992 h 256233"/>
                    <a:gd name="connsiteX3" fmla="*/ 924448 w 929472"/>
                    <a:gd name="connsiteY3" fmla="*/ 20097 h 256233"/>
                    <a:gd name="connsiteX4" fmla="*/ 537587 w 929472"/>
                    <a:gd name="connsiteY4" fmla="*/ 5025 h 256233"/>
                    <a:gd name="connsiteX5" fmla="*/ 391885 w 929472"/>
                    <a:gd name="connsiteY5" fmla="*/ 0 h 256233"/>
                    <a:gd name="connsiteX6" fmla="*/ 286378 w 929472"/>
                    <a:gd name="connsiteY6" fmla="*/ 0 h 256233"/>
                    <a:gd name="connsiteX7" fmla="*/ 216039 w 929472"/>
                    <a:gd name="connsiteY7" fmla="*/ 15073 h 256233"/>
                    <a:gd name="connsiteX8" fmla="*/ 130628 w 929472"/>
                    <a:gd name="connsiteY8" fmla="*/ 45218 h 256233"/>
                    <a:gd name="connsiteX9" fmla="*/ 90435 w 929472"/>
                    <a:gd name="connsiteY9" fmla="*/ 45218 h 256233"/>
                    <a:gd name="connsiteX10" fmla="*/ 0 w 929472"/>
                    <a:gd name="connsiteY10" fmla="*/ 35170 h 256233"/>
                    <a:gd name="connsiteX11" fmla="*/ 0 w 929472"/>
                    <a:gd name="connsiteY11" fmla="*/ 256233 h 256233"/>
                    <a:gd name="connsiteX0" fmla="*/ 0 w 929472"/>
                    <a:gd name="connsiteY0" fmla="*/ 280682 h 280682"/>
                    <a:gd name="connsiteX1" fmla="*/ 422030 w 929472"/>
                    <a:gd name="connsiteY1" fmla="*/ 210344 h 280682"/>
                    <a:gd name="connsiteX2" fmla="*/ 929472 w 929472"/>
                    <a:gd name="connsiteY2" fmla="*/ 230441 h 280682"/>
                    <a:gd name="connsiteX3" fmla="*/ 924448 w 929472"/>
                    <a:gd name="connsiteY3" fmla="*/ 44546 h 280682"/>
                    <a:gd name="connsiteX4" fmla="*/ 566311 w 929472"/>
                    <a:gd name="connsiteY4" fmla="*/ 0 h 280682"/>
                    <a:gd name="connsiteX5" fmla="*/ 391885 w 929472"/>
                    <a:gd name="connsiteY5" fmla="*/ 24449 h 280682"/>
                    <a:gd name="connsiteX6" fmla="*/ 286378 w 929472"/>
                    <a:gd name="connsiteY6" fmla="*/ 24449 h 280682"/>
                    <a:gd name="connsiteX7" fmla="*/ 216039 w 929472"/>
                    <a:gd name="connsiteY7" fmla="*/ 39522 h 280682"/>
                    <a:gd name="connsiteX8" fmla="*/ 130628 w 929472"/>
                    <a:gd name="connsiteY8" fmla="*/ 69667 h 280682"/>
                    <a:gd name="connsiteX9" fmla="*/ 90435 w 929472"/>
                    <a:gd name="connsiteY9" fmla="*/ 69667 h 280682"/>
                    <a:gd name="connsiteX10" fmla="*/ 0 w 929472"/>
                    <a:gd name="connsiteY10" fmla="*/ 59619 h 280682"/>
                    <a:gd name="connsiteX11" fmla="*/ 0 w 929472"/>
                    <a:gd name="connsiteY11" fmla="*/ 280682 h 280682"/>
                    <a:gd name="connsiteX0" fmla="*/ 0 w 929472"/>
                    <a:gd name="connsiteY0" fmla="*/ 317245 h 317245"/>
                    <a:gd name="connsiteX1" fmla="*/ 422030 w 929472"/>
                    <a:gd name="connsiteY1" fmla="*/ 246907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423087"/>
                    <a:gd name="connsiteX1" fmla="*/ 544209 w 929472"/>
                    <a:gd name="connsiteY1" fmla="*/ 376374 h 423087"/>
                    <a:gd name="connsiteX2" fmla="*/ 929472 w 929472"/>
                    <a:gd name="connsiteY2" fmla="*/ 267004 h 423087"/>
                    <a:gd name="connsiteX3" fmla="*/ 924448 w 929472"/>
                    <a:gd name="connsiteY3" fmla="*/ 81109 h 423087"/>
                    <a:gd name="connsiteX4" fmla="*/ 566311 w 929472"/>
                    <a:gd name="connsiteY4" fmla="*/ 36563 h 423087"/>
                    <a:gd name="connsiteX5" fmla="*/ 391885 w 929472"/>
                    <a:gd name="connsiteY5" fmla="*/ 61012 h 423087"/>
                    <a:gd name="connsiteX6" fmla="*/ 286378 w 929472"/>
                    <a:gd name="connsiteY6" fmla="*/ 61012 h 423087"/>
                    <a:gd name="connsiteX7" fmla="*/ 216039 w 929472"/>
                    <a:gd name="connsiteY7" fmla="*/ 76085 h 423087"/>
                    <a:gd name="connsiteX8" fmla="*/ 130628 w 929472"/>
                    <a:gd name="connsiteY8" fmla="*/ 106230 h 423087"/>
                    <a:gd name="connsiteX9" fmla="*/ 90435 w 929472"/>
                    <a:gd name="connsiteY9" fmla="*/ 106230 h 423087"/>
                    <a:gd name="connsiteX10" fmla="*/ 0 w 929472"/>
                    <a:gd name="connsiteY10" fmla="*/ 96182 h 423087"/>
                    <a:gd name="connsiteX11" fmla="*/ 0 w 929472"/>
                    <a:gd name="connsiteY11" fmla="*/ 317245 h 423087"/>
                    <a:gd name="connsiteX0" fmla="*/ 0 w 929472"/>
                    <a:gd name="connsiteY0" fmla="*/ 256233 h 362075"/>
                    <a:gd name="connsiteX1" fmla="*/ 544209 w 929472"/>
                    <a:gd name="connsiteY1" fmla="*/ 315362 h 362075"/>
                    <a:gd name="connsiteX2" fmla="*/ 929472 w 929472"/>
                    <a:gd name="connsiteY2" fmla="*/ 205992 h 362075"/>
                    <a:gd name="connsiteX3" fmla="*/ 924448 w 929472"/>
                    <a:gd name="connsiteY3" fmla="*/ 20097 h 362075"/>
                    <a:gd name="connsiteX4" fmla="*/ 570082 w 929472"/>
                    <a:gd name="connsiteY4" fmla="*/ 115478 h 362075"/>
                    <a:gd name="connsiteX5" fmla="*/ 391885 w 929472"/>
                    <a:gd name="connsiteY5" fmla="*/ 0 h 362075"/>
                    <a:gd name="connsiteX6" fmla="*/ 286378 w 929472"/>
                    <a:gd name="connsiteY6" fmla="*/ 0 h 362075"/>
                    <a:gd name="connsiteX7" fmla="*/ 216039 w 929472"/>
                    <a:gd name="connsiteY7" fmla="*/ 15073 h 362075"/>
                    <a:gd name="connsiteX8" fmla="*/ 130628 w 929472"/>
                    <a:gd name="connsiteY8" fmla="*/ 45218 h 362075"/>
                    <a:gd name="connsiteX9" fmla="*/ 90435 w 929472"/>
                    <a:gd name="connsiteY9" fmla="*/ 45218 h 362075"/>
                    <a:gd name="connsiteX10" fmla="*/ 0 w 929472"/>
                    <a:gd name="connsiteY10" fmla="*/ 35170 h 362075"/>
                    <a:gd name="connsiteX11" fmla="*/ 0 w 929472"/>
                    <a:gd name="connsiteY11" fmla="*/ 256233 h 362075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570082 w 929472"/>
                    <a:gd name="connsiteY4" fmla="*/ 115478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641342 w 929472"/>
                    <a:gd name="connsiteY4" fmla="*/ 185855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641342 w 929472"/>
                    <a:gd name="connsiteY4" fmla="*/ 185855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641342 w 929472"/>
                    <a:gd name="connsiteY4" fmla="*/ 185855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641342 w 929472"/>
                    <a:gd name="connsiteY4" fmla="*/ 185855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452736"/>
                    <a:gd name="connsiteX1" fmla="*/ 544209 w 929472"/>
                    <a:gd name="connsiteY1" fmla="*/ 315362 h 452736"/>
                    <a:gd name="connsiteX2" fmla="*/ 929472 w 929472"/>
                    <a:gd name="connsiteY2" fmla="*/ 205992 h 452736"/>
                    <a:gd name="connsiteX3" fmla="*/ 924448 w 929472"/>
                    <a:gd name="connsiteY3" fmla="*/ 20097 h 452736"/>
                    <a:gd name="connsiteX4" fmla="*/ 641342 w 929472"/>
                    <a:gd name="connsiteY4" fmla="*/ 185855 h 452736"/>
                    <a:gd name="connsiteX5" fmla="*/ 391885 w 929472"/>
                    <a:gd name="connsiteY5" fmla="*/ 0 h 452736"/>
                    <a:gd name="connsiteX6" fmla="*/ 286378 w 929472"/>
                    <a:gd name="connsiteY6" fmla="*/ 0 h 452736"/>
                    <a:gd name="connsiteX7" fmla="*/ 216039 w 929472"/>
                    <a:gd name="connsiteY7" fmla="*/ 15073 h 452736"/>
                    <a:gd name="connsiteX8" fmla="*/ 130628 w 929472"/>
                    <a:gd name="connsiteY8" fmla="*/ 45218 h 452736"/>
                    <a:gd name="connsiteX9" fmla="*/ 90435 w 929472"/>
                    <a:gd name="connsiteY9" fmla="*/ 45218 h 452736"/>
                    <a:gd name="connsiteX10" fmla="*/ 0 w 929472"/>
                    <a:gd name="connsiteY10" fmla="*/ 35170 h 452736"/>
                    <a:gd name="connsiteX11" fmla="*/ 0 w 929472"/>
                    <a:gd name="connsiteY11" fmla="*/ 256233 h 452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9472" h="452736">
                      <a:moveTo>
                        <a:pt x="0" y="256233"/>
                      </a:moveTo>
                      <a:cubicBezTo>
                        <a:pt x="233589" y="88667"/>
                        <a:pt x="361432" y="125680"/>
                        <a:pt x="544209" y="315362"/>
                      </a:cubicBezTo>
                      <a:cubicBezTo>
                        <a:pt x="828516" y="452736"/>
                        <a:pt x="792899" y="176026"/>
                        <a:pt x="929472" y="205992"/>
                      </a:cubicBezTo>
                      <a:lnTo>
                        <a:pt x="924448" y="20097"/>
                      </a:lnTo>
                      <a:cubicBezTo>
                        <a:pt x="805069" y="5248"/>
                        <a:pt x="772989" y="179971"/>
                        <a:pt x="641342" y="185855"/>
                      </a:cubicBezTo>
                      <a:cubicBezTo>
                        <a:pt x="543417" y="43806"/>
                        <a:pt x="475037" y="61952"/>
                        <a:pt x="391885" y="0"/>
                      </a:cubicBezTo>
                      <a:lnTo>
                        <a:pt x="286378" y="0"/>
                      </a:lnTo>
                      <a:lnTo>
                        <a:pt x="216039" y="15073"/>
                      </a:lnTo>
                      <a:lnTo>
                        <a:pt x="130628" y="45218"/>
                      </a:lnTo>
                      <a:lnTo>
                        <a:pt x="90435" y="45218"/>
                      </a:lnTo>
                      <a:lnTo>
                        <a:pt x="0" y="35170"/>
                      </a:lnTo>
                      <a:lnTo>
                        <a:pt x="0" y="256233"/>
                      </a:lnTo>
                      <a:close/>
                    </a:path>
                  </a:pathLst>
                </a:cu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grpSp>
            <p:nvGrpSpPr>
              <p:cNvPr id="53" name="Grupo 119"/>
              <p:cNvGrpSpPr>
                <a:grpSpLocks/>
              </p:cNvGrpSpPr>
              <p:nvPr/>
            </p:nvGrpSpPr>
            <p:grpSpPr bwMode="auto">
              <a:xfrm flipH="1">
                <a:off x="4532861" y="5030602"/>
                <a:ext cx="239164" cy="346887"/>
                <a:chOff x="-631118" y="6182082"/>
                <a:chExt cx="309782" cy="370997"/>
              </a:xfrm>
            </p:grpSpPr>
            <p:sp>
              <p:nvSpPr>
                <p:cNvPr id="63" name="Forma livre 62"/>
                <p:cNvSpPr/>
                <p:nvPr/>
              </p:nvSpPr>
              <p:spPr>
                <a:xfrm rot="20524570">
                  <a:off x="-596062" y="6330482"/>
                  <a:ext cx="180288" cy="223213"/>
                </a:xfrm>
                <a:custGeom>
                  <a:avLst/>
                  <a:gdLst>
                    <a:gd name="connsiteX0" fmla="*/ 0 w 180870"/>
                    <a:gd name="connsiteY0" fmla="*/ 266281 h 266281"/>
                    <a:gd name="connsiteX1" fmla="*/ 65314 w 180870"/>
                    <a:gd name="connsiteY1" fmla="*/ 85411 h 266281"/>
                    <a:gd name="connsiteX2" fmla="*/ 55266 w 180870"/>
                    <a:gd name="connsiteY2" fmla="*/ 10049 h 266281"/>
                    <a:gd name="connsiteX3" fmla="*/ 50242 w 180870"/>
                    <a:gd name="connsiteY3" fmla="*/ 0 h 266281"/>
                    <a:gd name="connsiteX4" fmla="*/ 50242 w 180870"/>
                    <a:gd name="connsiteY4" fmla="*/ 0 h 266281"/>
                    <a:gd name="connsiteX5" fmla="*/ 85411 w 180870"/>
                    <a:gd name="connsiteY5" fmla="*/ 85411 h 266281"/>
                    <a:gd name="connsiteX6" fmla="*/ 70338 w 180870"/>
                    <a:gd name="connsiteY6" fmla="*/ 135653 h 266281"/>
                    <a:gd name="connsiteX7" fmla="*/ 135653 w 180870"/>
                    <a:gd name="connsiteY7" fmla="*/ 25121 h 266281"/>
                    <a:gd name="connsiteX8" fmla="*/ 90435 w 180870"/>
                    <a:gd name="connsiteY8" fmla="*/ 130629 h 266281"/>
                    <a:gd name="connsiteX9" fmla="*/ 180870 w 180870"/>
                    <a:gd name="connsiteY9" fmla="*/ 100484 h 266281"/>
                    <a:gd name="connsiteX10" fmla="*/ 105508 w 180870"/>
                    <a:gd name="connsiteY10" fmla="*/ 150725 h 266281"/>
                    <a:gd name="connsiteX11" fmla="*/ 70338 w 180870"/>
                    <a:gd name="connsiteY11" fmla="*/ 221064 h 266281"/>
                    <a:gd name="connsiteX12" fmla="*/ 60290 w 180870"/>
                    <a:gd name="connsiteY12" fmla="*/ 266281 h 266281"/>
                    <a:gd name="connsiteX13" fmla="*/ 0 w 180870"/>
                    <a:gd name="connsiteY13" fmla="*/ 266281 h 26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0870" h="266281">
                      <a:moveTo>
                        <a:pt x="0" y="266281"/>
                      </a:moveTo>
                      <a:lnTo>
                        <a:pt x="65314" y="85411"/>
                      </a:lnTo>
                      <a:cubicBezTo>
                        <a:pt x="63226" y="64535"/>
                        <a:pt x="61670" y="32463"/>
                        <a:pt x="55266" y="10049"/>
                      </a:cubicBezTo>
                      <a:cubicBezTo>
                        <a:pt x="54237" y="6448"/>
                        <a:pt x="51917" y="3350"/>
                        <a:pt x="50242" y="0"/>
                      </a:cubicBezTo>
                      <a:lnTo>
                        <a:pt x="50242" y="0"/>
                      </a:lnTo>
                      <a:lnTo>
                        <a:pt x="85411" y="85411"/>
                      </a:lnTo>
                      <a:lnTo>
                        <a:pt x="70338" y="135653"/>
                      </a:lnTo>
                      <a:lnTo>
                        <a:pt x="135653" y="25121"/>
                      </a:lnTo>
                      <a:lnTo>
                        <a:pt x="90435" y="130629"/>
                      </a:lnTo>
                      <a:lnTo>
                        <a:pt x="180870" y="100484"/>
                      </a:lnTo>
                      <a:lnTo>
                        <a:pt x="105508" y="150725"/>
                      </a:lnTo>
                      <a:lnTo>
                        <a:pt x="70338" y="221064"/>
                      </a:lnTo>
                      <a:lnTo>
                        <a:pt x="60290" y="266281"/>
                      </a:lnTo>
                      <a:lnTo>
                        <a:pt x="0" y="26628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4" name="Nuvem 63"/>
                <p:cNvSpPr/>
                <p:nvPr/>
              </p:nvSpPr>
              <p:spPr>
                <a:xfrm rot="19340301">
                  <a:off x="-643506" y="6181673"/>
                  <a:ext cx="322621" cy="203634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5" name="Nuvem 64"/>
                <p:cNvSpPr/>
                <p:nvPr/>
              </p:nvSpPr>
              <p:spPr>
                <a:xfrm rot="586062">
                  <a:off x="-524894" y="6283490"/>
                  <a:ext cx="189777" cy="176221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grpSp>
            <p:nvGrpSpPr>
              <p:cNvPr id="54" name="Grupo 119"/>
              <p:cNvGrpSpPr>
                <a:grpSpLocks/>
              </p:cNvGrpSpPr>
              <p:nvPr/>
            </p:nvGrpSpPr>
            <p:grpSpPr bwMode="auto">
              <a:xfrm flipH="1">
                <a:off x="5292080" y="5157192"/>
                <a:ext cx="95148" cy="138004"/>
                <a:chOff x="-631118" y="6182082"/>
                <a:chExt cx="309782" cy="370997"/>
              </a:xfrm>
            </p:grpSpPr>
            <p:sp>
              <p:nvSpPr>
                <p:cNvPr id="60" name="Forma livre 59"/>
                <p:cNvSpPr/>
                <p:nvPr/>
              </p:nvSpPr>
              <p:spPr>
                <a:xfrm rot="20524570">
                  <a:off x="-615087" y="6332910"/>
                  <a:ext cx="166959" cy="216554"/>
                </a:xfrm>
                <a:custGeom>
                  <a:avLst/>
                  <a:gdLst>
                    <a:gd name="connsiteX0" fmla="*/ 0 w 180870"/>
                    <a:gd name="connsiteY0" fmla="*/ 266281 h 266281"/>
                    <a:gd name="connsiteX1" fmla="*/ 65314 w 180870"/>
                    <a:gd name="connsiteY1" fmla="*/ 85411 h 266281"/>
                    <a:gd name="connsiteX2" fmla="*/ 55266 w 180870"/>
                    <a:gd name="connsiteY2" fmla="*/ 10049 h 266281"/>
                    <a:gd name="connsiteX3" fmla="*/ 50242 w 180870"/>
                    <a:gd name="connsiteY3" fmla="*/ 0 h 266281"/>
                    <a:gd name="connsiteX4" fmla="*/ 50242 w 180870"/>
                    <a:gd name="connsiteY4" fmla="*/ 0 h 266281"/>
                    <a:gd name="connsiteX5" fmla="*/ 85411 w 180870"/>
                    <a:gd name="connsiteY5" fmla="*/ 85411 h 266281"/>
                    <a:gd name="connsiteX6" fmla="*/ 70338 w 180870"/>
                    <a:gd name="connsiteY6" fmla="*/ 135653 h 266281"/>
                    <a:gd name="connsiteX7" fmla="*/ 135653 w 180870"/>
                    <a:gd name="connsiteY7" fmla="*/ 25121 h 266281"/>
                    <a:gd name="connsiteX8" fmla="*/ 90435 w 180870"/>
                    <a:gd name="connsiteY8" fmla="*/ 130629 h 266281"/>
                    <a:gd name="connsiteX9" fmla="*/ 180870 w 180870"/>
                    <a:gd name="connsiteY9" fmla="*/ 100484 h 266281"/>
                    <a:gd name="connsiteX10" fmla="*/ 105508 w 180870"/>
                    <a:gd name="connsiteY10" fmla="*/ 150725 h 266281"/>
                    <a:gd name="connsiteX11" fmla="*/ 70338 w 180870"/>
                    <a:gd name="connsiteY11" fmla="*/ 221064 h 266281"/>
                    <a:gd name="connsiteX12" fmla="*/ 60290 w 180870"/>
                    <a:gd name="connsiteY12" fmla="*/ 266281 h 266281"/>
                    <a:gd name="connsiteX13" fmla="*/ 0 w 180870"/>
                    <a:gd name="connsiteY13" fmla="*/ 266281 h 26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0870" h="266281">
                      <a:moveTo>
                        <a:pt x="0" y="266281"/>
                      </a:moveTo>
                      <a:lnTo>
                        <a:pt x="65314" y="85411"/>
                      </a:lnTo>
                      <a:cubicBezTo>
                        <a:pt x="63226" y="64535"/>
                        <a:pt x="61670" y="32463"/>
                        <a:pt x="55266" y="10049"/>
                      </a:cubicBezTo>
                      <a:cubicBezTo>
                        <a:pt x="54237" y="6448"/>
                        <a:pt x="51917" y="3350"/>
                        <a:pt x="50242" y="0"/>
                      </a:cubicBezTo>
                      <a:lnTo>
                        <a:pt x="50242" y="0"/>
                      </a:lnTo>
                      <a:lnTo>
                        <a:pt x="85411" y="85411"/>
                      </a:lnTo>
                      <a:lnTo>
                        <a:pt x="70338" y="135653"/>
                      </a:lnTo>
                      <a:lnTo>
                        <a:pt x="135653" y="25121"/>
                      </a:lnTo>
                      <a:lnTo>
                        <a:pt x="90435" y="130629"/>
                      </a:lnTo>
                      <a:lnTo>
                        <a:pt x="180870" y="100484"/>
                      </a:lnTo>
                      <a:lnTo>
                        <a:pt x="105508" y="150725"/>
                      </a:lnTo>
                      <a:lnTo>
                        <a:pt x="70338" y="221064"/>
                      </a:lnTo>
                      <a:lnTo>
                        <a:pt x="60290" y="266281"/>
                      </a:lnTo>
                      <a:lnTo>
                        <a:pt x="0" y="26628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1" name="Nuvem 60"/>
                <p:cNvSpPr/>
                <p:nvPr/>
              </p:nvSpPr>
              <p:spPr>
                <a:xfrm rot="19340301">
                  <a:off x="-662790" y="6185257"/>
                  <a:ext cx="310067" cy="196867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2" name="Nuvem 61"/>
                <p:cNvSpPr/>
                <p:nvPr/>
              </p:nvSpPr>
              <p:spPr>
                <a:xfrm rot="586062">
                  <a:off x="-555455" y="6283690"/>
                  <a:ext cx="190811" cy="177180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grpSp>
            <p:nvGrpSpPr>
              <p:cNvPr id="55" name="Grupo 144"/>
              <p:cNvGrpSpPr>
                <a:grpSpLocks/>
              </p:cNvGrpSpPr>
              <p:nvPr/>
            </p:nvGrpSpPr>
            <p:grpSpPr bwMode="auto">
              <a:xfrm>
                <a:off x="4716016" y="4725144"/>
                <a:ext cx="184255" cy="240218"/>
                <a:chOff x="5467865" y="2852938"/>
                <a:chExt cx="2384854" cy="3109198"/>
              </a:xfrm>
            </p:grpSpPr>
            <p:sp>
              <p:nvSpPr>
                <p:cNvPr id="56" name="Forma livre 55"/>
                <p:cNvSpPr/>
                <p:nvPr/>
              </p:nvSpPr>
              <p:spPr>
                <a:xfrm>
                  <a:off x="6079548" y="2868014"/>
                  <a:ext cx="758557" cy="3080509"/>
                </a:xfrm>
                <a:custGeom>
                  <a:avLst/>
                  <a:gdLst>
                    <a:gd name="connsiteX0" fmla="*/ 0 w 720080"/>
                    <a:gd name="connsiteY0" fmla="*/ 1548172 h 3096344"/>
                    <a:gd name="connsiteX1" fmla="*/ 9358 w 720080"/>
                    <a:gd name="connsiteY1" fmla="*/ 1197490 h 3096344"/>
                    <a:gd name="connsiteX2" fmla="*/ 360042 w 720080"/>
                    <a:gd name="connsiteY2" fmla="*/ 1 h 3096344"/>
                    <a:gd name="connsiteX3" fmla="*/ 710722 w 720080"/>
                    <a:gd name="connsiteY3" fmla="*/ 1197492 h 3096344"/>
                    <a:gd name="connsiteX4" fmla="*/ 720080 w 720080"/>
                    <a:gd name="connsiteY4" fmla="*/ 1548174 h 3096344"/>
                    <a:gd name="connsiteX5" fmla="*/ 710722 w 720080"/>
                    <a:gd name="connsiteY5" fmla="*/ 1898856 h 3096344"/>
                    <a:gd name="connsiteX6" fmla="*/ 360039 w 720080"/>
                    <a:gd name="connsiteY6" fmla="*/ 3096346 h 3096344"/>
                    <a:gd name="connsiteX7" fmla="*/ 9358 w 720080"/>
                    <a:gd name="connsiteY7" fmla="*/ 1898855 h 3096344"/>
                    <a:gd name="connsiteX8" fmla="*/ 0 w 720080"/>
                    <a:gd name="connsiteY8" fmla="*/ 1548173 h 3096344"/>
                    <a:gd name="connsiteX9" fmla="*/ 0 w 720080"/>
                    <a:gd name="connsiteY9" fmla="*/ 1548172 h 3096344"/>
                    <a:gd name="connsiteX0" fmla="*/ 0 w 720080"/>
                    <a:gd name="connsiteY0" fmla="*/ 1548171 h 3096347"/>
                    <a:gd name="connsiteX1" fmla="*/ 9358 w 720080"/>
                    <a:gd name="connsiteY1" fmla="*/ 1197489 h 3096347"/>
                    <a:gd name="connsiteX2" fmla="*/ 360042 w 720080"/>
                    <a:gd name="connsiteY2" fmla="*/ 0 h 3096347"/>
                    <a:gd name="connsiteX3" fmla="*/ 710722 w 720080"/>
                    <a:gd name="connsiteY3" fmla="*/ 1197491 h 3096347"/>
                    <a:gd name="connsiteX4" fmla="*/ 720080 w 720080"/>
                    <a:gd name="connsiteY4" fmla="*/ 1548173 h 3096347"/>
                    <a:gd name="connsiteX5" fmla="*/ 710722 w 720080"/>
                    <a:gd name="connsiteY5" fmla="*/ 1898855 h 3096347"/>
                    <a:gd name="connsiteX6" fmla="*/ 360039 w 720080"/>
                    <a:gd name="connsiteY6" fmla="*/ 3096345 h 3096347"/>
                    <a:gd name="connsiteX7" fmla="*/ 9358 w 720080"/>
                    <a:gd name="connsiteY7" fmla="*/ 1898854 h 3096347"/>
                    <a:gd name="connsiteX8" fmla="*/ 0 w 720080"/>
                    <a:gd name="connsiteY8" fmla="*/ 1548172 h 3096347"/>
                    <a:gd name="connsiteX9" fmla="*/ 0 w 720080"/>
                    <a:gd name="connsiteY9" fmla="*/ 1548171 h 3096347"/>
                    <a:gd name="connsiteX0" fmla="*/ 0 w 720080"/>
                    <a:gd name="connsiteY0" fmla="*/ 1548171 h 3096347"/>
                    <a:gd name="connsiteX1" fmla="*/ 9358 w 720080"/>
                    <a:gd name="connsiteY1" fmla="*/ 1197489 h 3096347"/>
                    <a:gd name="connsiteX2" fmla="*/ 360042 w 720080"/>
                    <a:gd name="connsiteY2" fmla="*/ 0 h 3096347"/>
                    <a:gd name="connsiteX3" fmla="*/ 710722 w 720080"/>
                    <a:gd name="connsiteY3" fmla="*/ 1197491 h 3096347"/>
                    <a:gd name="connsiteX4" fmla="*/ 720080 w 720080"/>
                    <a:gd name="connsiteY4" fmla="*/ 1548173 h 3096347"/>
                    <a:gd name="connsiteX5" fmla="*/ 710722 w 720080"/>
                    <a:gd name="connsiteY5" fmla="*/ 1898855 h 3096347"/>
                    <a:gd name="connsiteX6" fmla="*/ 360039 w 720080"/>
                    <a:gd name="connsiteY6" fmla="*/ 3096345 h 3096347"/>
                    <a:gd name="connsiteX7" fmla="*/ 9358 w 720080"/>
                    <a:gd name="connsiteY7" fmla="*/ 1898854 h 3096347"/>
                    <a:gd name="connsiteX8" fmla="*/ 0 w 720080"/>
                    <a:gd name="connsiteY8" fmla="*/ 1548172 h 3096347"/>
                    <a:gd name="connsiteX9" fmla="*/ 0 w 720080"/>
                    <a:gd name="connsiteY9" fmla="*/ 1548171 h 3096347"/>
                    <a:gd name="connsiteX0" fmla="*/ 28055 w 748135"/>
                    <a:gd name="connsiteY0" fmla="*/ 1548171 h 3109198"/>
                    <a:gd name="connsiteX1" fmla="*/ 37413 w 748135"/>
                    <a:gd name="connsiteY1" fmla="*/ 1197489 h 3109198"/>
                    <a:gd name="connsiteX2" fmla="*/ 388097 w 748135"/>
                    <a:gd name="connsiteY2" fmla="*/ 0 h 3109198"/>
                    <a:gd name="connsiteX3" fmla="*/ 738777 w 748135"/>
                    <a:gd name="connsiteY3" fmla="*/ 1197491 h 3109198"/>
                    <a:gd name="connsiteX4" fmla="*/ 748135 w 748135"/>
                    <a:gd name="connsiteY4" fmla="*/ 1548173 h 3109198"/>
                    <a:gd name="connsiteX5" fmla="*/ 738777 w 748135"/>
                    <a:gd name="connsiteY5" fmla="*/ 1898855 h 3109198"/>
                    <a:gd name="connsiteX6" fmla="*/ 388094 w 748135"/>
                    <a:gd name="connsiteY6" fmla="*/ 3096345 h 3109198"/>
                    <a:gd name="connsiteX7" fmla="*/ 37413 w 748135"/>
                    <a:gd name="connsiteY7" fmla="*/ 1898854 h 3109198"/>
                    <a:gd name="connsiteX8" fmla="*/ 28055 w 748135"/>
                    <a:gd name="connsiteY8" fmla="*/ 1548172 h 3109198"/>
                    <a:gd name="connsiteX9" fmla="*/ 28055 w 748135"/>
                    <a:gd name="connsiteY9" fmla="*/ 1548171 h 3109198"/>
                    <a:gd name="connsiteX0" fmla="*/ 28055 w 748135"/>
                    <a:gd name="connsiteY0" fmla="*/ 1548171 h 3109198"/>
                    <a:gd name="connsiteX1" fmla="*/ 37413 w 748135"/>
                    <a:gd name="connsiteY1" fmla="*/ 1197489 h 3109198"/>
                    <a:gd name="connsiteX2" fmla="*/ 388097 w 748135"/>
                    <a:gd name="connsiteY2" fmla="*/ 0 h 3109198"/>
                    <a:gd name="connsiteX3" fmla="*/ 738777 w 748135"/>
                    <a:gd name="connsiteY3" fmla="*/ 1197491 h 3109198"/>
                    <a:gd name="connsiteX4" fmla="*/ 748135 w 748135"/>
                    <a:gd name="connsiteY4" fmla="*/ 1548173 h 3109198"/>
                    <a:gd name="connsiteX5" fmla="*/ 738777 w 748135"/>
                    <a:gd name="connsiteY5" fmla="*/ 1898855 h 3109198"/>
                    <a:gd name="connsiteX6" fmla="*/ 388094 w 748135"/>
                    <a:gd name="connsiteY6" fmla="*/ 3096345 h 3109198"/>
                    <a:gd name="connsiteX7" fmla="*/ 37413 w 748135"/>
                    <a:gd name="connsiteY7" fmla="*/ 1898854 h 3109198"/>
                    <a:gd name="connsiteX8" fmla="*/ 28055 w 748135"/>
                    <a:gd name="connsiteY8" fmla="*/ 1548172 h 3109198"/>
                    <a:gd name="connsiteX9" fmla="*/ 28055 w 748135"/>
                    <a:gd name="connsiteY9" fmla="*/ 1548171 h 3109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135" h="3109198">
                      <a:moveTo>
                        <a:pt x="28055" y="1548171"/>
                      </a:moveTo>
                      <a:cubicBezTo>
                        <a:pt x="28055" y="1430125"/>
                        <a:pt x="31195" y="1312466"/>
                        <a:pt x="37413" y="1197489"/>
                      </a:cubicBezTo>
                      <a:cubicBezTo>
                        <a:pt x="75338" y="496265"/>
                        <a:pt x="37073" y="1469"/>
                        <a:pt x="388097" y="0"/>
                      </a:cubicBezTo>
                      <a:cubicBezTo>
                        <a:pt x="722399" y="7657"/>
                        <a:pt x="700853" y="496273"/>
                        <a:pt x="738777" y="1197491"/>
                      </a:cubicBezTo>
                      <a:cubicBezTo>
                        <a:pt x="744995" y="1312468"/>
                        <a:pt x="748135" y="1430127"/>
                        <a:pt x="748135" y="1548173"/>
                      </a:cubicBezTo>
                      <a:cubicBezTo>
                        <a:pt x="748135" y="1666219"/>
                        <a:pt x="744995" y="1783877"/>
                        <a:pt x="738777" y="1898855"/>
                      </a:cubicBezTo>
                      <a:cubicBezTo>
                        <a:pt x="700853" y="2600077"/>
                        <a:pt x="714086" y="3078310"/>
                        <a:pt x="388094" y="3096345"/>
                      </a:cubicBezTo>
                      <a:cubicBezTo>
                        <a:pt x="0" y="3109198"/>
                        <a:pt x="75337" y="2600073"/>
                        <a:pt x="37413" y="1898854"/>
                      </a:cubicBezTo>
                      <a:cubicBezTo>
                        <a:pt x="31195" y="1783876"/>
                        <a:pt x="28055" y="1666218"/>
                        <a:pt x="28055" y="1548172"/>
                      </a:cubicBezTo>
                      <a:lnTo>
                        <a:pt x="28055" y="1548171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57" name="Forma livre 56"/>
                <p:cNvSpPr/>
                <p:nvPr/>
              </p:nvSpPr>
              <p:spPr>
                <a:xfrm>
                  <a:off x="5463236" y="3910643"/>
                  <a:ext cx="2512704" cy="853060"/>
                </a:xfrm>
                <a:custGeom>
                  <a:avLst/>
                  <a:gdLst>
                    <a:gd name="connsiteX0" fmla="*/ 2131540 w 2384854"/>
                    <a:gd name="connsiteY0" fmla="*/ 271849 h 895865"/>
                    <a:gd name="connsiteX1" fmla="*/ 2131540 w 2384854"/>
                    <a:gd name="connsiteY1" fmla="*/ 271849 h 895865"/>
                    <a:gd name="connsiteX2" fmla="*/ 2150076 w 2384854"/>
                    <a:gd name="connsiteY2" fmla="*/ 216243 h 895865"/>
                    <a:gd name="connsiteX3" fmla="*/ 2242751 w 2384854"/>
                    <a:gd name="connsiteY3" fmla="*/ 0 h 895865"/>
                    <a:gd name="connsiteX4" fmla="*/ 2384854 w 2384854"/>
                    <a:gd name="connsiteY4" fmla="*/ 0 h 895865"/>
                    <a:gd name="connsiteX5" fmla="*/ 2341605 w 2384854"/>
                    <a:gd name="connsiteY5" fmla="*/ 698157 h 895865"/>
                    <a:gd name="connsiteX6" fmla="*/ 766119 w 2384854"/>
                    <a:gd name="connsiteY6" fmla="*/ 895865 h 895865"/>
                    <a:gd name="connsiteX7" fmla="*/ 376881 w 2384854"/>
                    <a:gd name="connsiteY7" fmla="*/ 883508 h 895865"/>
                    <a:gd name="connsiteX8" fmla="*/ 117389 w 2384854"/>
                    <a:gd name="connsiteY8" fmla="*/ 766119 h 895865"/>
                    <a:gd name="connsiteX9" fmla="*/ 49427 w 2384854"/>
                    <a:gd name="connsiteY9" fmla="*/ 716692 h 895865"/>
                    <a:gd name="connsiteX10" fmla="*/ 6178 w 2384854"/>
                    <a:gd name="connsiteY10" fmla="*/ 661086 h 895865"/>
                    <a:gd name="connsiteX11" fmla="*/ 0 w 2384854"/>
                    <a:gd name="connsiteY11" fmla="*/ 531341 h 895865"/>
                    <a:gd name="connsiteX12" fmla="*/ 197708 w 2384854"/>
                    <a:gd name="connsiteY12" fmla="*/ 339811 h 895865"/>
                    <a:gd name="connsiteX13" fmla="*/ 321276 w 2384854"/>
                    <a:gd name="connsiteY13" fmla="*/ 228600 h 895865"/>
                    <a:gd name="connsiteX14" fmla="*/ 395416 w 2384854"/>
                    <a:gd name="connsiteY14" fmla="*/ 197708 h 895865"/>
                    <a:gd name="connsiteX15" fmla="*/ 481913 w 2384854"/>
                    <a:gd name="connsiteY15" fmla="*/ 197708 h 895865"/>
                    <a:gd name="connsiteX16" fmla="*/ 2131540 w 2384854"/>
                    <a:gd name="connsiteY16" fmla="*/ 271849 h 895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384854" h="895865">
                      <a:moveTo>
                        <a:pt x="2131540" y="271849"/>
                      </a:moveTo>
                      <a:lnTo>
                        <a:pt x="2131540" y="271849"/>
                      </a:lnTo>
                      <a:lnTo>
                        <a:pt x="2150076" y="216243"/>
                      </a:lnTo>
                      <a:lnTo>
                        <a:pt x="2242751" y="0"/>
                      </a:lnTo>
                      <a:lnTo>
                        <a:pt x="2384854" y="0"/>
                      </a:lnTo>
                      <a:lnTo>
                        <a:pt x="2341605" y="698157"/>
                      </a:lnTo>
                      <a:lnTo>
                        <a:pt x="766119" y="895865"/>
                      </a:lnTo>
                      <a:lnTo>
                        <a:pt x="376881" y="883508"/>
                      </a:lnTo>
                      <a:lnTo>
                        <a:pt x="117389" y="766119"/>
                      </a:lnTo>
                      <a:lnTo>
                        <a:pt x="49427" y="716692"/>
                      </a:lnTo>
                      <a:lnTo>
                        <a:pt x="6178" y="661086"/>
                      </a:lnTo>
                      <a:lnTo>
                        <a:pt x="0" y="531341"/>
                      </a:lnTo>
                      <a:lnTo>
                        <a:pt x="197708" y="339811"/>
                      </a:lnTo>
                      <a:lnTo>
                        <a:pt x="321276" y="228600"/>
                      </a:lnTo>
                      <a:lnTo>
                        <a:pt x="395416" y="197708"/>
                      </a:lnTo>
                      <a:lnTo>
                        <a:pt x="481913" y="197708"/>
                      </a:lnTo>
                      <a:lnTo>
                        <a:pt x="2131540" y="271849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58" name="Forma livre 57"/>
                <p:cNvSpPr/>
                <p:nvPr/>
              </p:nvSpPr>
              <p:spPr>
                <a:xfrm>
                  <a:off x="5558056" y="4147619"/>
                  <a:ext cx="758557" cy="284353"/>
                </a:xfrm>
                <a:custGeom>
                  <a:avLst/>
                  <a:gdLst>
                    <a:gd name="connsiteX0" fmla="*/ 0 w 729048"/>
                    <a:gd name="connsiteY0" fmla="*/ 228600 h 284205"/>
                    <a:gd name="connsiteX1" fmla="*/ 228600 w 729048"/>
                    <a:gd name="connsiteY1" fmla="*/ 18535 h 284205"/>
                    <a:gd name="connsiteX2" fmla="*/ 457200 w 729048"/>
                    <a:gd name="connsiteY2" fmla="*/ 0 h 284205"/>
                    <a:gd name="connsiteX3" fmla="*/ 722870 w 729048"/>
                    <a:gd name="connsiteY3" fmla="*/ 6178 h 284205"/>
                    <a:gd name="connsiteX4" fmla="*/ 729048 w 729048"/>
                    <a:gd name="connsiteY4" fmla="*/ 172994 h 284205"/>
                    <a:gd name="connsiteX5" fmla="*/ 105032 w 729048"/>
                    <a:gd name="connsiteY5" fmla="*/ 284205 h 284205"/>
                    <a:gd name="connsiteX6" fmla="*/ 0 w 729048"/>
                    <a:gd name="connsiteY6" fmla="*/ 228600 h 28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9048" h="284205">
                      <a:moveTo>
                        <a:pt x="0" y="228600"/>
                      </a:moveTo>
                      <a:lnTo>
                        <a:pt x="228600" y="18535"/>
                      </a:lnTo>
                      <a:lnTo>
                        <a:pt x="457200" y="0"/>
                      </a:lnTo>
                      <a:lnTo>
                        <a:pt x="722870" y="6178"/>
                      </a:lnTo>
                      <a:lnTo>
                        <a:pt x="729048" y="172994"/>
                      </a:lnTo>
                      <a:lnTo>
                        <a:pt x="105032" y="284205"/>
                      </a:lnTo>
                      <a:lnTo>
                        <a:pt x="0" y="228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cxnSp>
              <p:nvCxnSpPr>
                <p:cNvPr id="59" name="Conector reto 58"/>
                <p:cNvCxnSpPr>
                  <a:stCxn id="58" idx="2"/>
                </p:cNvCxnSpPr>
                <p:nvPr/>
              </p:nvCxnSpPr>
              <p:spPr>
                <a:xfrm flipH="1">
                  <a:off x="6032153" y="4147619"/>
                  <a:ext cx="0" cy="2369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103161" y="1052736"/>
            <a:ext cx="5011307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PERMUTAÇÃO SIMPLES</a:t>
            </a:r>
          </a:p>
        </p:txBody>
      </p:sp>
      <p:sp>
        <p:nvSpPr>
          <p:cNvPr id="49155" name="CaixaDeTexto 5"/>
          <p:cNvSpPr txBox="1">
            <a:spLocks noChangeArrowheads="1"/>
          </p:cNvSpPr>
          <p:nvPr/>
        </p:nvSpPr>
        <p:spPr bwMode="auto">
          <a:xfrm>
            <a:off x="323850" y="1844675"/>
            <a:ext cx="84963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Concluindo, o número de permutações de </a:t>
            </a:r>
            <a:r>
              <a:rPr lang="pt-BR" sz="2200" dirty="0">
                <a:solidFill>
                  <a:srgbClr val="0070C0"/>
                </a:solidFill>
              </a:rPr>
              <a:t>n</a:t>
            </a:r>
            <a:r>
              <a:rPr lang="pt-BR" sz="2200" dirty="0"/>
              <a:t> elementos é calculado da seguinte forma: 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/>
              <a:t>O valor obtido com </a:t>
            </a:r>
            <a:r>
              <a:rPr lang="pt-BR" sz="2200" dirty="0" err="1">
                <a:solidFill>
                  <a:srgbClr val="0070C0"/>
                </a:solidFill>
              </a:rPr>
              <a:t>Pn</a:t>
            </a:r>
            <a:r>
              <a:rPr lang="pt-BR" sz="2200" dirty="0"/>
              <a:t> é também chamado de </a:t>
            </a:r>
            <a:r>
              <a:rPr lang="pt-BR" sz="2200" dirty="0">
                <a:solidFill>
                  <a:srgbClr val="0070C0"/>
                </a:solidFill>
              </a:rPr>
              <a:t>fatorial do número n </a:t>
            </a:r>
            <a:r>
              <a:rPr lang="pt-BR" sz="2200" dirty="0"/>
              <a:t>e indicado por </a:t>
            </a:r>
            <a:r>
              <a:rPr lang="pt-BR" sz="2200" dirty="0">
                <a:solidFill>
                  <a:srgbClr val="0070C0"/>
                </a:solidFill>
              </a:rPr>
              <a:t>n!</a:t>
            </a:r>
            <a:r>
              <a:rPr lang="pt-BR" sz="2200" dirty="0"/>
              <a:t> (lê-se “fatorial de n” ou “n fatorial”), para</a:t>
            </a:r>
            <a:r>
              <a:rPr lang="pt-BR" sz="2400" dirty="0"/>
              <a:t> n </a:t>
            </a:r>
            <a:r>
              <a:rPr lang="pt-BR" sz="2400" dirty="0" smtClean="0"/>
              <a:t>     .</a:t>
            </a: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6" name="Arredondar Retângulo em um Canto Diagonal 15"/>
          <p:cNvSpPr/>
          <p:nvPr/>
        </p:nvSpPr>
        <p:spPr>
          <a:xfrm>
            <a:off x="1692275" y="3068638"/>
            <a:ext cx="6119813" cy="13684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3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Pn</a:t>
            </a:r>
            <a:r>
              <a:rPr lang="pt-BR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n.(n – 1).(n – 2)... .1 </a:t>
            </a:r>
          </a:p>
        </p:txBody>
      </p:sp>
      <p:pic>
        <p:nvPicPr>
          <p:cNvPr id="4915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5113" y="5589588"/>
            <a:ext cx="400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67131" y="1052736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3850" y="1916113"/>
            <a:ext cx="8496300" cy="161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70C0"/>
                </a:solidFill>
              </a:rPr>
              <a:t>01.</a:t>
            </a:r>
            <a:r>
              <a:rPr lang="pt-BR" sz="2200" dirty="0"/>
              <a:t> Quantos são os anagramas da palavra </a:t>
            </a:r>
            <a:r>
              <a:rPr lang="pt-BR" sz="2200" b="1" dirty="0"/>
              <a:t>ESCOLA</a:t>
            </a:r>
            <a:r>
              <a:rPr lang="pt-BR" sz="2200" dirty="0"/>
              <a:t>?</a:t>
            </a:r>
          </a:p>
          <a:p>
            <a:pPr marL="457200" indent="-457200"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124075" y="5157788"/>
            <a:ext cx="6624638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 dirty="0">
                <a:solidFill>
                  <a:srgbClr val="00B050"/>
                </a:solidFill>
              </a:rPr>
              <a:t>Resolução:</a:t>
            </a:r>
          </a:p>
          <a:p>
            <a:pPr algn="r"/>
            <a:r>
              <a:rPr lang="pt-BR" sz="2800" dirty="0">
                <a:solidFill>
                  <a:srgbClr val="00B050"/>
                </a:solidFill>
              </a:rPr>
              <a:t>P</a:t>
            </a:r>
            <a:r>
              <a:rPr lang="pt-BR" sz="2800" baseline="-25000" dirty="0">
                <a:solidFill>
                  <a:srgbClr val="00B050"/>
                </a:solidFill>
              </a:rPr>
              <a:t>6</a:t>
            </a:r>
            <a:r>
              <a:rPr lang="pt-BR" sz="2800" dirty="0">
                <a:solidFill>
                  <a:srgbClr val="00B050"/>
                </a:solidFill>
              </a:rPr>
              <a:t> = 6! </a:t>
            </a:r>
          </a:p>
          <a:p>
            <a:pPr algn="r"/>
            <a:r>
              <a:rPr lang="pt-BR" sz="2800" dirty="0">
                <a:solidFill>
                  <a:srgbClr val="00B050"/>
                </a:solidFill>
              </a:rPr>
              <a:t>6! =  720 anagramas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563888" y="2791265"/>
            <a:ext cx="4319587" cy="17541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Arial" charset="0"/>
                <a:cs typeface="Arial" charset="0"/>
              </a:rPr>
              <a:t>Um </a:t>
            </a:r>
            <a:r>
              <a:rPr lang="pt-BR" b="1" dirty="0">
                <a:solidFill>
                  <a:srgbClr val="000000"/>
                </a:solidFill>
                <a:latin typeface="Arial" charset="0"/>
                <a:cs typeface="Arial" charset="0"/>
              </a:rPr>
              <a:t>anagrama</a:t>
            </a:r>
            <a:r>
              <a:rPr lang="pt-BR" dirty="0">
                <a:solidFill>
                  <a:srgbClr val="000000"/>
                </a:solidFill>
                <a:latin typeface="Arial" charset="0"/>
                <a:cs typeface="Arial" charset="0"/>
              </a:rPr>
              <a:t> é uma palavra formada com todas as letras de uma outra palavra. As palavras resultantes não precisam ter sentido.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sp>
        <p:nvSpPr>
          <p:cNvPr id="9" name="CaixaDeTexto 11"/>
          <p:cNvSpPr txBox="1">
            <a:spLocks noChangeArrowheads="1"/>
          </p:cNvSpPr>
          <p:nvPr/>
        </p:nvSpPr>
        <p:spPr bwMode="auto">
          <a:xfrm>
            <a:off x="323850" y="5589588"/>
            <a:ext cx="26638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000" dirty="0"/>
              <a:t>Imagem: (a) </a:t>
            </a:r>
            <a:r>
              <a:rPr lang="en-US" sz="1000" dirty="0"/>
              <a:t>Dave Buchwald /  </a:t>
            </a:r>
            <a:r>
              <a:rPr lang="en-US" sz="1000" dirty="0" err="1"/>
              <a:t>Menina</a:t>
            </a:r>
            <a:r>
              <a:rPr lang="en-US" sz="1000" dirty="0"/>
              <a:t>/Creative Commons Attribution-Share Alike 3.0 </a:t>
            </a:r>
            <a:r>
              <a:rPr lang="en-US" sz="1000" dirty="0" err="1" smtClean="0"/>
              <a:t>Unported</a:t>
            </a:r>
            <a:r>
              <a:rPr lang="pt-BR" sz="1000" dirty="0"/>
              <a:t>.</a:t>
            </a:r>
          </a:p>
        </p:txBody>
      </p:sp>
      <p:pic>
        <p:nvPicPr>
          <p:cNvPr id="10" name="Picture 11" descr="File:Candid portrait of a little gir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934"/>
          <a:stretch>
            <a:fillRect/>
          </a:stretch>
        </p:blipFill>
        <p:spPr bwMode="auto">
          <a:xfrm>
            <a:off x="431800" y="2781300"/>
            <a:ext cx="270033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67131" y="1052736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3850" y="1916113"/>
            <a:ext cx="84963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70C0"/>
                </a:solidFill>
              </a:rPr>
              <a:t>02.</a:t>
            </a:r>
            <a:r>
              <a:rPr lang="pt-BR" sz="2200" dirty="0"/>
              <a:t> O estado FICÇÃO é formado por apenas 6 cidades. Deseja-se pintar o mapa deste estado com as cores azul, branca e </a:t>
            </a:r>
            <a:r>
              <a:rPr lang="pt-BR" sz="2200" dirty="0" smtClean="0"/>
              <a:t>verde, </a:t>
            </a:r>
            <a:r>
              <a:rPr lang="pt-BR" sz="2200" dirty="0"/>
              <a:t>de modo que duas cidades sejam azuis, uma branca e as outras verdes. Quantas são as maneiras distintas de pintar esse mapa?  </a:t>
            </a:r>
          </a:p>
          <a:p>
            <a:pPr marL="457200" indent="-457200"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611188" y="6021388"/>
            <a:ext cx="6624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60 maneiras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67131" y="1052736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3850" y="1916113"/>
            <a:ext cx="8496300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70C0"/>
                </a:solidFill>
              </a:rPr>
              <a:t>03.</a:t>
            </a:r>
            <a:r>
              <a:rPr lang="pt-BR" sz="2200" dirty="0"/>
              <a:t>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Quantos são os anagramas da palavra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PETROLINA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que começam com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P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e terminam com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?  </a:t>
            </a:r>
          </a:p>
          <a:p>
            <a:pPr marL="457200" indent="-457200"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124075" y="5876925"/>
            <a:ext cx="66246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7!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67131" y="1052736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3850" y="1916113"/>
            <a:ext cx="8496300" cy="2632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70C0"/>
                </a:solidFill>
              </a:rPr>
              <a:t>04.</a:t>
            </a:r>
            <a:r>
              <a:rPr lang="pt-BR" sz="2200" dirty="0"/>
              <a:t> (BARROSO, 2010, p. 308) Numa van com 9 assentos, viajarão 8 passageiros e o motorista. De quantos modos distintos os 8 passageiros podem ocupar os assentos do veículo? </a:t>
            </a:r>
          </a:p>
          <a:p>
            <a:pPr marL="457200" indent="-457200"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195513" y="6092825"/>
            <a:ext cx="6624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8! ou 40.320 modos. 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67131" y="1052736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3850" y="1916113"/>
            <a:ext cx="8496300" cy="5172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70C0"/>
                </a:solidFill>
              </a:rPr>
              <a:t>05.</a:t>
            </a:r>
            <a:r>
              <a:rPr lang="pt-BR" sz="2200" dirty="0"/>
              <a:t> (SOUZA, 2010, p. 228) Considerando os anagramas da palavra </a:t>
            </a:r>
            <a:r>
              <a:rPr lang="pt-BR" sz="2200" b="1" dirty="0">
                <a:solidFill>
                  <a:srgbClr val="0070C0"/>
                </a:solidFill>
              </a:rPr>
              <a:t>BRASIL</a:t>
            </a:r>
            <a:r>
              <a:rPr lang="pt-BR" sz="2200" dirty="0"/>
              <a:t>, determine:</a:t>
            </a:r>
          </a:p>
          <a:p>
            <a:pPr algn="just">
              <a:lnSpc>
                <a:spcPct val="150000"/>
              </a:lnSpc>
              <a:defRPr/>
            </a:pPr>
            <a:endParaRPr lang="pt-BR" sz="2200" dirty="0"/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dirty="0" smtClean="0">
                <a:solidFill>
                  <a:srgbClr val="0070C0"/>
                </a:solidFill>
              </a:rPr>
              <a:t>o </a:t>
            </a:r>
            <a:r>
              <a:rPr lang="pt-BR" sz="2200" dirty="0">
                <a:solidFill>
                  <a:srgbClr val="0070C0"/>
                </a:solidFill>
              </a:rPr>
              <a:t>número total de </a:t>
            </a:r>
            <a:r>
              <a:rPr lang="pt-BR" sz="2200" dirty="0" smtClean="0">
                <a:solidFill>
                  <a:srgbClr val="0070C0"/>
                </a:solidFill>
              </a:rPr>
              <a:t>anagramas;</a:t>
            </a:r>
            <a:endParaRPr lang="pt-BR" sz="2200" dirty="0">
              <a:solidFill>
                <a:srgbClr val="0070C0"/>
              </a:solidFill>
            </a:endParaRP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dirty="0" smtClean="0">
                <a:solidFill>
                  <a:srgbClr val="0070C0"/>
                </a:solidFill>
              </a:rPr>
              <a:t>quantos </a:t>
            </a:r>
            <a:r>
              <a:rPr lang="pt-BR" sz="2200" dirty="0">
                <a:solidFill>
                  <a:srgbClr val="0070C0"/>
                </a:solidFill>
              </a:rPr>
              <a:t>começam com </a:t>
            </a:r>
            <a:r>
              <a:rPr lang="pt-BR" sz="2200" dirty="0" smtClean="0">
                <a:solidFill>
                  <a:srgbClr val="0070C0"/>
                </a:solidFill>
              </a:rPr>
              <a:t>B;</a:t>
            </a:r>
            <a:endParaRPr lang="pt-BR" sz="2200" dirty="0">
              <a:solidFill>
                <a:srgbClr val="0070C0"/>
              </a:solidFill>
            </a:endParaRP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dirty="0" smtClean="0">
                <a:solidFill>
                  <a:srgbClr val="0070C0"/>
                </a:solidFill>
              </a:rPr>
              <a:t>quantos </a:t>
            </a:r>
            <a:r>
              <a:rPr lang="pt-BR" sz="2200" dirty="0">
                <a:solidFill>
                  <a:srgbClr val="0070C0"/>
                </a:solidFill>
              </a:rPr>
              <a:t>terminam com </a:t>
            </a:r>
            <a:r>
              <a:rPr lang="pt-BR" sz="2200" dirty="0" smtClean="0">
                <a:solidFill>
                  <a:srgbClr val="0070C0"/>
                </a:solidFill>
              </a:rPr>
              <a:t>L;</a:t>
            </a:r>
            <a:endParaRPr lang="pt-BR" sz="2200" dirty="0">
              <a:solidFill>
                <a:srgbClr val="0070C0"/>
              </a:solidFill>
            </a:endParaRP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dirty="0" smtClean="0">
                <a:solidFill>
                  <a:srgbClr val="0070C0"/>
                </a:solidFill>
              </a:rPr>
              <a:t>quantos </a:t>
            </a:r>
            <a:r>
              <a:rPr lang="pt-BR" sz="2200" dirty="0">
                <a:solidFill>
                  <a:srgbClr val="0070C0"/>
                </a:solidFill>
              </a:rPr>
              <a:t>começam com B e terminam com </a:t>
            </a:r>
            <a:r>
              <a:rPr lang="pt-BR" sz="2200" dirty="0" smtClean="0">
                <a:solidFill>
                  <a:srgbClr val="0070C0"/>
                </a:solidFill>
              </a:rPr>
              <a:t>L;</a:t>
            </a:r>
            <a:endParaRPr lang="pt-BR" sz="2200" dirty="0">
              <a:solidFill>
                <a:srgbClr val="0070C0"/>
              </a:solidFill>
            </a:endParaRP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dirty="0" smtClean="0">
                <a:solidFill>
                  <a:srgbClr val="0070C0"/>
                </a:solidFill>
              </a:rPr>
              <a:t>quantos </a:t>
            </a:r>
            <a:r>
              <a:rPr lang="pt-BR" sz="2200" dirty="0">
                <a:solidFill>
                  <a:srgbClr val="0070C0"/>
                </a:solidFill>
              </a:rPr>
              <a:t>começam com B ou terminam com </a:t>
            </a:r>
            <a:r>
              <a:rPr lang="pt-BR" sz="2200" dirty="0" smtClean="0">
                <a:solidFill>
                  <a:srgbClr val="0070C0"/>
                </a:solidFill>
              </a:rPr>
              <a:t>L.</a:t>
            </a:r>
            <a:endParaRPr lang="pt-BR" sz="2200" dirty="0">
              <a:solidFill>
                <a:srgbClr val="0070C0"/>
              </a:solidFill>
            </a:endParaRPr>
          </a:p>
          <a:p>
            <a:pPr marL="457200" indent="-457200"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339975" y="6165850"/>
            <a:ext cx="66246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Respostas: </a:t>
            </a:r>
            <a:r>
              <a:rPr lang="pt-BR">
                <a:solidFill>
                  <a:srgbClr val="00B050"/>
                </a:solidFill>
              </a:rPr>
              <a:t>a) 720    b) 120     c) 120     d) 24     e) 216 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67131" y="1052736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3850" y="1916113"/>
            <a:ext cx="8496300" cy="2632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70C0"/>
                </a:solidFill>
              </a:rPr>
              <a:t>06.</a:t>
            </a:r>
            <a:r>
              <a:rPr lang="pt-BR" sz="2200" dirty="0"/>
              <a:t> (BARROSO, 2010, p. 309) De quantas maneiras diferentes um casal com seus três filhos podem ocupar um banco com cinco lugares, de modo que o casal fique sempre junto?</a:t>
            </a:r>
          </a:p>
          <a:p>
            <a:pPr marL="457200" indent="-457200"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268538" y="6165850"/>
            <a:ext cx="66246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48 maneiras diferentes. 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67131" y="1052736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50825" y="1844675"/>
            <a:ext cx="8497888" cy="544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70C0"/>
                </a:solidFill>
              </a:rPr>
              <a:t>07.</a:t>
            </a:r>
            <a:r>
              <a:rPr lang="pt-BR" sz="2200" dirty="0"/>
              <a:t> </a:t>
            </a:r>
            <a:r>
              <a:rPr lang="pt-BR" sz="2200" dirty="0" smtClean="0"/>
              <a:t>Calcule:</a:t>
            </a:r>
            <a:endParaRPr lang="pt-BR" sz="2200" dirty="0"/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/>
              <a:t>P</a:t>
            </a:r>
            <a:r>
              <a:rPr lang="pt-BR" sz="2400" baseline="-25000" dirty="0"/>
              <a:t>5 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/>
              <a:t>P</a:t>
            </a:r>
            <a:r>
              <a:rPr lang="pt-BR" sz="2400" baseline="-25000" dirty="0"/>
              <a:t>7 </a:t>
            </a:r>
            <a:r>
              <a:rPr lang="pt-BR" sz="2400" dirty="0"/>
              <a:t>– P</a:t>
            </a:r>
            <a:r>
              <a:rPr lang="pt-BR" sz="2400" baseline="-25000" dirty="0"/>
              <a:t>5 </a:t>
            </a:r>
            <a:r>
              <a:rPr lang="pt-BR" sz="2400" dirty="0"/>
              <a:t>+ P</a:t>
            </a:r>
            <a:r>
              <a:rPr lang="pt-BR" sz="2400" baseline="-25000" dirty="0"/>
              <a:t>2 </a:t>
            </a:r>
            <a:endParaRPr lang="pt-BR" sz="2400" dirty="0"/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/>
              <a:t>(P</a:t>
            </a:r>
            <a:r>
              <a:rPr lang="pt-BR" sz="2400" baseline="-25000" dirty="0"/>
              <a:t>3</a:t>
            </a:r>
            <a:r>
              <a:rPr lang="pt-BR" sz="2400" dirty="0"/>
              <a:t>.P</a:t>
            </a:r>
            <a:r>
              <a:rPr lang="pt-BR" sz="2400" baseline="-25000" dirty="0"/>
              <a:t>6</a:t>
            </a:r>
            <a:r>
              <a:rPr lang="pt-BR" sz="2400" dirty="0"/>
              <a:t>) : 2</a:t>
            </a:r>
            <a:endParaRPr lang="pt-BR" sz="2400" baseline="-25000" dirty="0"/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/>
              <a:t>1 + 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endParaRPr lang="pt-BR" sz="2400" dirty="0"/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endParaRPr lang="pt-BR" sz="2400" dirty="0"/>
          </a:p>
          <a:p>
            <a:pPr algn="just">
              <a:lnSpc>
                <a:spcPct val="150000"/>
              </a:lnSpc>
              <a:defRPr/>
            </a:pPr>
            <a:endParaRPr lang="pt-BR" sz="2200" dirty="0"/>
          </a:p>
          <a:p>
            <a:pPr marL="457200" indent="-457200"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195513" y="6092825"/>
            <a:ext cx="6624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a) 120    b) 4 922     c) 2 160    d) 133  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3494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350" y="40767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Rectangle 3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39452" y="1052736"/>
            <a:ext cx="5138714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SITUAÇÃO-PROBLEMA 1</a:t>
            </a:r>
          </a:p>
        </p:txBody>
      </p:sp>
      <p:sp>
        <p:nvSpPr>
          <p:cNvPr id="28675" name="CaixaDeTexto 5"/>
          <p:cNvSpPr txBox="1">
            <a:spLocks noChangeArrowheads="1"/>
          </p:cNvSpPr>
          <p:nvPr/>
        </p:nvSpPr>
        <p:spPr bwMode="auto">
          <a:xfrm>
            <a:off x="323850" y="1844675"/>
            <a:ext cx="84963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 dirty="0">
                <a:solidFill>
                  <a:srgbClr val="00B050"/>
                </a:solidFill>
              </a:rPr>
              <a:t>O Código de Eduarda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Eduarda combinou </a:t>
            </a:r>
            <a:r>
              <a:rPr lang="pt-BR" sz="2200" dirty="0" smtClean="0"/>
              <a:t>códigos com </a:t>
            </a:r>
            <a:r>
              <a:rPr lang="pt-BR" sz="2200" dirty="0"/>
              <a:t>os seus amigos </a:t>
            </a:r>
            <a:r>
              <a:rPr lang="pt-BR" sz="2200" dirty="0" smtClean="0"/>
              <a:t>para </a:t>
            </a:r>
            <a:r>
              <a:rPr lang="pt-BR" sz="2200" dirty="0"/>
              <a:t>indicar a brincadeira de cada dia. Os códigos dependem da posição das bandeiras. 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/>
              <a:t>Nesta ordem, as bandeiras indicam que a brincadeira da vez é a </a:t>
            </a:r>
            <a:r>
              <a:rPr lang="pt-BR" sz="2200" i="1" dirty="0"/>
              <a:t>Amarelinha.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a) Quantas </a:t>
            </a:r>
            <a:r>
              <a:rPr lang="pt-BR" dirty="0" smtClean="0">
                <a:solidFill>
                  <a:srgbClr val="002060"/>
                </a:solidFill>
              </a:rPr>
              <a:t>sequências </a:t>
            </a:r>
            <a:r>
              <a:rPr lang="pt-BR" dirty="0">
                <a:solidFill>
                  <a:srgbClr val="002060"/>
                </a:solidFill>
              </a:rPr>
              <a:t>começando com a bandeira </a:t>
            </a:r>
            <a:r>
              <a:rPr lang="pt-BR" dirty="0" smtClean="0">
                <a:solidFill>
                  <a:srgbClr val="002060"/>
                </a:solidFill>
              </a:rPr>
              <a:t>verde </a:t>
            </a:r>
            <a:r>
              <a:rPr lang="pt-BR" dirty="0">
                <a:solidFill>
                  <a:srgbClr val="002060"/>
                </a:solidFill>
              </a:rPr>
              <a:t>podem ser formadas?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b) E começando com a bandeira vermelha?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c) Qual o total de sequências diferentes que podem ser formadas?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76375" y="3644900"/>
            <a:ext cx="1295400" cy="5762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59113" y="3644900"/>
            <a:ext cx="1296987" cy="5762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572000" y="3644900"/>
            <a:ext cx="1295400" cy="576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156325" y="3644900"/>
            <a:ext cx="1295400" cy="5762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67131" y="1052736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539" name="CaixaDeTexto 15"/>
          <p:cNvSpPr txBox="1">
            <a:spLocks noChangeArrowheads="1"/>
          </p:cNvSpPr>
          <p:nvPr/>
        </p:nvSpPr>
        <p:spPr bwMode="auto">
          <a:xfrm>
            <a:off x="323850" y="1916113"/>
            <a:ext cx="84963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>
                <a:solidFill>
                  <a:srgbClr val="0070C0"/>
                </a:solidFill>
              </a:rPr>
              <a:t>08.</a:t>
            </a:r>
            <a:r>
              <a:rPr lang="pt-BR" sz="2200" dirty="0"/>
              <a:t> </a:t>
            </a:r>
            <a:r>
              <a:rPr lang="pt-BR" sz="2400" dirty="0"/>
              <a:t>(UFJF, 2011)  Para uma viagem, seis amigos alugaram três motocicletas distintas, com capacidade para duas pessoas cada. Sabe-se que apenas quatro desses amigos são habilitados para pilotar motocicletas e que não haverá troca de posições ao longo do percurso. De quantas maneiras distintas esses amigos podem se dispor nas motocicletas para realizar a viagem? </a:t>
            </a:r>
          </a:p>
          <a:p>
            <a:pPr algn="just"/>
            <a:endParaRPr lang="pt-BR" sz="2400" dirty="0"/>
          </a:p>
          <a:p>
            <a:r>
              <a:rPr lang="pt-BR" sz="2400" dirty="0">
                <a:solidFill>
                  <a:srgbClr val="0070C0"/>
                </a:solidFill>
              </a:rPr>
              <a:t>a) </a:t>
            </a:r>
            <a:r>
              <a:rPr lang="pt-BR" sz="2000" dirty="0">
                <a:solidFill>
                  <a:srgbClr val="0070C0"/>
                </a:solidFill>
              </a:rPr>
              <a:t>24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b) 72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c) 120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d) 144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e</a:t>
            </a:r>
            <a:r>
              <a:rPr lang="pt-BR" sz="2000" dirty="0" smtClean="0">
                <a:solidFill>
                  <a:srgbClr val="0070C0"/>
                </a:solidFill>
              </a:rPr>
              <a:t>) 720   </a:t>
            </a: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268538" y="5732463"/>
            <a:ext cx="66246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200" b="1" i="1">
                <a:solidFill>
                  <a:srgbClr val="00B050"/>
                </a:solidFill>
              </a:rPr>
              <a:t>Resposta: D - </a:t>
            </a:r>
            <a:r>
              <a:rPr lang="pt-BR" sz="1200"/>
              <a:t>Há  24 maneiras de definir os pilotos e P3 (6) modos de ocupar os lugares restantes. Portanto, pelo PFC, existem 24.6 maneiras distintas de acomodar os seis amigos nas motocicletas. </a:t>
            </a:r>
            <a:r>
              <a:rPr lang="pt-BR" sz="1200" b="1"/>
              <a:t> </a:t>
            </a:r>
            <a:endParaRPr lang="pt-BR" sz="1200"/>
          </a:p>
          <a:p>
            <a:r>
              <a:rPr lang="pt-BR" sz="1200">
                <a:solidFill>
                  <a:srgbClr val="00B050"/>
                </a:solidFill>
              </a:rPr>
              <a:t>. 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6632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51744" y="980728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587" name="CaixaDeTexto 15"/>
          <p:cNvSpPr txBox="1">
            <a:spLocks noChangeArrowheads="1"/>
          </p:cNvSpPr>
          <p:nvPr/>
        </p:nvSpPr>
        <p:spPr bwMode="auto">
          <a:xfrm>
            <a:off x="179388" y="1484313"/>
            <a:ext cx="8640762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>
                <a:solidFill>
                  <a:srgbClr val="0070C0"/>
                </a:solidFill>
              </a:rPr>
              <a:t>09.</a:t>
            </a:r>
            <a:r>
              <a:rPr lang="pt-BR" sz="2200" dirty="0"/>
              <a:t> </a:t>
            </a:r>
            <a:r>
              <a:rPr lang="pt-BR" sz="2000" dirty="0"/>
              <a:t>(UEMG, 2010)  Observe a tirinha de quadrinhos, a seguir: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 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Mônica </a:t>
            </a:r>
            <a:r>
              <a:rPr lang="pt-BR" sz="2000" dirty="0"/>
              <a:t>desafia seus amigos, numa brincadeira de “cabo de guerra”. </a:t>
            </a:r>
          </a:p>
          <a:p>
            <a:pPr algn="just"/>
            <a:r>
              <a:rPr lang="pt-BR" sz="2000" dirty="0"/>
              <a:t>Supondo que a posição </a:t>
            </a:r>
            <a:r>
              <a:rPr lang="pt-BR" sz="2000" dirty="0" smtClean="0"/>
              <a:t>de </a:t>
            </a:r>
            <a:r>
              <a:rPr lang="pt-BR" sz="2000" dirty="0"/>
              <a:t>Mônica pode ser substituída por qualquer um de seus </a:t>
            </a:r>
            <a:r>
              <a:rPr lang="pt-BR" sz="2000" dirty="0" smtClean="0"/>
              <a:t>amigos </a:t>
            </a:r>
            <a:r>
              <a:rPr lang="pt-BR" sz="2000" dirty="0"/>
              <a:t>e que ela pode ocupar o outro lado, junto com os demais, mantendo-se em qualquer posição, o número de </a:t>
            </a:r>
            <a:r>
              <a:rPr lang="pt-BR" sz="2000" dirty="0" smtClean="0"/>
              <a:t>maneiras </a:t>
            </a:r>
            <a:r>
              <a:rPr lang="pt-BR" sz="2000" dirty="0"/>
              <a:t>distintas que podem ocorrer nessa brincadeira será igual </a:t>
            </a:r>
            <a:r>
              <a:rPr lang="pt-BR" sz="2000" dirty="0" smtClean="0"/>
              <a:t>a</a:t>
            </a:r>
            <a:endParaRPr lang="pt-BR" sz="2000" dirty="0"/>
          </a:p>
          <a:p>
            <a:r>
              <a:rPr lang="pt-BR" dirty="0">
                <a:solidFill>
                  <a:srgbClr val="0070C0"/>
                </a:solidFill>
              </a:rPr>
              <a:t>a) 60.   </a:t>
            </a:r>
          </a:p>
          <a:p>
            <a:r>
              <a:rPr lang="pt-BR" dirty="0">
                <a:solidFill>
                  <a:srgbClr val="0070C0"/>
                </a:solidFill>
              </a:rPr>
              <a:t>b) 150.   </a:t>
            </a:r>
          </a:p>
          <a:p>
            <a:r>
              <a:rPr lang="pt-BR" dirty="0">
                <a:solidFill>
                  <a:srgbClr val="0070C0"/>
                </a:solidFill>
              </a:rPr>
              <a:t>c) 600.   </a:t>
            </a:r>
          </a:p>
          <a:p>
            <a:r>
              <a:rPr lang="pt-BR" dirty="0">
                <a:solidFill>
                  <a:srgbClr val="0070C0"/>
                </a:solidFill>
              </a:rPr>
              <a:t>d) 120.   </a:t>
            </a: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195513" y="6165850"/>
            <a:ext cx="66246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D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sp>
        <p:nvSpPr>
          <p:cNvPr id="9" name="CaixaDeTexto 1"/>
          <p:cNvSpPr txBox="1">
            <a:spLocks noChangeArrowheads="1"/>
          </p:cNvSpPr>
          <p:nvPr/>
        </p:nvSpPr>
        <p:spPr bwMode="auto">
          <a:xfrm>
            <a:off x="539750" y="2276475"/>
            <a:ext cx="7561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000">
                <a:hlinkClick r:id="rId3"/>
              </a:rPr>
              <a:t>http://espacoeducar-liza.blogspot.com.br/2012/07/muitas-tirinhas-da-turma-da-monica-para.html</a:t>
            </a:r>
            <a:endParaRPr lang="pt-BR" sz="2000"/>
          </a:p>
          <a:p>
            <a:pPr algn="ctr" eaLnBrk="1" hangingPunct="1"/>
            <a:r>
              <a:rPr lang="pt-BR" sz="2000"/>
              <a:t>Número da tirinha 5445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67131" y="1052736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635" name="CaixaDeTexto 15"/>
          <p:cNvSpPr txBox="1">
            <a:spLocks noChangeArrowheads="1"/>
          </p:cNvSpPr>
          <p:nvPr/>
        </p:nvSpPr>
        <p:spPr bwMode="auto">
          <a:xfrm>
            <a:off x="250825" y="1484313"/>
            <a:ext cx="849788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>
                <a:solidFill>
                  <a:srgbClr val="0070C0"/>
                </a:solidFill>
              </a:rPr>
              <a:t>10.</a:t>
            </a:r>
            <a:r>
              <a:rPr lang="pt-BR" sz="2200" dirty="0"/>
              <a:t> </a:t>
            </a:r>
            <a:r>
              <a:rPr lang="pt-BR" sz="1400" dirty="0"/>
              <a:t>(ENEM, 2010)  </a:t>
            </a:r>
            <a:r>
              <a:rPr lang="pt-BR" sz="1500" dirty="0"/>
              <a:t>João mora na cidade A e precisa visitar cinco clientes, localizados em cidades diferentes da sua. Cada trajeto possível pode ser representado por uma sequência de 7 letras. Por exemplo, o trajeto </a:t>
            </a:r>
            <a:r>
              <a:rPr lang="pt-BR" sz="1500" dirty="0" smtClean="0"/>
              <a:t>ABCDEFA  </a:t>
            </a:r>
            <a:r>
              <a:rPr lang="pt-BR" sz="1500" dirty="0"/>
              <a:t>informa que ele saíra da cidade A, visitando as cidades B, C, D, E </a:t>
            </a:r>
            <a:r>
              <a:rPr lang="pt-BR" sz="1500" dirty="0" err="1"/>
              <a:t>e</a:t>
            </a:r>
            <a:r>
              <a:rPr lang="pt-BR" sz="1500" dirty="0"/>
              <a:t> F nesta ordem, voltando para a cidade A. Além disso, o número indicado entre as letras informa o custo do deslocamento entre as cidades. A figura mostra o custo de deslocamento entre cada uma das cidades.</a:t>
            </a:r>
          </a:p>
          <a:p>
            <a:pPr algn="just"/>
            <a:r>
              <a:rPr lang="pt-BR" sz="1500" dirty="0"/>
              <a:t> </a:t>
            </a:r>
          </a:p>
          <a:p>
            <a:pPr algn="just"/>
            <a:r>
              <a:rPr lang="pt-BR" sz="1400" dirty="0"/>
              <a:t> </a:t>
            </a:r>
          </a:p>
          <a:p>
            <a:pPr algn="just"/>
            <a:r>
              <a:rPr lang="pt-BR" sz="1400" dirty="0"/>
              <a:t> 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r>
              <a:rPr lang="pt-BR" sz="1500" dirty="0"/>
              <a:t>O tempo mínimo necessário para João verificar todas as sequências possíveis no problema é de </a:t>
            </a:r>
          </a:p>
          <a:p>
            <a:pPr algn="just"/>
            <a:r>
              <a:rPr lang="en-US" sz="1500" dirty="0">
                <a:solidFill>
                  <a:srgbClr val="0070C0"/>
                </a:solidFill>
              </a:rPr>
              <a:t>a) 60 min.    </a:t>
            </a:r>
            <a:endParaRPr lang="pt-BR" sz="1500" dirty="0">
              <a:solidFill>
                <a:srgbClr val="0070C0"/>
              </a:solidFill>
            </a:endParaRPr>
          </a:p>
          <a:p>
            <a:pPr algn="just"/>
            <a:r>
              <a:rPr lang="en-US" sz="1500" dirty="0">
                <a:solidFill>
                  <a:srgbClr val="0070C0"/>
                </a:solidFill>
              </a:rPr>
              <a:t>b) 90 min.    </a:t>
            </a:r>
            <a:endParaRPr lang="pt-BR" sz="1500" dirty="0">
              <a:solidFill>
                <a:srgbClr val="0070C0"/>
              </a:solidFill>
            </a:endParaRPr>
          </a:p>
          <a:p>
            <a:pPr algn="just"/>
            <a:r>
              <a:rPr lang="en-US" sz="1500" dirty="0">
                <a:solidFill>
                  <a:srgbClr val="0070C0"/>
                </a:solidFill>
              </a:rPr>
              <a:t>c) 120 min.   </a:t>
            </a:r>
            <a:endParaRPr lang="pt-BR" sz="1500" dirty="0">
              <a:solidFill>
                <a:srgbClr val="0070C0"/>
              </a:solidFill>
            </a:endParaRPr>
          </a:p>
          <a:p>
            <a:pPr algn="just"/>
            <a:r>
              <a:rPr lang="pt-BR" sz="1500" dirty="0">
                <a:solidFill>
                  <a:srgbClr val="0070C0"/>
                </a:solidFill>
              </a:rPr>
              <a:t>d) 180 min.    </a:t>
            </a:r>
          </a:p>
          <a:p>
            <a:pPr algn="just"/>
            <a:r>
              <a:rPr lang="pt-BR" sz="1500" dirty="0">
                <a:solidFill>
                  <a:srgbClr val="0070C0"/>
                </a:solidFill>
              </a:rPr>
              <a:t>e) 360 min</a:t>
            </a:r>
            <a:r>
              <a:rPr lang="pt-BR" sz="1500" dirty="0"/>
              <a:t>.   </a:t>
            </a: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268538" y="5661025"/>
            <a:ext cx="66246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200" b="1" i="1">
                <a:solidFill>
                  <a:srgbClr val="00B050"/>
                </a:solidFill>
              </a:rPr>
              <a:t>Resposta: B </a:t>
            </a:r>
          </a:p>
          <a:p>
            <a:pPr algn="just"/>
            <a:r>
              <a:rPr lang="pt-BR" sz="1200"/>
              <a:t>5! = 120 sequências possíveis para se visitar as 5 cidades. Desconsiderando as simétricas, termos 60 sequências para visitar, logo o tempo necessário será de 1,5. 60 = 90 minutos. </a:t>
            </a:r>
            <a:r>
              <a:rPr lang="pt-BR" sz="1200" b="1"/>
              <a:t> </a:t>
            </a:r>
            <a:endParaRPr lang="pt-BR" sz="1200"/>
          </a:p>
          <a:p>
            <a:pPr algn="just"/>
            <a:endParaRPr lang="pt-BR" sz="1200"/>
          </a:p>
          <a:p>
            <a:r>
              <a:rPr lang="pt-BR" sz="1200">
                <a:solidFill>
                  <a:srgbClr val="00B050"/>
                </a:solidFill>
              </a:rPr>
              <a:t>. </a:t>
            </a:r>
          </a:p>
        </p:txBody>
      </p:sp>
      <p:sp>
        <p:nvSpPr>
          <p:cNvPr id="69638" name="Rectangle 1"/>
          <p:cNvSpPr>
            <a:spLocks noChangeArrowheads="1"/>
          </p:cNvSpPr>
          <p:nvPr/>
        </p:nvSpPr>
        <p:spPr bwMode="auto">
          <a:xfrm>
            <a:off x="2771775" y="3141663"/>
            <a:ext cx="590391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pt-BR" sz="1500">
                <a:ea typeface="Times-Roman"/>
                <a:cs typeface="Times-Roman"/>
              </a:rPr>
              <a:t>Como João quer economizar, ele precisa determinar qual o trajeto de menor custo para visitar os cinco clientes.</a:t>
            </a:r>
            <a:endParaRPr lang="pt-BR" sz="1500"/>
          </a:p>
          <a:p>
            <a:pPr algn="just" eaLnBrk="0" hangingPunct="0"/>
            <a:r>
              <a:rPr lang="pt-BR" sz="1500">
                <a:ea typeface="Times-Roman"/>
                <a:cs typeface="Times-Roman"/>
              </a:rPr>
              <a:t>Examinando a figura, percebe que precisa considerar somente parte das sequências, pois os trajetos ABCDEFA e AFEDCBA têm o mesmo custo. Ele gasta 1 min30s para examinar uma sequência e descartar sua simétrica, conforme apresentado.</a:t>
            </a:r>
            <a:endParaRPr lang="pt-BR" sz="1500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grpSp>
        <p:nvGrpSpPr>
          <p:cNvPr id="9" name="Grupo 82"/>
          <p:cNvGrpSpPr>
            <a:grpSpLocks/>
          </p:cNvGrpSpPr>
          <p:nvPr/>
        </p:nvGrpSpPr>
        <p:grpSpPr bwMode="auto">
          <a:xfrm>
            <a:off x="168275" y="2967038"/>
            <a:ext cx="2459038" cy="2281237"/>
            <a:chOff x="-2635076" y="3296945"/>
            <a:chExt cx="2459235" cy="2281263"/>
          </a:xfrm>
        </p:grpSpPr>
        <p:sp>
          <p:nvSpPr>
            <p:cNvPr id="10" name="CaixaDeTexto 76"/>
            <p:cNvSpPr txBox="1">
              <a:spLocks noChangeArrowheads="1"/>
            </p:cNvSpPr>
            <p:nvPr/>
          </p:nvSpPr>
          <p:spPr bwMode="auto">
            <a:xfrm>
              <a:off x="-1684892" y="3296945"/>
              <a:ext cx="2943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/>
                <a:t>B</a:t>
              </a:r>
            </a:p>
          </p:txBody>
        </p:sp>
        <p:sp>
          <p:nvSpPr>
            <p:cNvPr id="11" name="CaixaDeTexto 115"/>
            <p:cNvSpPr txBox="1">
              <a:spLocks noChangeArrowheads="1"/>
            </p:cNvSpPr>
            <p:nvPr/>
          </p:nvSpPr>
          <p:spPr bwMode="auto">
            <a:xfrm>
              <a:off x="-2635076" y="3641194"/>
              <a:ext cx="2943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/>
                <a:t>A</a:t>
              </a:r>
            </a:p>
          </p:txBody>
        </p:sp>
        <p:sp>
          <p:nvSpPr>
            <p:cNvPr id="12" name="CaixaDeTexto 116"/>
            <p:cNvSpPr txBox="1">
              <a:spLocks noChangeArrowheads="1"/>
            </p:cNvSpPr>
            <p:nvPr/>
          </p:nvSpPr>
          <p:spPr bwMode="auto">
            <a:xfrm>
              <a:off x="-470149" y="3710573"/>
              <a:ext cx="2943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/>
                <a:t>C</a:t>
              </a:r>
            </a:p>
          </p:txBody>
        </p:sp>
        <p:sp>
          <p:nvSpPr>
            <p:cNvPr id="13" name="CaixaDeTexto 117"/>
            <p:cNvSpPr txBox="1">
              <a:spLocks noChangeArrowheads="1"/>
            </p:cNvSpPr>
            <p:nvPr/>
          </p:nvSpPr>
          <p:spPr bwMode="auto">
            <a:xfrm>
              <a:off x="-2598796" y="4725144"/>
              <a:ext cx="2943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/>
                <a:t>D</a:t>
              </a:r>
            </a:p>
          </p:txBody>
        </p:sp>
        <p:sp>
          <p:nvSpPr>
            <p:cNvPr id="14" name="CaixaDeTexto 118"/>
            <p:cNvSpPr txBox="1">
              <a:spLocks noChangeArrowheads="1"/>
            </p:cNvSpPr>
            <p:nvPr/>
          </p:nvSpPr>
          <p:spPr bwMode="auto">
            <a:xfrm>
              <a:off x="-1838301" y="5270431"/>
              <a:ext cx="2943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/>
                <a:t>E</a:t>
              </a:r>
            </a:p>
          </p:txBody>
        </p:sp>
        <p:sp>
          <p:nvSpPr>
            <p:cNvPr id="15" name="CaixaDeTexto 119"/>
            <p:cNvSpPr txBox="1">
              <a:spLocks noChangeArrowheads="1"/>
            </p:cNvSpPr>
            <p:nvPr/>
          </p:nvSpPr>
          <p:spPr bwMode="auto">
            <a:xfrm>
              <a:off x="-964229" y="4897735"/>
              <a:ext cx="2943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/>
                <a:t>F</a:t>
              </a:r>
            </a:p>
          </p:txBody>
        </p:sp>
        <p:grpSp>
          <p:nvGrpSpPr>
            <p:cNvPr id="16" name="Grupo 81"/>
            <p:cNvGrpSpPr>
              <a:grpSpLocks/>
            </p:cNvGrpSpPr>
            <p:nvPr/>
          </p:nvGrpSpPr>
          <p:grpSpPr bwMode="auto">
            <a:xfrm>
              <a:off x="-2563068" y="3527430"/>
              <a:ext cx="2170568" cy="1866402"/>
              <a:chOff x="-2563068" y="3527430"/>
              <a:chExt cx="2170568" cy="1866402"/>
            </a:xfrm>
          </p:grpSpPr>
          <p:grpSp>
            <p:nvGrpSpPr>
              <p:cNvPr id="18" name="Grupo 79"/>
              <p:cNvGrpSpPr>
                <a:grpSpLocks/>
              </p:cNvGrpSpPr>
              <p:nvPr/>
            </p:nvGrpSpPr>
            <p:grpSpPr bwMode="auto">
              <a:xfrm>
                <a:off x="-2408484" y="3574658"/>
                <a:ext cx="2015984" cy="1819174"/>
                <a:chOff x="-2408484" y="3574658"/>
                <a:chExt cx="2015984" cy="1819174"/>
              </a:xfrm>
            </p:grpSpPr>
            <p:grpSp>
              <p:nvGrpSpPr>
                <p:cNvPr id="35" name="Grupo 73"/>
                <p:cNvGrpSpPr>
                  <a:grpSpLocks/>
                </p:cNvGrpSpPr>
                <p:nvPr/>
              </p:nvGrpSpPr>
              <p:grpSpPr bwMode="auto">
                <a:xfrm>
                  <a:off x="-2322606" y="3670315"/>
                  <a:ext cx="1872208" cy="1686983"/>
                  <a:chOff x="-2340768" y="3806434"/>
                  <a:chExt cx="1872208" cy="1686983"/>
                </a:xfrm>
              </p:grpSpPr>
              <p:cxnSp>
                <p:nvCxnSpPr>
                  <p:cNvPr id="44" name="Conector reto 43"/>
                  <p:cNvCxnSpPr/>
                  <p:nvPr/>
                </p:nvCxnSpPr>
                <p:spPr>
                  <a:xfrm flipV="1">
                    <a:off x="-2348414" y="3806131"/>
                    <a:ext cx="798577" cy="24447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ector reto 44"/>
                  <p:cNvCxnSpPr/>
                  <p:nvPr/>
                </p:nvCxnSpPr>
                <p:spPr>
                  <a:xfrm>
                    <a:off x="-1532373" y="3810894"/>
                    <a:ext cx="1063710" cy="16668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to 45"/>
                  <p:cNvCxnSpPr/>
                  <p:nvPr/>
                </p:nvCxnSpPr>
                <p:spPr>
                  <a:xfrm>
                    <a:off x="-2276970" y="4095059"/>
                    <a:ext cx="1303441" cy="9826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ector reto 46"/>
                  <p:cNvCxnSpPr/>
                  <p:nvPr/>
                </p:nvCxnSpPr>
                <p:spPr>
                  <a:xfrm flipV="1">
                    <a:off x="-2348414" y="3977583"/>
                    <a:ext cx="1879751" cy="96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/>
                  <p:nvPr/>
                </p:nvCxnSpPr>
                <p:spPr>
                  <a:xfrm flipH="1">
                    <a:off x="-1549837" y="4060134"/>
                    <a:ext cx="1009731" cy="139542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/>
                  <p:nvPr/>
                </p:nvCxnSpPr>
                <p:spPr>
                  <a:xfrm>
                    <a:off x="-2348414" y="4917394"/>
                    <a:ext cx="798577" cy="57626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/>
                  <p:nvPr/>
                </p:nvCxnSpPr>
                <p:spPr>
                  <a:xfrm flipV="1">
                    <a:off x="-1532373" y="5099959"/>
                    <a:ext cx="558845" cy="37306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to 50"/>
                  <p:cNvCxnSpPr/>
                  <p:nvPr/>
                </p:nvCxnSpPr>
                <p:spPr>
                  <a:xfrm>
                    <a:off x="-1532373" y="3810894"/>
                    <a:ext cx="558845" cy="126683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to 51"/>
                  <p:cNvCxnSpPr/>
                  <p:nvPr/>
                </p:nvCxnSpPr>
                <p:spPr>
                  <a:xfrm flipV="1">
                    <a:off x="-2324599" y="3806131"/>
                    <a:ext cx="750947" cy="1135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ector reto 52"/>
                  <p:cNvCxnSpPr/>
                  <p:nvPr/>
                </p:nvCxnSpPr>
                <p:spPr>
                  <a:xfrm>
                    <a:off x="-2324599" y="4920569"/>
                    <a:ext cx="1351070" cy="1825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ector reto 53"/>
                  <p:cNvCxnSpPr/>
                  <p:nvPr/>
                </p:nvCxnSpPr>
                <p:spPr>
                  <a:xfrm flipH="1">
                    <a:off x="-948126" y="4004571"/>
                    <a:ext cx="446124" cy="107316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ector reto 54"/>
                  <p:cNvCxnSpPr/>
                  <p:nvPr/>
                </p:nvCxnSpPr>
                <p:spPr>
                  <a:xfrm flipH="1">
                    <a:off x="-2276970" y="4004571"/>
                    <a:ext cx="1736864" cy="4603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ector reto 55"/>
                  <p:cNvCxnSpPr/>
                  <p:nvPr/>
                </p:nvCxnSpPr>
                <p:spPr>
                  <a:xfrm>
                    <a:off x="-2338888" y="4101409"/>
                    <a:ext cx="0" cy="81915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ector reto 56"/>
                  <p:cNvCxnSpPr/>
                  <p:nvPr/>
                </p:nvCxnSpPr>
                <p:spPr>
                  <a:xfrm>
                    <a:off x="-2324599" y="4095059"/>
                    <a:ext cx="750947" cy="136050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ector reto 57"/>
                  <p:cNvCxnSpPr/>
                  <p:nvPr/>
                </p:nvCxnSpPr>
                <p:spPr>
                  <a:xfrm>
                    <a:off x="-1549837" y="3810894"/>
                    <a:ext cx="0" cy="166213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upo 78"/>
                <p:cNvGrpSpPr>
                  <a:grpSpLocks/>
                </p:cNvGrpSpPr>
                <p:nvPr/>
              </p:nvGrpSpPr>
              <p:grpSpPr bwMode="auto">
                <a:xfrm>
                  <a:off x="-2408484" y="3574658"/>
                  <a:ext cx="2015984" cy="1819174"/>
                  <a:chOff x="-2408484" y="3574658"/>
                  <a:chExt cx="2015984" cy="1819174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>
                    <a:off x="-2368355" y="4725712"/>
                    <a:ext cx="130185" cy="12065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 sz="1600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grpSp>
                <p:nvGrpSpPr>
                  <p:cNvPr id="38" name="Grupo 77"/>
                  <p:cNvGrpSpPr>
                    <a:grpSpLocks/>
                  </p:cNvGrpSpPr>
                  <p:nvPr/>
                </p:nvGrpSpPr>
                <p:grpSpPr bwMode="auto">
                  <a:xfrm>
                    <a:off x="-2408484" y="3574658"/>
                    <a:ext cx="2015984" cy="1819174"/>
                    <a:chOff x="-2408484" y="3574658"/>
                    <a:chExt cx="2015984" cy="1819174"/>
                  </a:xfrm>
                </p:grpSpPr>
                <p:sp>
                  <p:nvSpPr>
                    <p:cNvPr id="39" name="Elipse 38"/>
                    <p:cNvSpPr/>
                    <p:nvPr/>
                  </p:nvSpPr>
                  <p:spPr>
                    <a:xfrm>
                      <a:off x="-1604705" y="3574761"/>
                      <a:ext cx="152412" cy="14446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pt-BR" sz="1600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0" name="Elipse 39"/>
                    <p:cNvSpPr/>
                    <p:nvPr/>
                  </p:nvSpPr>
                  <p:spPr>
                    <a:xfrm>
                      <a:off x="-544170" y="3797013"/>
                      <a:ext cx="152412" cy="142877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pt-BR" sz="1600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-2415984" y="3825589"/>
                      <a:ext cx="192103" cy="180977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pt-BR" sz="1600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-1004582" y="4892400"/>
                      <a:ext cx="122247" cy="114301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pt-BR" sz="1600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-1604705" y="5278168"/>
                      <a:ext cx="122247" cy="115888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pt-BR" sz="1600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9" name="Grupo 80"/>
              <p:cNvGrpSpPr>
                <a:grpSpLocks/>
              </p:cNvGrpSpPr>
              <p:nvPr/>
            </p:nvGrpSpPr>
            <p:grpSpPr bwMode="auto">
              <a:xfrm>
                <a:off x="-2563068" y="3527430"/>
                <a:ext cx="2130666" cy="1834222"/>
                <a:chOff x="-2563068" y="3527430"/>
                <a:chExt cx="2130666" cy="1834222"/>
              </a:xfrm>
            </p:grpSpPr>
            <p:sp>
              <p:nvSpPr>
                <p:cNvPr id="20" name="CaixaDeTexto 120"/>
                <p:cNvSpPr txBox="1">
                  <a:spLocks noChangeArrowheads="1"/>
                </p:cNvSpPr>
                <p:nvPr/>
              </p:nvSpPr>
              <p:spPr bwMode="auto">
                <a:xfrm>
                  <a:off x="-1147468" y="3527135"/>
                  <a:ext cx="295299" cy="261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4</a:t>
                  </a:r>
                </a:p>
              </p:txBody>
            </p:sp>
            <p:sp>
              <p:nvSpPr>
                <p:cNvPr id="21" name="CaixaDeTexto 121"/>
                <p:cNvSpPr txBox="1">
                  <a:spLocks noChangeArrowheads="1"/>
                </p:cNvSpPr>
                <p:nvPr/>
              </p:nvSpPr>
              <p:spPr bwMode="auto">
                <a:xfrm>
                  <a:off x="-2166725" y="3604924"/>
                  <a:ext cx="295299" cy="261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6</a:t>
                  </a:r>
                </a:p>
              </p:txBody>
            </p:sp>
            <p:sp>
              <p:nvSpPr>
                <p:cNvPr id="22" name="CaixaDeTexto 122"/>
                <p:cNvSpPr txBox="1">
                  <a:spLocks noChangeArrowheads="1"/>
                </p:cNvSpPr>
                <p:nvPr/>
              </p:nvSpPr>
              <p:spPr bwMode="auto">
                <a:xfrm>
                  <a:off x="-1414190" y="3685887"/>
                  <a:ext cx="295299" cy="261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5</a:t>
                  </a:r>
                </a:p>
              </p:txBody>
            </p:sp>
            <p:sp>
              <p:nvSpPr>
                <p:cNvPr id="23" name="CaixaDeTexto 123"/>
                <p:cNvSpPr txBox="1">
                  <a:spLocks noChangeArrowheads="1"/>
                </p:cNvSpPr>
                <p:nvPr/>
              </p:nvSpPr>
              <p:spPr bwMode="auto">
                <a:xfrm>
                  <a:off x="-1233200" y="4287557"/>
                  <a:ext cx="295299" cy="261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3</a:t>
                  </a:r>
                </a:p>
              </p:txBody>
            </p:sp>
            <p:sp>
              <p:nvSpPr>
                <p:cNvPr id="24" name="CaixaDeTexto 23"/>
                <p:cNvSpPr txBox="1"/>
                <p:nvPr/>
              </p:nvSpPr>
              <p:spPr>
                <a:xfrm>
                  <a:off x="-1588829" y="4076416"/>
                  <a:ext cx="377855" cy="26194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pt-BR" sz="1050" dirty="0">
                      <a:latin typeface="Arial" pitchFamily="34" charset="0"/>
                      <a:cs typeface="Arial" pitchFamily="34" charset="0"/>
                    </a:rPr>
                    <a:t>12</a:t>
                  </a:r>
                </a:p>
              </p:txBody>
            </p:sp>
            <p:sp>
              <p:nvSpPr>
                <p:cNvPr id="25" name="CaixaDeTexto 125"/>
                <p:cNvSpPr txBox="1">
                  <a:spLocks noChangeArrowheads="1"/>
                </p:cNvSpPr>
                <p:nvPr/>
              </p:nvSpPr>
              <p:spPr bwMode="auto">
                <a:xfrm>
                  <a:off x="-1853963" y="4103405"/>
                  <a:ext cx="377855" cy="261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9</a:t>
                  </a:r>
                </a:p>
              </p:txBody>
            </p:sp>
            <p:sp>
              <p:nvSpPr>
                <p:cNvPr id="26" name="CaixaDeTexto 126"/>
                <p:cNvSpPr txBox="1">
                  <a:spLocks noChangeArrowheads="1"/>
                </p:cNvSpPr>
                <p:nvPr/>
              </p:nvSpPr>
              <p:spPr bwMode="auto">
                <a:xfrm>
                  <a:off x="-2179426" y="4144680"/>
                  <a:ext cx="293711" cy="261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8</a:t>
                  </a:r>
                </a:p>
              </p:txBody>
            </p:sp>
            <p:sp>
              <p:nvSpPr>
                <p:cNvPr id="27" name="CaixaDeTexto 127"/>
                <p:cNvSpPr txBox="1">
                  <a:spLocks noChangeArrowheads="1"/>
                </p:cNvSpPr>
                <p:nvPr/>
              </p:nvSpPr>
              <p:spPr bwMode="auto">
                <a:xfrm>
                  <a:off x="-2563632" y="4212943"/>
                  <a:ext cx="295299" cy="261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6</a:t>
                  </a:r>
                </a:p>
              </p:txBody>
            </p:sp>
            <p:sp>
              <p:nvSpPr>
                <p:cNvPr id="28" name="CaixaDeTexto 27"/>
                <p:cNvSpPr txBox="1"/>
                <p:nvPr/>
              </p:nvSpPr>
              <p:spPr>
                <a:xfrm>
                  <a:off x="-2217529" y="5074966"/>
                  <a:ext cx="376267" cy="2619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pt-BR" sz="1050" dirty="0">
                      <a:latin typeface="Arial" pitchFamily="34" charset="0"/>
                      <a:cs typeface="Arial" pitchFamily="34" charset="0"/>
                    </a:rPr>
                    <a:t>13</a:t>
                  </a:r>
                </a:p>
              </p:txBody>
            </p:sp>
            <p:sp>
              <p:nvSpPr>
                <p:cNvPr id="29" name="CaixaDeTexto 129"/>
                <p:cNvSpPr txBox="1">
                  <a:spLocks noChangeArrowheads="1"/>
                </p:cNvSpPr>
                <p:nvPr/>
              </p:nvSpPr>
              <p:spPr bwMode="auto">
                <a:xfrm>
                  <a:off x="-1269716" y="5100366"/>
                  <a:ext cx="295299" cy="261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5</a:t>
                  </a:r>
                </a:p>
              </p:txBody>
            </p:sp>
            <p:sp>
              <p:nvSpPr>
                <p:cNvPr id="30" name="CaixaDeTexto 130"/>
                <p:cNvSpPr txBox="1">
                  <a:spLocks noChangeArrowheads="1"/>
                </p:cNvSpPr>
                <p:nvPr/>
              </p:nvSpPr>
              <p:spPr bwMode="auto">
                <a:xfrm>
                  <a:off x="-1771406" y="4824138"/>
                  <a:ext cx="295299" cy="261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8</a:t>
                  </a:r>
                </a:p>
              </p:txBody>
            </p:sp>
            <p:sp>
              <p:nvSpPr>
                <p:cNvPr id="31" name="CaixaDeTexto 131"/>
                <p:cNvSpPr txBox="1">
                  <a:spLocks noChangeArrowheads="1"/>
                </p:cNvSpPr>
                <p:nvPr/>
              </p:nvSpPr>
              <p:spPr bwMode="auto">
                <a:xfrm>
                  <a:off x="-1907942" y="4559022"/>
                  <a:ext cx="293712" cy="261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7</a:t>
                  </a:r>
                </a:p>
              </p:txBody>
            </p:sp>
            <p:sp>
              <p:nvSpPr>
                <p:cNvPr id="32" name="CaixaDeTexto 31"/>
                <p:cNvSpPr txBox="1"/>
                <p:nvPr/>
              </p:nvSpPr>
              <p:spPr>
                <a:xfrm>
                  <a:off x="-1606293" y="4620936"/>
                  <a:ext cx="377855" cy="26035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pt-BR" sz="1050" dirty="0">
                      <a:latin typeface="Arial" pitchFamily="34" charset="0"/>
                      <a:cs typeface="Arial" pitchFamily="34" charset="0"/>
                    </a:rPr>
                    <a:t>10</a:t>
                  </a:r>
                </a:p>
              </p:txBody>
            </p:sp>
            <p:sp>
              <p:nvSpPr>
                <p:cNvPr id="33" name="CaixaDeTexto 133"/>
                <p:cNvSpPr txBox="1">
                  <a:spLocks noChangeArrowheads="1"/>
                </p:cNvSpPr>
                <p:nvPr/>
              </p:nvSpPr>
              <p:spPr bwMode="auto">
                <a:xfrm>
                  <a:off x="-1047448" y="4600297"/>
                  <a:ext cx="293712" cy="261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6</a:t>
                  </a:r>
                </a:p>
              </p:txBody>
            </p:sp>
            <p:sp>
              <p:nvSpPr>
                <p:cNvPr id="34" name="CaixaDeTexto 134"/>
                <p:cNvSpPr txBox="1">
                  <a:spLocks noChangeArrowheads="1"/>
                </p:cNvSpPr>
                <p:nvPr/>
              </p:nvSpPr>
              <p:spPr bwMode="auto">
                <a:xfrm>
                  <a:off x="-726748" y="4249456"/>
                  <a:ext cx="296887" cy="261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pt-BR" sz="1000"/>
                    <a:t>2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423752" y="980728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683" name="CaixaDeTexto 15"/>
          <p:cNvSpPr txBox="1">
            <a:spLocks noChangeArrowheads="1"/>
          </p:cNvSpPr>
          <p:nvPr/>
        </p:nvSpPr>
        <p:spPr bwMode="auto">
          <a:xfrm>
            <a:off x="323850" y="1484313"/>
            <a:ext cx="84963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70C0"/>
                </a:solidFill>
              </a:rPr>
              <a:t>11.</a:t>
            </a:r>
            <a:r>
              <a:rPr lang="pt-BR" sz="2200"/>
              <a:t> </a:t>
            </a:r>
            <a:r>
              <a:rPr lang="pt-BR" sz="2000"/>
              <a:t>(SOUZA, 2010 - Adaptada)  As planilhas eletrônicas são programas de computador muito utilizados para organizar informações e realizar cálculos. Em uma dessas planilhas, Gabriel digitou, na 1ª coluna, em ordem crescente, todos os números obtidos ao permutar os algarismos do número 23 716, conforme figura a seguir. Em qual linha da planilha Gabriel digitou o número 37 162?</a:t>
            </a:r>
          </a:p>
          <a:p>
            <a:pPr algn="just"/>
            <a:endParaRPr lang="pt-BR" sz="2000"/>
          </a:p>
          <a:p>
            <a:pPr algn="just">
              <a:lnSpc>
                <a:spcPct val="150000"/>
              </a:lnSpc>
            </a:pPr>
            <a:endParaRPr lang="pt-BR" sz="2200" i="1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 i="1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148263" y="5876925"/>
            <a:ext cx="3600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Linha 68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70200" y="4381500"/>
            <a:ext cx="2006600" cy="2159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10" name="Grupo 12"/>
          <p:cNvGrpSpPr>
            <a:grpSpLocks/>
          </p:cNvGrpSpPr>
          <p:nvPr/>
        </p:nvGrpSpPr>
        <p:grpSpPr bwMode="auto">
          <a:xfrm>
            <a:off x="827088" y="4833938"/>
            <a:ext cx="4033837" cy="1295400"/>
            <a:chOff x="4932288" y="4293096"/>
            <a:chExt cx="4033640" cy="1296144"/>
          </a:xfrm>
        </p:grpSpPr>
        <p:grpSp>
          <p:nvGrpSpPr>
            <p:cNvPr id="11" name="Grupo 5"/>
            <p:cNvGrpSpPr>
              <a:grpSpLocks/>
            </p:cNvGrpSpPr>
            <p:nvPr/>
          </p:nvGrpSpPr>
          <p:grpSpPr bwMode="auto">
            <a:xfrm>
              <a:off x="4932288" y="4293096"/>
              <a:ext cx="4033640" cy="864096"/>
              <a:chOff x="4931668" y="4444020"/>
              <a:chExt cx="4033640" cy="864096"/>
            </a:xfrm>
          </p:grpSpPr>
          <p:grpSp>
            <p:nvGrpSpPr>
              <p:cNvPr id="27" name="Grupo 3"/>
              <p:cNvGrpSpPr>
                <a:grpSpLocks/>
              </p:cNvGrpSpPr>
              <p:nvPr/>
            </p:nvGrpSpPr>
            <p:grpSpPr bwMode="auto">
              <a:xfrm>
                <a:off x="4931668" y="4444020"/>
                <a:ext cx="4033640" cy="216024"/>
                <a:chOff x="-2268760" y="4293096"/>
                <a:chExt cx="4033640" cy="216024"/>
              </a:xfrm>
            </p:grpSpPr>
            <p:grpSp>
              <p:nvGrpSpPr>
                <p:cNvPr id="49" name="Grupo 2"/>
                <p:cNvGrpSpPr>
                  <a:grpSpLocks/>
                </p:cNvGrpSpPr>
                <p:nvPr/>
              </p:nvGrpSpPr>
              <p:grpSpPr bwMode="auto">
                <a:xfrm>
                  <a:off x="-226876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53" name="Retângulo 52"/>
                  <p:cNvSpPr/>
                  <p:nvPr/>
                </p:nvSpPr>
                <p:spPr>
                  <a:xfrm>
                    <a:off x="-2268760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54" name="Retângulo 53"/>
                  <p:cNvSpPr/>
                  <p:nvPr/>
                </p:nvSpPr>
                <p:spPr>
                  <a:xfrm>
                    <a:off x="-1259159" y="4293096"/>
                    <a:ext cx="101436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0" name="Grupo 9"/>
                <p:cNvGrpSpPr>
                  <a:grpSpLocks/>
                </p:cNvGrpSpPr>
                <p:nvPr/>
              </p:nvGrpSpPr>
              <p:grpSpPr bwMode="auto">
                <a:xfrm>
                  <a:off x="-25194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51" name="Retângulo 50"/>
                  <p:cNvSpPr/>
                  <p:nvPr/>
                </p:nvSpPr>
                <p:spPr>
                  <a:xfrm>
                    <a:off x="-2267966" y="4293096"/>
                    <a:ext cx="1008014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52" name="Retângulo 51"/>
                  <p:cNvSpPr/>
                  <p:nvPr/>
                </p:nvSpPr>
                <p:spPr>
                  <a:xfrm>
                    <a:off x="-1259952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28" name="Grupo 13"/>
              <p:cNvGrpSpPr>
                <a:grpSpLocks/>
              </p:cNvGrpSpPr>
              <p:nvPr/>
            </p:nvGrpSpPr>
            <p:grpSpPr bwMode="auto">
              <a:xfrm>
                <a:off x="4931668" y="4660044"/>
                <a:ext cx="4033640" cy="216024"/>
                <a:chOff x="-2268760" y="4293096"/>
                <a:chExt cx="4033640" cy="216024"/>
              </a:xfrm>
            </p:grpSpPr>
            <p:grpSp>
              <p:nvGrpSpPr>
                <p:cNvPr id="43" name="Grupo 14"/>
                <p:cNvGrpSpPr>
                  <a:grpSpLocks/>
                </p:cNvGrpSpPr>
                <p:nvPr/>
              </p:nvGrpSpPr>
              <p:grpSpPr bwMode="auto">
                <a:xfrm>
                  <a:off x="-226876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47" name="Retângulo 46"/>
                  <p:cNvSpPr/>
                  <p:nvPr/>
                </p:nvSpPr>
                <p:spPr>
                  <a:xfrm>
                    <a:off x="-2268760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48" name="Retângulo 47"/>
                  <p:cNvSpPr/>
                  <p:nvPr/>
                </p:nvSpPr>
                <p:spPr>
                  <a:xfrm>
                    <a:off x="-1259159" y="4293096"/>
                    <a:ext cx="101436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44" name="Grupo 15"/>
                <p:cNvGrpSpPr>
                  <a:grpSpLocks/>
                </p:cNvGrpSpPr>
                <p:nvPr/>
              </p:nvGrpSpPr>
              <p:grpSpPr bwMode="auto">
                <a:xfrm>
                  <a:off x="-25194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45" name="Retângulo 44"/>
                  <p:cNvSpPr/>
                  <p:nvPr/>
                </p:nvSpPr>
                <p:spPr>
                  <a:xfrm>
                    <a:off x="-2267966" y="4293096"/>
                    <a:ext cx="1008014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46" name="Retângulo 45"/>
                  <p:cNvSpPr/>
                  <p:nvPr/>
                </p:nvSpPr>
                <p:spPr>
                  <a:xfrm>
                    <a:off x="-1259952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29" name="Grupo 20"/>
              <p:cNvGrpSpPr>
                <a:grpSpLocks/>
              </p:cNvGrpSpPr>
              <p:nvPr/>
            </p:nvGrpSpPr>
            <p:grpSpPr bwMode="auto">
              <a:xfrm>
                <a:off x="4931668" y="4876068"/>
                <a:ext cx="4033640" cy="216024"/>
                <a:chOff x="-2268760" y="4293096"/>
                <a:chExt cx="4033640" cy="216024"/>
              </a:xfrm>
            </p:grpSpPr>
            <p:grpSp>
              <p:nvGrpSpPr>
                <p:cNvPr id="37" name="Grupo 21"/>
                <p:cNvGrpSpPr>
                  <a:grpSpLocks/>
                </p:cNvGrpSpPr>
                <p:nvPr/>
              </p:nvGrpSpPr>
              <p:grpSpPr bwMode="auto">
                <a:xfrm>
                  <a:off x="-226876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41" name="Retângulo 40"/>
                  <p:cNvSpPr/>
                  <p:nvPr/>
                </p:nvSpPr>
                <p:spPr>
                  <a:xfrm>
                    <a:off x="-2268760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42" name="Retângulo 41"/>
                  <p:cNvSpPr/>
                  <p:nvPr/>
                </p:nvSpPr>
                <p:spPr>
                  <a:xfrm>
                    <a:off x="-1259159" y="4293096"/>
                    <a:ext cx="101436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8" name="Grupo 22"/>
                <p:cNvGrpSpPr>
                  <a:grpSpLocks/>
                </p:cNvGrpSpPr>
                <p:nvPr/>
              </p:nvGrpSpPr>
              <p:grpSpPr bwMode="auto">
                <a:xfrm>
                  <a:off x="-25194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39" name="Retângulo 38"/>
                  <p:cNvSpPr/>
                  <p:nvPr/>
                </p:nvSpPr>
                <p:spPr>
                  <a:xfrm>
                    <a:off x="-2267966" y="4293096"/>
                    <a:ext cx="1008014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40" name="Retângulo 39"/>
                  <p:cNvSpPr/>
                  <p:nvPr/>
                </p:nvSpPr>
                <p:spPr>
                  <a:xfrm>
                    <a:off x="-1259952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30" name="Grupo 27"/>
              <p:cNvGrpSpPr>
                <a:grpSpLocks/>
              </p:cNvGrpSpPr>
              <p:nvPr/>
            </p:nvGrpSpPr>
            <p:grpSpPr bwMode="auto">
              <a:xfrm>
                <a:off x="4931668" y="5092092"/>
                <a:ext cx="4033640" cy="216024"/>
                <a:chOff x="-2268760" y="4293096"/>
                <a:chExt cx="4033640" cy="216024"/>
              </a:xfrm>
            </p:grpSpPr>
            <p:grpSp>
              <p:nvGrpSpPr>
                <p:cNvPr id="31" name="Grupo 28"/>
                <p:cNvGrpSpPr>
                  <a:grpSpLocks/>
                </p:cNvGrpSpPr>
                <p:nvPr/>
              </p:nvGrpSpPr>
              <p:grpSpPr bwMode="auto">
                <a:xfrm>
                  <a:off x="-226876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-2268760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36" name="Retângulo 35"/>
                  <p:cNvSpPr/>
                  <p:nvPr/>
                </p:nvSpPr>
                <p:spPr>
                  <a:xfrm>
                    <a:off x="-1259159" y="4293096"/>
                    <a:ext cx="101436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2" name="Grupo 29"/>
                <p:cNvGrpSpPr>
                  <a:grpSpLocks/>
                </p:cNvGrpSpPr>
                <p:nvPr/>
              </p:nvGrpSpPr>
              <p:grpSpPr bwMode="auto">
                <a:xfrm>
                  <a:off x="-25194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33" name="Retângulo 32"/>
                  <p:cNvSpPr/>
                  <p:nvPr/>
                </p:nvSpPr>
                <p:spPr>
                  <a:xfrm>
                    <a:off x="-2267966" y="4293096"/>
                    <a:ext cx="1008014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34" name="Retângulo 33"/>
                  <p:cNvSpPr/>
                  <p:nvPr/>
                </p:nvSpPr>
                <p:spPr>
                  <a:xfrm>
                    <a:off x="-1259952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2" name="Grupo 35"/>
            <p:cNvGrpSpPr>
              <a:grpSpLocks/>
            </p:cNvGrpSpPr>
            <p:nvPr/>
          </p:nvGrpSpPr>
          <p:grpSpPr bwMode="auto">
            <a:xfrm>
              <a:off x="4932288" y="5157192"/>
              <a:ext cx="4033640" cy="432048"/>
              <a:chOff x="4931668" y="4444020"/>
              <a:chExt cx="4033640" cy="432048"/>
            </a:xfrm>
          </p:grpSpPr>
          <p:grpSp>
            <p:nvGrpSpPr>
              <p:cNvPr id="13" name="Grupo 36"/>
              <p:cNvGrpSpPr>
                <a:grpSpLocks/>
              </p:cNvGrpSpPr>
              <p:nvPr/>
            </p:nvGrpSpPr>
            <p:grpSpPr bwMode="auto">
              <a:xfrm>
                <a:off x="4931668" y="4444020"/>
                <a:ext cx="4033640" cy="216024"/>
                <a:chOff x="-2268760" y="4293096"/>
                <a:chExt cx="4033640" cy="216024"/>
              </a:xfrm>
            </p:grpSpPr>
            <p:grpSp>
              <p:nvGrpSpPr>
                <p:cNvPr id="21" name="Grupo 58"/>
                <p:cNvGrpSpPr>
                  <a:grpSpLocks/>
                </p:cNvGrpSpPr>
                <p:nvPr/>
              </p:nvGrpSpPr>
              <p:grpSpPr bwMode="auto">
                <a:xfrm>
                  <a:off x="-226876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25" name="Retângulo 24"/>
                  <p:cNvSpPr/>
                  <p:nvPr/>
                </p:nvSpPr>
                <p:spPr>
                  <a:xfrm>
                    <a:off x="-2268760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>
                    <a:off x="-1259159" y="4293096"/>
                    <a:ext cx="101436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2" name="Grupo 59"/>
                <p:cNvGrpSpPr>
                  <a:grpSpLocks/>
                </p:cNvGrpSpPr>
                <p:nvPr/>
              </p:nvGrpSpPr>
              <p:grpSpPr bwMode="auto">
                <a:xfrm>
                  <a:off x="-25194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23" name="Retângulo 22"/>
                  <p:cNvSpPr/>
                  <p:nvPr/>
                </p:nvSpPr>
                <p:spPr>
                  <a:xfrm>
                    <a:off x="-2267966" y="4293096"/>
                    <a:ext cx="1008014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24" name="Retângulo 23"/>
                  <p:cNvSpPr/>
                  <p:nvPr/>
                </p:nvSpPr>
                <p:spPr>
                  <a:xfrm>
                    <a:off x="-1259952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14" name="Grupo 37"/>
              <p:cNvGrpSpPr>
                <a:grpSpLocks/>
              </p:cNvGrpSpPr>
              <p:nvPr/>
            </p:nvGrpSpPr>
            <p:grpSpPr bwMode="auto">
              <a:xfrm>
                <a:off x="4931668" y="4660044"/>
                <a:ext cx="4033640" cy="216024"/>
                <a:chOff x="-2268760" y="4293096"/>
                <a:chExt cx="4033640" cy="216024"/>
              </a:xfrm>
            </p:grpSpPr>
            <p:grpSp>
              <p:nvGrpSpPr>
                <p:cNvPr id="15" name="Grupo 52"/>
                <p:cNvGrpSpPr>
                  <a:grpSpLocks/>
                </p:cNvGrpSpPr>
                <p:nvPr/>
              </p:nvGrpSpPr>
              <p:grpSpPr bwMode="auto">
                <a:xfrm>
                  <a:off x="-226876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19" name="Retângulo 18"/>
                  <p:cNvSpPr/>
                  <p:nvPr/>
                </p:nvSpPr>
                <p:spPr>
                  <a:xfrm>
                    <a:off x="-2268760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20" name="Retângulo 19"/>
                  <p:cNvSpPr/>
                  <p:nvPr/>
                </p:nvSpPr>
                <p:spPr>
                  <a:xfrm>
                    <a:off x="-1259159" y="4293096"/>
                    <a:ext cx="101436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6" name="Grupo 53"/>
                <p:cNvGrpSpPr>
                  <a:grpSpLocks/>
                </p:cNvGrpSpPr>
                <p:nvPr/>
              </p:nvGrpSpPr>
              <p:grpSpPr bwMode="auto">
                <a:xfrm>
                  <a:off x="-251940" y="4293096"/>
                  <a:ext cx="2016820" cy="216024"/>
                  <a:chOff x="-2268760" y="4293096"/>
                  <a:chExt cx="2016820" cy="216024"/>
                </a:xfrm>
              </p:grpSpPr>
              <p:sp>
                <p:nvSpPr>
                  <p:cNvPr id="17" name="Retângulo 16"/>
                  <p:cNvSpPr/>
                  <p:nvPr/>
                </p:nvSpPr>
                <p:spPr>
                  <a:xfrm>
                    <a:off x="-2267966" y="4293096"/>
                    <a:ext cx="1008014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>
                    <a:off x="-1259952" y="4293096"/>
                    <a:ext cx="1008013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pt-BR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55" name="Grupo 8"/>
          <p:cNvGrpSpPr/>
          <p:nvPr/>
        </p:nvGrpSpPr>
        <p:grpSpPr>
          <a:xfrm>
            <a:off x="307826" y="4833156"/>
            <a:ext cx="504056" cy="1296144"/>
            <a:chOff x="-1692970" y="3905436"/>
            <a:chExt cx="1008112" cy="129614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6" name="Retângulo 55"/>
            <p:cNvSpPr/>
            <p:nvPr/>
          </p:nvSpPr>
          <p:spPr>
            <a:xfrm>
              <a:off x="-1692970" y="3905436"/>
              <a:ext cx="1008112" cy="216024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-1692970" y="4121460"/>
              <a:ext cx="1008112" cy="216024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-1692970" y="4337484"/>
              <a:ext cx="1008112" cy="216024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-1692970" y="4553508"/>
              <a:ext cx="1008112" cy="216024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-1692970" y="4769532"/>
              <a:ext cx="1008112" cy="216024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-1692970" y="4985556"/>
              <a:ext cx="1008112" cy="216024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62" name="Grupo 34"/>
          <p:cNvGrpSpPr>
            <a:grpSpLocks/>
          </p:cNvGrpSpPr>
          <p:nvPr/>
        </p:nvGrpSpPr>
        <p:grpSpPr bwMode="auto">
          <a:xfrm>
            <a:off x="314325" y="4597400"/>
            <a:ext cx="4552950" cy="217488"/>
            <a:chOff x="9309706" y="3498254"/>
            <a:chExt cx="4552518" cy="216024"/>
          </a:xfrm>
        </p:grpSpPr>
        <p:grpSp>
          <p:nvGrpSpPr>
            <p:cNvPr id="63" name="Grupo 155"/>
            <p:cNvGrpSpPr/>
            <p:nvPr/>
          </p:nvGrpSpPr>
          <p:grpSpPr>
            <a:xfrm>
              <a:off x="9828584" y="3498254"/>
              <a:ext cx="4033640" cy="216024"/>
              <a:chOff x="-2268760" y="4293096"/>
              <a:chExt cx="4033640" cy="21602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65" name="Grupo 177"/>
              <p:cNvGrpSpPr/>
              <p:nvPr/>
            </p:nvGrpSpPr>
            <p:grpSpPr>
              <a:xfrm>
                <a:off x="-2268760" y="4293096"/>
                <a:ext cx="2016820" cy="216024"/>
                <a:chOff x="-2268760" y="4293096"/>
                <a:chExt cx="2016820" cy="216024"/>
              </a:xfrm>
              <a:grpFill/>
            </p:grpSpPr>
            <p:sp>
              <p:nvSpPr>
                <p:cNvPr id="69" name="Retângulo 68"/>
                <p:cNvSpPr/>
                <p:nvPr/>
              </p:nvSpPr>
              <p:spPr>
                <a:xfrm>
                  <a:off x="-2268760" y="4293096"/>
                  <a:ext cx="1008112" cy="216024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-1260052" y="4293096"/>
                  <a:ext cx="1008112" cy="216024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grpSp>
            <p:nvGrpSpPr>
              <p:cNvPr id="66" name="Grupo 178"/>
              <p:cNvGrpSpPr/>
              <p:nvPr/>
            </p:nvGrpSpPr>
            <p:grpSpPr>
              <a:xfrm>
                <a:off x="-251940" y="4293096"/>
                <a:ext cx="2016820" cy="216024"/>
                <a:chOff x="-2268760" y="4293096"/>
                <a:chExt cx="2016820" cy="216024"/>
              </a:xfrm>
              <a:grpFill/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-2268760" y="4293096"/>
                  <a:ext cx="1008112" cy="216024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-1260052" y="4293096"/>
                  <a:ext cx="1008112" cy="216024"/>
                </a:xfrm>
                <a:prstGeom prst="rect">
                  <a:avLst/>
                </a:prstGeom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</p:grpSp>
        <p:sp>
          <p:nvSpPr>
            <p:cNvPr id="64" name="Retângulo 63"/>
            <p:cNvSpPr/>
            <p:nvPr/>
          </p:nvSpPr>
          <p:spPr>
            <a:xfrm>
              <a:off x="9309706" y="3498254"/>
              <a:ext cx="504777" cy="2160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71" name="Retângulo 70"/>
          <p:cNvSpPr/>
          <p:nvPr/>
        </p:nvSpPr>
        <p:spPr>
          <a:xfrm>
            <a:off x="323850" y="4381500"/>
            <a:ext cx="2535238" cy="2159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72" name="Grupo 25599"/>
          <p:cNvGrpSpPr>
            <a:grpSpLocks/>
          </p:cNvGrpSpPr>
          <p:nvPr/>
        </p:nvGrpSpPr>
        <p:grpSpPr bwMode="auto">
          <a:xfrm>
            <a:off x="2700338" y="4381500"/>
            <a:ext cx="2159000" cy="215900"/>
            <a:chOff x="6156510" y="4568924"/>
            <a:chExt cx="2160502" cy="216024"/>
          </a:xfrm>
        </p:grpSpPr>
        <p:sp>
          <p:nvSpPr>
            <p:cNvPr id="73" name="Fluxograma: Terminação 72"/>
            <p:cNvSpPr/>
            <p:nvPr/>
          </p:nvSpPr>
          <p:spPr>
            <a:xfrm>
              <a:off x="6156510" y="4568924"/>
              <a:ext cx="1367788" cy="216024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7308248" y="4568924"/>
              <a:ext cx="1008764" cy="21602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75" name="CaixaDeTexto 74"/>
          <p:cNvSpPr txBox="1"/>
          <p:nvPr/>
        </p:nvSpPr>
        <p:spPr>
          <a:xfrm>
            <a:off x="323850" y="4357688"/>
            <a:ext cx="237648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050" b="1" dirty="0">
                <a:latin typeface="Arial" pitchFamily="34" charset="0"/>
                <a:cs typeface="Arial" pitchFamily="34" charset="0"/>
              </a:rPr>
              <a:t>D10</a:t>
            </a:r>
          </a:p>
        </p:txBody>
      </p:sp>
      <p:sp>
        <p:nvSpPr>
          <p:cNvPr id="76" name="CaixaDeTexto 25602"/>
          <p:cNvSpPr txBox="1">
            <a:spLocks noChangeArrowheads="1"/>
          </p:cNvSpPr>
          <p:nvPr/>
        </p:nvSpPr>
        <p:spPr bwMode="auto">
          <a:xfrm>
            <a:off x="323850" y="4776788"/>
            <a:ext cx="52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1</a:t>
            </a:r>
          </a:p>
        </p:txBody>
      </p:sp>
      <p:sp>
        <p:nvSpPr>
          <p:cNvPr id="77" name="CaixaDeTexto 207"/>
          <p:cNvSpPr txBox="1">
            <a:spLocks noChangeArrowheads="1"/>
          </p:cNvSpPr>
          <p:nvPr/>
        </p:nvSpPr>
        <p:spPr bwMode="auto">
          <a:xfrm>
            <a:off x="323850" y="5227638"/>
            <a:ext cx="52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3</a:t>
            </a:r>
          </a:p>
        </p:txBody>
      </p:sp>
      <p:sp>
        <p:nvSpPr>
          <p:cNvPr id="78" name="CaixaDeTexto 208"/>
          <p:cNvSpPr txBox="1">
            <a:spLocks noChangeArrowheads="1"/>
          </p:cNvSpPr>
          <p:nvPr/>
        </p:nvSpPr>
        <p:spPr bwMode="auto">
          <a:xfrm>
            <a:off x="323850" y="5464175"/>
            <a:ext cx="52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4</a:t>
            </a:r>
          </a:p>
        </p:txBody>
      </p:sp>
      <p:sp>
        <p:nvSpPr>
          <p:cNvPr id="79" name="CaixaDeTexto 209"/>
          <p:cNvSpPr txBox="1">
            <a:spLocks noChangeArrowheads="1"/>
          </p:cNvSpPr>
          <p:nvPr/>
        </p:nvSpPr>
        <p:spPr bwMode="auto">
          <a:xfrm>
            <a:off x="323850" y="5868988"/>
            <a:ext cx="5254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6</a:t>
            </a:r>
          </a:p>
        </p:txBody>
      </p:sp>
      <p:sp>
        <p:nvSpPr>
          <p:cNvPr id="80" name="CaixaDeTexto 210"/>
          <p:cNvSpPr txBox="1">
            <a:spLocks noChangeArrowheads="1"/>
          </p:cNvSpPr>
          <p:nvPr/>
        </p:nvSpPr>
        <p:spPr bwMode="auto">
          <a:xfrm>
            <a:off x="323850" y="5670550"/>
            <a:ext cx="52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5</a:t>
            </a:r>
          </a:p>
        </p:txBody>
      </p:sp>
      <p:sp>
        <p:nvSpPr>
          <p:cNvPr id="81" name="CaixaDeTexto 211"/>
          <p:cNvSpPr txBox="1">
            <a:spLocks noChangeArrowheads="1"/>
          </p:cNvSpPr>
          <p:nvPr/>
        </p:nvSpPr>
        <p:spPr bwMode="auto">
          <a:xfrm>
            <a:off x="323850" y="5016500"/>
            <a:ext cx="525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2</a:t>
            </a:r>
          </a:p>
        </p:txBody>
      </p:sp>
      <p:sp>
        <p:nvSpPr>
          <p:cNvPr id="82" name="CaixaDeTexto 214"/>
          <p:cNvSpPr txBox="1">
            <a:spLocks noChangeArrowheads="1"/>
          </p:cNvSpPr>
          <p:nvPr/>
        </p:nvSpPr>
        <p:spPr bwMode="auto">
          <a:xfrm>
            <a:off x="849313" y="4797425"/>
            <a:ext cx="985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12 367</a:t>
            </a:r>
          </a:p>
        </p:txBody>
      </p:sp>
      <p:sp>
        <p:nvSpPr>
          <p:cNvPr id="83" name="CaixaDeTexto 215"/>
          <p:cNvSpPr txBox="1">
            <a:spLocks noChangeArrowheads="1"/>
          </p:cNvSpPr>
          <p:nvPr/>
        </p:nvSpPr>
        <p:spPr bwMode="auto">
          <a:xfrm>
            <a:off x="849313" y="5246688"/>
            <a:ext cx="985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12 637</a:t>
            </a:r>
          </a:p>
        </p:txBody>
      </p:sp>
      <p:sp>
        <p:nvSpPr>
          <p:cNvPr id="84" name="CaixaDeTexto 216"/>
          <p:cNvSpPr txBox="1">
            <a:spLocks noChangeArrowheads="1"/>
          </p:cNvSpPr>
          <p:nvPr/>
        </p:nvSpPr>
        <p:spPr bwMode="auto">
          <a:xfrm>
            <a:off x="833438" y="5483225"/>
            <a:ext cx="1001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12 673</a:t>
            </a:r>
          </a:p>
        </p:txBody>
      </p:sp>
      <p:sp>
        <p:nvSpPr>
          <p:cNvPr id="85" name="CaixaDeTexto 217"/>
          <p:cNvSpPr txBox="1">
            <a:spLocks noChangeArrowheads="1"/>
          </p:cNvSpPr>
          <p:nvPr/>
        </p:nvSpPr>
        <p:spPr bwMode="auto">
          <a:xfrm>
            <a:off x="827088" y="5691188"/>
            <a:ext cx="1008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12736</a:t>
            </a:r>
          </a:p>
        </p:txBody>
      </p:sp>
      <p:sp>
        <p:nvSpPr>
          <p:cNvPr id="86" name="CaixaDeTexto 218"/>
          <p:cNvSpPr txBox="1">
            <a:spLocks noChangeArrowheads="1"/>
          </p:cNvSpPr>
          <p:nvPr/>
        </p:nvSpPr>
        <p:spPr bwMode="auto">
          <a:xfrm>
            <a:off x="849313" y="5035550"/>
            <a:ext cx="985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sz="1400"/>
              <a:t>12376</a:t>
            </a:r>
          </a:p>
        </p:txBody>
      </p:sp>
      <p:sp>
        <p:nvSpPr>
          <p:cNvPr id="87" name="Triângulo isósceles 25604"/>
          <p:cNvSpPr/>
          <p:nvPr/>
        </p:nvSpPr>
        <p:spPr>
          <a:xfrm flipV="1">
            <a:off x="2430463" y="4437063"/>
            <a:ext cx="125412" cy="10795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8" name="CaixaDeTexto 220"/>
          <p:cNvSpPr txBox="1">
            <a:spLocks noChangeArrowheads="1"/>
          </p:cNvSpPr>
          <p:nvPr/>
        </p:nvSpPr>
        <p:spPr bwMode="auto">
          <a:xfrm>
            <a:off x="1066800" y="4554538"/>
            <a:ext cx="52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1400"/>
              <a:t>A</a:t>
            </a:r>
          </a:p>
        </p:txBody>
      </p:sp>
      <p:sp>
        <p:nvSpPr>
          <p:cNvPr id="89" name="CaixaDeTexto 221"/>
          <p:cNvSpPr txBox="1">
            <a:spLocks noChangeArrowheads="1"/>
          </p:cNvSpPr>
          <p:nvPr/>
        </p:nvSpPr>
        <p:spPr bwMode="auto">
          <a:xfrm>
            <a:off x="1974850" y="4554538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1400"/>
              <a:t>B</a:t>
            </a:r>
          </a:p>
        </p:txBody>
      </p:sp>
      <p:sp>
        <p:nvSpPr>
          <p:cNvPr id="90" name="CaixaDeTexto 222"/>
          <p:cNvSpPr txBox="1">
            <a:spLocks noChangeArrowheads="1"/>
          </p:cNvSpPr>
          <p:nvPr/>
        </p:nvSpPr>
        <p:spPr bwMode="auto">
          <a:xfrm>
            <a:off x="3079750" y="4554538"/>
            <a:ext cx="52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1400"/>
              <a:t>C</a:t>
            </a:r>
          </a:p>
        </p:txBody>
      </p:sp>
      <p:sp>
        <p:nvSpPr>
          <p:cNvPr id="91" name="CaixaDeTexto 223"/>
          <p:cNvSpPr txBox="1">
            <a:spLocks noChangeArrowheads="1"/>
          </p:cNvSpPr>
          <p:nvPr/>
        </p:nvSpPr>
        <p:spPr bwMode="auto">
          <a:xfrm>
            <a:off x="3989388" y="4554538"/>
            <a:ext cx="63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140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423752" y="1196752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3731" name="CaixaDeTexto 15"/>
          <p:cNvSpPr txBox="1">
            <a:spLocks noChangeArrowheads="1"/>
          </p:cNvSpPr>
          <p:nvPr/>
        </p:nvSpPr>
        <p:spPr bwMode="auto">
          <a:xfrm>
            <a:off x="323850" y="1989138"/>
            <a:ext cx="84963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70C0"/>
                </a:solidFill>
              </a:rPr>
              <a:t>12.</a:t>
            </a:r>
            <a:r>
              <a:rPr lang="pt-BR" sz="2200"/>
              <a:t> </a:t>
            </a:r>
            <a:r>
              <a:rPr lang="pt-BR" sz="2000"/>
              <a:t>(SOUZA, 2010)  Ao ordenar alfabeticamente em uma lista todos os anagramas da palavra </a:t>
            </a:r>
            <a:r>
              <a:rPr lang="pt-BR" sz="2000" b="1"/>
              <a:t>PERMUTA</a:t>
            </a:r>
            <a:r>
              <a:rPr lang="pt-BR" sz="2000"/>
              <a:t>, qual a posição dessa palavra na lista?</a:t>
            </a:r>
          </a:p>
          <a:p>
            <a:pPr algn="just"/>
            <a:endParaRPr lang="pt-BR" sz="2000"/>
          </a:p>
          <a:p>
            <a:pPr algn="just">
              <a:lnSpc>
                <a:spcPct val="150000"/>
              </a:lnSpc>
            </a:pPr>
            <a:endParaRPr lang="pt-BR" sz="2200" i="1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 i="1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148263" y="6021388"/>
            <a:ext cx="3600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2340ª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423752" y="1196752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3850" y="1989138"/>
            <a:ext cx="8496300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70C0"/>
                </a:solidFill>
              </a:rPr>
              <a:t>13.</a:t>
            </a:r>
            <a:r>
              <a:rPr lang="pt-BR" sz="2200" dirty="0"/>
              <a:t> (IEZZI, DOLCE, DEGENSZAJN, PÉRIGO, ALMEIDA, </a:t>
            </a:r>
            <a:r>
              <a:rPr lang="pt-BR" sz="2200" dirty="0" smtClean="0"/>
              <a:t>2010 - Adaptado) </a:t>
            </a:r>
            <a:r>
              <a:rPr lang="pt-BR" sz="2000" dirty="0"/>
              <a:t>De quantos modos distintos seis homens e seis mulheres podem ser colocados em fila </a:t>
            </a:r>
            <a:r>
              <a:rPr lang="pt-BR" sz="2000" dirty="0" smtClean="0"/>
              <a:t>indiana,</a:t>
            </a:r>
            <a:endParaRPr lang="pt-BR" sz="2000" dirty="0"/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 smtClean="0"/>
              <a:t>em </a:t>
            </a:r>
            <a:r>
              <a:rPr lang="pt-BR" sz="2000" dirty="0"/>
              <a:t>qualquer ordem?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 smtClean="0"/>
              <a:t>iniciando </a:t>
            </a:r>
            <a:r>
              <a:rPr lang="pt-BR" sz="2000" dirty="0"/>
              <a:t>com homem e </a:t>
            </a:r>
            <a:r>
              <a:rPr lang="pt-BR" sz="2000" dirty="0" smtClean="0"/>
              <a:t>terminando </a:t>
            </a:r>
            <a:r>
              <a:rPr lang="pt-BR" sz="2000" dirty="0"/>
              <a:t>com mulher?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 smtClean="0"/>
              <a:t>se </a:t>
            </a:r>
            <a:r>
              <a:rPr lang="pt-BR" sz="2000" dirty="0"/>
              <a:t>os homens devem aparecer juntos, o mesmo ocorrendo com as mulheres?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 smtClean="0"/>
              <a:t>de </a:t>
            </a:r>
            <a:r>
              <a:rPr lang="pt-BR" sz="2000" dirty="0"/>
              <a:t>modo que apareçam, do início para o final da fila, 2 homens, 2 mulheres, 3 homens, 3 mulheres, 1 homem e 1 mulher</a:t>
            </a:r>
            <a:r>
              <a:rPr lang="pt-BR" sz="2000" dirty="0" smtClean="0"/>
              <a:t>?</a:t>
            </a: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611188" y="6308725"/>
            <a:ext cx="82089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1600" b="1" i="1">
                <a:solidFill>
                  <a:srgbClr val="00B050"/>
                </a:solidFill>
              </a:rPr>
              <a:t>Resposta: </a:t>
            </a:r>
            <a:r>
              <a:rPr lang="pt-BR" sz="1600">
                <a:solidFill>
                  <a:srgbClr val="00B050"/>
                </a:solidFill>
              </a:rPr>
              <a:t> a) 12! = 479001600     b) 36.10! = 130636800     c) 1036800     d) 518400   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423752" y="1196752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7827" name="CaixaDeTexto 15"/>
          <p:cNvSpPr txBox="1">
            <a:spLocks noChangeArrowheads="1"/>
          </p:cNvSpPr>
          <p:nvPr/>
        </p:nvSpPr>
        <p:spPr bwMode="auto">
          <a:xfrm>
            <a:off x="250825" y="1916113"/>
            <a:ext cx="8497888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70C0"/>
                </a:solidFill>
              </a:rPr>
              <a:t>14.</a:t>
            </a:r>
            <a:r>
              <a:rPr lang="pt-BR" sz="2200" dirty="0"/>
              <a:t> </a:t>
            </a:r>
            <a:r>
              <a:rPr lang="pt-BR" sz="2000" dirty="0"/>
              <a:t>Resolva as equações </a:t>
            </a:r>
            <a:r>
              <a:rPr lang="pt-BR" sz="2000" dirty="0" smtClean="0"/>
              <a:t>seguintes:</a:t>
            </a:r>
            <a:endParaRPr lang="pt-BR" sz="2000" dirty="0"/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a) </a:t>
            </a:r>
            <a:r>
              <a:rPr lang="pt-BR" sz="2000" dirty="0" err="1"/>
              <a:t>P</a:t>
            </a:r>
            <a:r>
              <a:rPr lang="pt-BR" sz="2000" baseline="-25000" dirty="0" err="1"/>
              <a:t>n</a:t>
            </a:r>
            <a:r>
              <a:rPr lang="pt-BR" sz="2000" dirty="0"/>
              <a:t> = </a:t>
            </a:r>
            <a:r>
              <a:rPr lang="pt-BR" sz="2000" dirty="0" smtClean="0"/>
              <a:t>120.</a:t>
            </a:r>
            <a:endParaRPr lang="pt-BR" sz="2000" dirty="0"/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b) </a:t>
            </a:r>
            <a:r>
              <a:rPr lang="pt-BR" sz="2000" dirty="0" smtClean="0"/>
              <a:t>                       .</a:t>
            </a:r>
            <a:endParaRPr lang="pt-BR" sz="2000" dirty="0"/>
          </a:p>
          <a:p>
            <a:pPr algn="just"/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c) </a:t>
            </a:r>
            <a:r>
              <a:rPr lang="pt-BR" sz="2400" dirty="0" err="1"/>
              <a:t>P</a:t>
            </a:r>
            <a:r>
              <a:rPr lang="pt-BR" sz="2400" baseline="-25000" dirty="0" err="1"/>
              <a:t>n</a:t>
            </a:r>
            <a:r>
              <a:rPr lang="pt-BR" sz="2400" baseline="-25000" dirty="0"/>
              <a:t> + 2</a:t>
            </a:r>
            <a:r>
              <a:rPr lang="pt-BR" sz="2400" dirty="0"/>
              <a:t> = </a:t>
            </a:r>
            <a:r>
              <a:rPr lang="pt-BR" sz="2400" dirty="0" smtClean="0"/>
              <a:t>720.</a:t>
            </a: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200" i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148263" y="6092825"/>
            <a:ext cx="3600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 a) 5     b) 23       c) 4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778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77830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3789363"/>
            <a:ext cx="14763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423752" y="1196752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50825" y="1916113"/>
            <a:ext cx="8497888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70C0"/>
                </a:solidFill>
              </a:rPr>
              <a:t>15.</a:t>
            </a:r>
            <a:r>
              <a:rPr lang="pt-BR" sz="2200" dirty="0"/>
              <a:t> </a:t>
            </a:r>
            <a:r>
              <a:rPr lang="pt-BR" sz="2000" dirty="0"/>
              <a:t>Usando os algarismos 4, 5, 6 e </a:t>
            </a:r>
            <a:r>
              <a:rPr lang="pt-BR" sz="2000" dirty="0" smtClean="0"/>
              <a:t>8,</a:t>
            </a:r>
            <a:endParaRPr lang="pt-BR" sz="2000" dirty="0"/>
          </a:p>
          <a:p>
            <a:pPr marL="457200" indent="-457200" algn="just">
              <a:lnSpc>
                <a:spcPct val="150000"/>
              </a:lnSpc>
              <a:defRPr/>
            </a:pPr>
            <a:endParaRPr lang="pt-BR" sz="2000" dirty="0"/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000" dirty="0">
                <a:solidFill>
                  <a:srgbClr val="0070C0"/>
                </a:solidFill>
              </a:rPr>
              <a:t>a) </a:t>
            </a:r>
            <a:r>
              <a:rPr lang="pt-BR" sz="2000" dirty="0" smtClean="0">
                <a:solidFill>
                  <a:srgbClr val="0070C0"/>
                </a:solidFill>
              </a:rPr>
              <a:t>quantos </a:t>
            </a:r>
            <a:r>
              <a:rPr lang="pt-BR" sz="2000" dirty="0">
                <a:solidFill>
                  <a:srgbClr val="0070C0"/>
                </a:solidFill>
              </a:rPr>
              <a:t>números de 4 algarismos podemos formar?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endParaRPr lang="pt-BR" sz="2000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2000" dirty="0">
                <a:solidFill>
                  <a:srgbClr val="0070C0"/>
                </a:solidFill>
              </a:rPr>
              <a:t>b) </a:t>
            </a:r>
            <a:r>
              <a:rPr lang="pt-BR" sz="2000" dirty="0" smtClean="0">
                <a:solidFill>
                  <a:srgbClr val="0070C0"/>
                </a:solidFill>
              </a:rPr>
              <a:t>quantos </a:t>
            </a:r>
            <a:r>
              <a:rPr lang="pt-BR" sz="2000" dirty="0">
                <a:solidFill>
                  <a:srgbClr val="0070C0"/>
                </a:solidFill>
              </a:rPr>
              <a:t>números de 4 algarismos distintos podemos formar</a:t>
            </a:r>
            <a:r>
              <a:rPr lang="pt-BR" sz="2000" dirty="0" smtClean="0">
                <a:solidFill>
                  <a:srgbClr val="0070C0"/>
                </a:solidFill>
              </a:rPr>
              <a:t>?</a:t>
            </a: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148263" y="6092825"/>
            <a:ext cx="3600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 a) 256     b) 24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9878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495760" y="980728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1923" name="CaixaDeTexto 15"/>
          <p:cNvSpPr txBox="1">
            <a:spLocks noChangeArrowheads="1"/>
          </p:cNvSpPr>
          <p:nvPr/>
        </p:nvSpPr>
        <p:spPr bwMode="auto">
          <a:xfrm>
            <a:off x="250825" y="1628775"/>
            <a:ext cx="849788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dirty="0">
                <a:solidFill>
                  <a:srgbClr val="0070C0"/>
                </a:solidFill>
              </a:rPr>
              <a:t>16.</a:t>
            </a:r>
            <a:r>
              <a:rPr lang="pt-BR" sz="2200" dirty="0"/>
              <a:t> </a:t>
            </a:r>
            <a:r>
              <a:rPr lang="pt-BR" sz="1600" dirty="0"/>
              <a:t>(UNESP, 1998)  Quatro amigos vão ocupar as poltronas a, b, c, d de um ônibus dispostas na mesma fila horizontal, mas em lados diferentes em relação ao corredor, conforme a ilustração.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Dois deles desejam sentar-se juntos, seja do mesmo lado do corredor, seja em lados diferentes. Nessas condições, de quantas maneiras distintas os quatro podem ocupar as poltronas referidas, considerando-se distintas as posições em que pelo menos dois dos amigos ocupem poltronas diferentes? </a:t>
            </a:r>
          </a:p>
          <a:p>
            <a:r>
              <a:rPr lang="pt-BR" sz="1600" dirty="0">
                <a:solidFill>
                  <a:srgbClr val="0070C0"/>
                </a:solidFill>
              </a:rPr>
              <a:t>a) 24.   </a:t>
            </a:r>
          </a:p>
          <a:p>
            <a:r>
              <a:rPr lang="pt-BR" sz="1600" dirty="0">
                <a:solidFill>
                  <a:srgbClr val="0070C0"/>
                </a:solidFill>
              </a:rPr>
              <a:t>b) 18.   </a:t>
            </a:r>
          </a:p>
          <a:p>
            <a:r>
              <a:rPr lang="pt-BR" sz="1600" dirty="0">
                <a:solidFill>
                  <a:srgbClr val="0070C0"/>
                </a:solidFill>
              </a:rPr>
              <a:t>c) 16.   </a:t>
            </a:r>
          </a:p>
          <a:p>
            <a:r>
              <a:rPr lang="pt-BR" sz="1600" dirty="0">
                <a:solidFill>
                  <a:srgbClr val="0070C0"/>
                </a:solidFill>
              </a:rPr>
              <a:t>d) 12.   </a:t>
            </a:r>
          </a:p>
          <a:p>
            <a:r>
              <a:rPr lang="pt-BR" sz="1600" dirty="0">
                <a:solidFill>
                  <a:srgbClr val="0070C0"/>
                </a:solidFill>
              </a:rPr>
              <a:t>e) 6.   </a:t>
            </a: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4932363" y="6165850"/>
            <a:ext cx="36004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 D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81926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24188" y="2420938"/>
            <a:ext cx="3060700" cy="1655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0" name="Grupo 7"/>
          <p:cNvGrpSpPr>
            <a:grpSpLocks/>
          </p:cNvGrpSpPr>
          <p:nvPr/>
        </p:nvGrpSpPr>
        <p:grpSpPr bwMode="auto">
          <a:xfrm>
            <a:off x="3294063" y="2463800"/>
            <a:ext cx="2520950" cy="1570038"/>
            <a:chOff x="611560" y="2507412"/>
            <a:chExt cx="2520280" cy="1569660"/>
          </a:xfrm>
        </p:grpSpPr>
        <p:sp>
          <p:nvSpPr>
            <p:cNvPr id="11" name="Retângulo 10"/>
            <p:cNvSpPr/>
            <p:nvPr/>
          </p:nvSpPr>
          <p:spPr>
            <a:xfrm>
              <a:off x="611560" y="2927999"/>
              <a:ext cx="431685" cy="287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95605" y="2927999"/>
              <a:ext cx="431685" cy="287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116110" y="2927999"/>
              <a:ext cx="431685" cy="287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700155" y="2927999"/>
              <a:ext cx="431685" cy="287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" name="CaixaDeTexto 2"/>
            <p:cNvSpPr txBox="1">
              <a:spLocks noChangeArrowheads="1"/>
            </p:cNvSpPr>
            <p:nvPr/>
          </p:nvSpPr>
          <p:spPr bwMode="auto">
            <a:xfrm>
              <a:off x="1691680" y="2507412"/>
              <a:ext cx="21580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200"/>
                <a:t>CORREDOR</a:t>
              </a:r>
            </a:p>
          </p:txBody>
        </p:sp>
        <p:sp>
          <p:nvSpPr>
            <p:cNvPr id="16" name="CaixaDeTexto 3"/>
            <p:cNvSpPr txBox="1">
              <a:spLocks noChangeArrowheads="1"/>
            </p:cNvSpPr>
            <p:nvPr/>
          </p:nvSpPr>
          <p:spPr bwMode="auto">
            <a:xfrm>
              <a:off x="719572" y="3159636"/>
              <a:ext cx="2160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/>
                <a:t>a</a:t>
              </a:r>
            </a:p>
          </p:txBody>
        </p:sp>
        <p:sp>
          <p:nvSpPr>
            <p:cNvPr id="17" name="CaixaDeTexto 14"/>
            <p:cNvSpPr txBox="1">
              <a:spLocks noChangeArrowheads="1"/>
            </p:cNvSpPr>
            <p:nvPr/>
          </p:nvSpPr>
          <p:spPr bwMode="auto">
            <a:xfrm>
              <a:off x="1304020" y="3159636"/>
              <a:ext cx="2160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/>
                <a:t>b</a:t>
              </a:r>
            </a:p>
          </p:txBody>
        </p:sp>
        <p:sp>
          <p:nvSpPr>
            <p:cNvPr id="18" name="CaixaDeTexto 15"/>
            <p:cNvSpPr txBox="1">
              <a:spLocks noChangeArrowheads="1"/>
            </p:cNvSpPr>
            <p:nvPr/>
          </p:nvSpPr>
          <p:spPr bwMode="auto">
            <a:xfrm>
              <a:off x="2223356" y="3159636"/>
              <a:ext cx="2160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/>
                <a:t>c</a:t>
              </a:r>
            </a:p>
          </p:txBody>
        </p:sp>
        <p:sp>
          <p:nvSpPr>
            <p:cNvPr id="19" name="CaixaDeTexto 16"/>
            <p:cNvSpPr txBox="1">
              <a:spLocks noChangeArrowheads="1"/>
            </p:cNvSpPr>
            <p:nvPr/>
          </p:nvSpPr>
          <p:spPr bwMode="auto">
            <a:xfrm>
              <a:off x="2808226" y="3159636"/>
              <a:ext cx="2160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/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495760" y="980728"/>
            <a:ext cx="24833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Aplicações: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3971" name="CaixaDeTexto 15"/>
          <p:cNvSpPr txBox="1">
            <a:spLocks noChangeArrowheads="1"/>
          </p:cNvSpPr>
          <p:nvPr/>
        </p:nvSpPr>
        <p:spPr bwMode="auto">
          <a:xfrm>
            <a:off x="250825" y="1628775"/>
            <a:ext cx="8497888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070C0"/>
                </a:solidFill>
              </a:rPr>
              <a:t>17.</a:t>
            </a:r>
            <a:r>
              <a:rPr lang="pt-BR" sz="2000" dirty="0"/>
              <a:t> (FATEC, 1995)  Seis pessoas, entre elas João e Pedro, vão ao cinema. Existem seis lugares vagos, alinhados e consecutivos. O número de maneiras distintas como as seis podem sentar-se, sem que João e Pedro fiquem </a:t>
            </a:r>
            <a:r>
              <a:rPr lang="pt-BR" sz="2000" dirty="0" smtClean="0"/>
              <a:t>juntos, </a:t>
            </a:r>
            <a:r>
              <a:rPr lang="pt-BR" sz="2000" dirty="0"/>
              <a:t>é 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70C0"/>
                </a:solidFill>
              </a:rPr>
              <a:t>a) </a:t>
            </a:r>
            <a:r>
              <a:rPr lang="pt-BR" sz="2200" dirty="0" smtClean="0">
                <a:solidFill>
                  <a:srgbClr val="0070C0"/>
                </a:solidFill>
              </a:rPr>
              <a:t>720.   </a:t>
            </a:r>
            <a:endParaRPr lang="pt-BR" sz="2200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70C0"/>
                </a:solidFill>
              </a:rPr>
              <a:t>b) </a:t>
            </a:r>
            <a:r>
              <a:rPr lang="pt-BR" sz="2200" dirty="0" smtClean="0">
                <a:solidFill>
                  <a:srgbClr val="0070C0"/>
                </a:solidFill>
              </a:rPr>
              <a:t>600.   </a:t>
            </a:r>
            <a:endParaRPr lang="pt-BR" sz="2200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70C0"/>
                </a:solidFill>
              </a:rPr>
              <a:t>c) </a:t>
            </a:r>
            <a:r>
              <a:rPr lang="pt-BR" sz="2200" dirty="0" smtClean="0">
                <a:solidFill>
                  <a:srgbClr val="0070C0"/>
                </a:solidFill>
              </a:rPr>
              <a:t>480.   </a:t>
            </a:r>
            <a:endParaRPr lang="pt-BR" sz="2200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70C0"/>
                </a:solidFill>
              </a:rPr>
              <a:t>d) </a:t>
            </a:r>
            <a:r>
              <a:rPr lang="pt-BR" sz="2200" dirty="0" smtClean="0">
                <a:solidFill>
                  <a:srgbClr val="0070C0"/>
                </a:solidFill>
              </a:rPr>
              <a:t>240.   </a:t>
            </a:r>
            <a:endParaRPr lang="pt-BR" sz="2200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70C0"/>
                </a:solidFill>
              </a:rPr>
              <a:t>e) </a:t>
            </a:r>
            <a:r>
              <a:rPr lang="pt-BR" sz="2200" dirty="0" smtClean="0">
                <a:solidFill>
                  <a:srgbClr val="0070C0"/>
                </a:solidFill>
              </a:rPr>
              <a:t>120.</a:t>
            </a:r>
            <a:r>
              <a:rPr lang="pt-BR" sz="1600" dirty="0" smtClean="0">
                <a:solidFill>
                  <a:srgbClr val="0070C0"/>
                </a:solidFill>
              </a:rPr>
              <a:t>   </a:t>
            </a:r>
            <a:endParaRPr lang="pt-BR" sz="2200" i="1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148263" y="6021388"/>
            <a:ext cx="3600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b="1" i="1">
                <a:solidFill>
                  <a:srgbClr val="00B050"/>
                </a:solidFill>
              </a:rPr>
              <a:t>Resposta: </a:t>
            </a:r>
            <a:r>
              <a:rPr lang="pt-BR">
                <a:solidFill>
                  <a:srgbClr val="00B050"/>
                </a:solidFill>
              </a:rPr>
              <a:t> C</a:t>
            </a:r>
            <a:endParaRPr lang="pt-BR" sz="2800">
              <a:solidFill>
                <a:srgbClr val="00B050"/>
              </a:solidFill>
            </a:endParaRPr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3974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5"/>
          <p:cNvSpPr txBox="1">
            <a:spLocks noChangeArrowheads="1"/>
          </p:cNvSpPr>
          <p:nvPr/>
        </p:nvSpPr>
        <p:spPr bwMode="auto">
          <a:xfrm>
            <a:off x="250825" y="908050"/>
            <a:ext cx="8497888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 dirty="0">
                <a:solidFill>
                  <a:srgbClr val="00B050"/>
                </a:solidFill>
              </a:rPr>
              <a:t>Pensando na solução do item </a:t>
            </a:r>
            <a:r>
              <a:rPr lang="pt-BR" i="1" u="sng" dirty="0">
                <a:solidFill>
                  <a:srgbClr val="00B050"/>
                </a:solidFill>
              </a:rPr>
              <a:t>a</a:t>
            </a:r>
            <a:r>
              <a:rPr lang="pt-BR" i="1" dirty="0">
                <a:solidFill>
                  <a:srgbClr val="00B05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70C0"/>
                </a:solidFill>
              </a:rPr>
              <a:t>Para resolver este problema, podemos listar as diferentes formas de </a:t>
            </a:r>
            <a:r>
              <a:rPr lang="pt-BR" sz="2200" dirty="0" smtClean="0">
                <a:solidFill>
                  <a:srgbClr val="0070C0"/>
                </a:solidFill>
              </a:rPr>
              <a:t>organizar </a:t>
            </a:r>
            <a:r>
              <a:rPr lang="pt-BR" sz="2200" dirty="0">
                <a:solidFill>
                  <a:srgbClr val="0070C0"/>
                </a:solidFill>
              </a:rPr>
              <a:t>as quatro bandeiras.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i="1" dirty="0">
                <a:solidFill>
                  <a:srgbClr val="002060"/>
                </a:solidFill>
              </a:rPr>
              <a:t> Vamos começar listando todas as sequências que começam com a bandeira verde (por exemplo).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/>
            <a:endParaRPr lang="pt-BR" dirty="0"/>
          </a:p>
        </p:txBody>
      </p: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3851275" y="2852738"/>
            <a:ext cx="5184775" cy="576262"/>
            <a:chOff x="3707904" y="2996952"/>
            <a:chExt cx="5184576" cy="576064"/>
          </a:xfrm>
        </p:grpSpPr>
        <p:sp>
          <p:nvSpPr>
            <p:cNvPr id="7" name="Retângulo 6"/>
            <p:cNvSpPr/>
            <p:nvPr/>
          </p:nvSpPr>
          <p:spPr>
            <a:xfrm>
              <a:off x="3707904" y="2996952"/>
              <a:ext cx="1296938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004842" y="2996952"/>
              <a:ext cx="129535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300192" y="2996952"/>
              <a:ext cx="1296937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597130" y="2996952"/>
              <a:ext cx="1295350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3851275" y="3500438"/>
            <a:ext cx="5184775" cy="576262"/>
            <a:chOff x="3707904" y="2996952"/>
            <a:chExt cx="5184576" cy="576064"/>
          </a:xfrm>
        </p:grpSpPr>
        <p:sp>
          <p:nvSpPr>
            <p:cNvPr id="14" name="Retângulo 13"/>
            <p:cNvSpPr/>
            <p:nvPr/>
          </p:nvSpPr>
          <p:spPr>
            <a:xfrm>
              <a:off x="3707904" y="2996952"/>
              <a:ext cx="1296938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004842" y="2996952"/>
              <a:ext cx="1295350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597130" y="2996952"/>
              <a:ext cx="1295350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6300192" y="2996952"/>
              <a:ext cx="1296937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3851275" y="4149725"/>
            <a:ext cx="5184775" cy="574675"/>
            <a:chOff x="3707904" y="2996952"/>
            <a:chExt cx="5184576" cy="576064"/>
          </a:xfrm>
        </p:grpSpPr>
        <p:sp>
          <p:nvSpPr>
            <p:cNvPr id="19" name="Retângulo 18"/>
            <p:cNvSpPr/>
            <p:nvPr/>
          </p:nvSpPr>
          <p:spPr>
            <a:xfrm>
              <a:off x="3707904" y="2996952"/>
              <a:ext cx="1296938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300192" y="2996952"/>
              <a:ext cx="1296937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04842" y="2996952"/>
              <a:ext cx="1295350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597130" y="2996952"/>
              <a:ext cx="1295350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3" name="Grupo 22"/>
          <p:cNvGrpSpPr>
            <a:grpSpLocks/>
          </p:cNvGrpSpPr>
          <p:nvPr/>
        </p:nvGrpSpPr>
        <p:grpSpPr bwMode="auto">
          <a:xfrm>
            <a:off x="3851275" y="4797425"/>
            <a:ext cx="5184775" cy="576263"/>
            <a:chOff x="3707904" y="2996952"/>
            <a:chExt cx="5184576" cy="576064"/>
          </a:xfrm>
        </p:grpSpPr>
        <p:sp>
          <p:nvSpPr>
            <p:cNvPr id="24" name="Retângulo 23"/>
            <p:cNvSpPr/>
            <p:nvPr/>
          </p:nvSpPr>
          <p:spPr>
            <a:xfrm>
              <a:off x="3707904" y="2996952"/>
              <a:ext cx="1296938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7597130" y="2996952"/>
              <a:ext cx="129535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004842" y="2996952"/>
              <a:ext cx="1295350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300192" y="2996952"/>
              <a:ext cx="1296937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8" name="Grupo 27"/>
          <p:cNvGrpSpPr>
            <a:grpSpLocks/>
          </p:cNvGrpSpPr>
          <p:nvPr/>
        </p:nvGrpSpPr>
        <p:grpSpPr bwMode="auto">
          <a:xfrm>
            <a:off x="3851275" y="5445125"/>
            <a:ext cx="5184775" cy="576263"/>
            <a:chOff x="3707904" y="2996952"/>
            <a:chExt cx="5184576" cy="576064"/>
          </a:xfrm>
        </p:grpSpPr>
        <p:sp>
          <p:nvSpPr>
            <p:cNvPr id="29" name="Retângulo 28"/>
            <p:cNvSpPr/>
            <p:nvPr/>
          </p:nvSpPr>
          <p:spPr>
            <a:xfrm>
              <a:off x="3707904" y="2996952"/>
              <a:ext cx="1296938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300192" y="2996952"/>
              <a:ext cx="1296937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7597130" y="2996952"/>
              <a:ext cx="1295350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004842" y="2996952"/>
              <a:ext cx="1295350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3" name="Grupo 32"/>
          <p:cNvGrpSpPr>
            <a:grpSpLocks/>
          </p:cNvGrpSpPr>
          <p:nvPr/>
        </p:nvGrpSpPr>
        <p:grpSpPr bwMode="auto">
          <a:xfrm>
            <a:off x="3851275" y="6092825"/>
            <a:ext cx="5184775" cy="576263"/>
            <a:chOff x="3707904" y="2996952"/>
            <a:chExt cx="5184576" cy="576064"/>
          </a:xfrm>
        </p:grpSpPr>
        <p:sp>
          <p:nvSpPr>
            <p:cNvPr id="34" name="Retângulo 33"/>
            <p:cNvSpPr/>
            <p:nvPr/>
          </p:nvSpPr>
          <p:spPr>
            <a:xfrm>
              <a:off x="3707904" y="2996952"/>
              <a:ext cx="1296938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597130" y="2996952"/>
              <a:ext cx="129535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2996952"/>
              <a:ext cx="1296937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004842" y="2996952"/>
              <a:ext cx="1295350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38" name="Texto explicativo em forma de nuvem 37"/>
          <p:cNvSpPr/>
          <p:nvPr/>
        </p:nvSpPr>
        <p:spPr>
          <a:xfrm>
            <a:off x="525329" y="3357563"/>
            <a:ext cx="3240087" cy="1655762"/>
          </a:xfrm>
          <a:prstGeom prst="cloudCallout">
            <a:avLst>
              <a:gd name="adj1" fmla="val -42623"/>
              <a:gd name="adj2" fmla="val 655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Ainda existe outra sequência que comece com a bandeira </a:t>
            </a:r>
            <a:r>
              <a:rPr lang="pt-BR" sz="1600" b="1" u="sng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verde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  <p:sp>
        <p:nvSpPr>
          <p:cNvPr id="3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pic>
        <p:nvPicPr>
          <p:cNvPr id="40" name="Picture 38" descr="http://upload.wikimedia.org/wikipedia/commons/thumb/3/3f/Blue_think.svg/500px-Blue_thin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4870450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CaixaDeTexto 38"/>
          <p:cNvSpPr txBox="1">
            <a:spLocks noChangeArrowheads="1"/>
          </p:cNvSpPr>
          <p:nvPr/>
        </p:nvSpPr>
        <p:spPr bwMode="auto">
          <a:xfrm>
            <a:off x="34925" y="6308725"/>
            <a:ext cx="1836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000"/>
              <a:t>Imagem : Eacz12 /  GNU Free Documentation License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415612" y="980728"/>
            <a:ext cx="264367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Referências:</a:t>
            </a:r>
            <a:endParaRPr lang="pt-BR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" name="Espaço Reservado para Conteúdo 4"/>
          <p:cNvSpPr txBox="1">
            <a:spLocks/>
          </p:cNvSpPr>
          <p:nvPr/>
        </p:nvSpPr>
        <p:spPr bwMode="auto">
          <a:xfrm>
            <a:off x="395288" y="1844675"/>
            <a:ext cx="849788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BARROSO,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Juliane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Matsubara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(org.). Conexões com a Matemática. Volume 2. São Paulo: Moderna, 2010.  </a:t>
            </a:r>
          </a:p>
          <a:p>
            <a:pPr algn="just" eaLnBrk="0" hangingPunct="0">
              <a:spcBef>
                <a:spcPct val="20000"/>
              </a:spcBef>
              <a:defRPr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SOUZA,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Joamir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Novo Olhar Matemática. Volume 2. São Paulo: FTD, 2010.  </a:t>
            </a: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PERNAMBUCO. Base Curricular Comum para as redes públicas de ensino: matemática. Recife: SE, 2008.</a:t>
            </a: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PERNAMBUCO. Orientações teórico-metodológicas. Matemática. Ensino Médio. Recife: SE, 2008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96837" y="1196752"/>
            <a:ext cx="3757760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Indicações de Site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1" name="Espaço Reservado para Conteúdo 4"/>
          <p:cNvSpPr txBox="1">
            <a:spLocks/>
          </p:cNvSpPr>
          <p:nvPr/>
        </p:nvSpPr>
        <p:spPr bwMode="auto">
          <a:xfrm>
            <a:off x="323850" y="1844675"/>
            <a:ext cx="84963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Banco de Aulas da Secretaria de Educação de PE - </a:t>
            </a:r>
            <a:r>
              <a:rPr lang="pt-BR" sz="1600" u="sng" dirty="0">
                <a:latin typeface="+mn-lt"/>
                <a:cs typeface="+mn-cs"/>
                <a:hlinkClick r:id="rId3"/>
              </a:rPr>
              <a:t>http://bit.ly/vencedorespa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Domínio Público - </a:t>
            </a:r>
            <a:r>
              <a:rPr lang="pt-BR" sz="1600" dirty="0">
                <a:latin typeface="+mn-lt"/>
                <a:cs typeface="+mn-cs"/>
                <a:hlinkClick r:id="rId4"/>
              </a:rPr>
              <a:t>http://www.dominiopublico.gov.br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Revista EM </a:t>
            </a:r>
            <a:r>
              <a:rPr lang="pt-BR" sz="1600" dirty="0" err="1">
                <a:latin typeface="+mn-lt"/>
                <a:cs typeface="+mn-cs"/>
              </a:rPr>
              <a:t>TEIA|UFPE</a:t>
            </a:r>
            <a:r>
              <a:rPr lang="pt-BR" sz="1600" dirty="0">
                <a:latin typeface="+mn-lt"/>
                <a:cs typeface="+mn-cs"/>
              </a:rPr>
              <a:t> –  </a:t>
            </a:r>
            <a:r>
              <a:rPr lang="pt-BR" sz="1200" dirty="0">
                <a:latin typeface="+mn-lt"/>
                <a:cs typeface="+mn-cs"/>
                <a:hlinkClick r:id="rId5"/>
              </a:rPr>
              <a:t>http://www.gente.eti.br/edumatec/index.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php</a:t>
            </a:r>
            <a:r>
              <a:rPr lang="pt-BR" sz="1200" dirty="0">
                <a:latin typeface="+mn-lt"/>
                <a:cs typeface="+mn-cs"/>
                <a:hlinkClick r:id="rId5"/>
              </a:rPr>
              <a:t>?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option</a:t>
            </a:r>
            <a:r>
              <a:rPr lang="pt-BR" sz="1200" dirty="0">
                <a:latin typeface="+mn-lt"/>
                <a:cs typeface="+mn-cs"/>
                <a:hlinkClick r:id="rId5"/>
              </a:rPr>
              <a:t>=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com_content&amp;view</a:t>
            </a:r>
            <a:r>
              <a:rPr lang="pt-BR" sz="1200" dirty="0">
                <a:latin typeface="+mn-lt"/>
                <a:cs typeface="+mn-cs"/>
                <a:hlinkClick r:id="rId5"/>
              </a:rPr>
              <a:t>=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article&amp;id</a:t>
            </a:r>
            <a:r>
              <a:rPr lang="pt-BR" sz="1200" dirty="0">
                <a:latin typeface="+mn-lt"/>
                <a:cs typeface="+mn-cs"/>
                <a:hlinkClick r:id="rId5"/>
              </a:rPr>
              <a:t>=9&amp;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Itemid</a:t>
            </a:r>
            <a:r>
              <a:rPr lang="pt-BR" sz="1200" dirty="0">
                <a:latin typeface="+mn-lt"/>
                <a:cs typeface="+mn-cs"/>
                <a:hlinkClick r:id="rId5"/>
              </a:rPr>
              <a:t>=12</a:t>
            </a:r>
            <a:endParaRPr lang="pt-BR" sz="12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TV Escola - </a:t>
            </a:r>
            <a:r>
              <a:rPr lang="pt-BR" sz="1600" dirty="0">
                <a:latin typeface="+mn-lt"/>
                <a:cs typeface="+mn-cs"/>
                <a:hlinkClick r:id="rId6"/>
              </a:rPr>
              <a:t>http://tvescola.mec.gov.br/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SBEM - </a:t>
            </a:r>
            <a:r>
              <a:rPr lang="pt-BR" sz="1600" dirty="0">
                <a:latin typeface="+mn-lt"/>
                <a:cs typeface="+mn-cs"/>
                <a:hlinkClick r:id="rId7"/>
              </a:rPr>
              <a:t>http://www.sbem.com.br/index.</a:t>
            </a:r>
            <a:r>
              <a:rPr lang="pt-BR" sz="1600" dirty="0" err="1">
                <a:latin typeface="+mn-lt"/>
                <a:cs typeface="+mn-cs"/>
                <a:hlinkClick r:id="rId7"/>
              </a:rPr>
              <a:t>php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Escola do Futuro – </a:t>
            </a:r>
            <a:r>
              <a:rPr lang="pt-BR" sz="1600" dirty="0">
                <a:latin typeface="+mn-lt"/>
                <a:cs typeface="+mn-cs"/>
                <a:hlinkClick r:id="rId8"/>
              </a:rPr>
              <a:t>http://futuro.usp.br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Matemática UOL - </a:t>
            </a:r>
            <a:r>
              <a:rPr lang="pt-BR" sz="1600" dirty="0">
                <a:latin typeface="+mn-lt"/>
                <a:cs typeface="+mn-cs"/>
                <a:hlinkClick r:id="rId9"/>
              </a:rPr>
              <a:t>http://educacao.uol.com.br/matematica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Coleção Explorando o Ensino da Matemática (Portal do professor)  - </a:t>
            </a:r>
            <a:r>
              <a:rPr lang="pt-BR" sz="1600" dirty="0">
                <a:latin typeface="+mn-lt"/>
                <a:cs typeface="+mn-cs"/>
                <a:hlinkClick r:id="rId10"/>
              </a:rPr>
              <a:t>http://portal.mec.gov.br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Companhia dos Números - </a:t>
            </a:r>
            <a:r>
              <a:rPr lang="pt-BR" sz="1600" dirty="0">
                <a:latin typeface="+mn-lt"/>
                <a:cs typeface="+mn-cs"/>
                <a:hlinkClick r:id="rId11"/>
              </a:rPr>
              <a:t>http://www.ciadosnumeros.com.br/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Site do ENEM - </a:t>
            </a:r>
            <a:r>
              <a:rPr lang="pt-BR" sz="1600" dirty="0">
                <a:latin typeface="+mn-lt"/>
                <a:cs typeface="+mn-cs"/>
                <a:hlinkClick r:id="rId12"/>
              </a:rPr>
              <a:t>http://www.enem.inep.gov.br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 err="1">
                <a:latin typeface="+mn-lt"/>
                <a:cs typeface="+mn-cs"/>
              </a:rPr>
              <a:t>LEM-Laboratório</a:t>
            </a:r>
            <a:r>
              <a:rPr lang="pt-BR" sz="1600" dirty="0">
                <a:latin typeface="+mn-lt"/>
                <a:cs typeface="+mn-cs"/>
              </a:rPr>
              <a:t> do Ensino da Matemática - </a:t>
            </a:r>
            <a:r>
              <a:rPr lang="pt-BR" sz="1600" dirty="0">
                <a:latin typeface="+mn-lt"/>
                <a:cs typeface="+mn-cs"/>
                <a:hlinkClick r:id="rId13"/>
              </a:rPr>
              <a:t>http://www.ime.unicamp.br/lem/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Associação de Professores de </a:t>
            </a:r>
            <a:r>
              <a:rPr lang="pt-BR" sz="1600" dirty="0" err="1">
                <a:latin typeface="+mn-lt"/>
                <a:cs typeface="+mn-cs"/>
              </a:rPr>
              <a:t>Matemática|Portugal</a:t>
            </a:r>
            <a:r>
              <a:rPr lang="pt-BR" sz="1600" dirty="0">
                <a:latin typeface="+mn-lt"/>
                <a:cs typeface="+mn-cs"/>
              </a:rPr>
              <a:t> – 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Revista Mova Escola - </a:t>
            </a:r>
            <a:r>
              <a:rPr lang="pt-BR" sz="1600" dirty="0">
                <a:latin typeface="+mn-lt"/>
                <a:cs typeface="+mn-cs"/>
                <a:hlinkClick r:id="rId14"/>
              </a:rPr>
              <a:t>http://revistaescola.abril.com.br/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Só Matemática - </a:t>
            </a:r>
            <a:r>
              <a:rPr lang="pt-BR" sz="1600" dirty="0">
                <a:latin typeface="+mn-lt"/>
                <a:cs typeface="+mn-cs"/>
                <a:hlinkClick r:id="rId15"/>
              </a:rPr>
              <a:t>http://www.somatematica.com.br/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Revista Brasileira de História da Matemática - </a:t>
            </a:r>
            <a:r>
              <a:rPr lang="pt-BR" sz="1600" dirty="0">
                <a:latin typeface="+mn-lt"/>
                <a:cs typeface="+mn-cs"/>
                <a:hlinkClick r:id="rId16"/>
              </a:rPr>
              <a:t>http://www.sbhmat.com.br/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600" dirty="0">
              <a:latin typeface="+mn-lt"/>
              <a:cs typeface="+mn-cs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3357424"/>
              </p:ext>
            </p:extLst>
          </p:nvPr>
        </p:nvGraphicFramePr>
        <p:xfrm>
          <a:off x="250825" y="1557338"/>
          <a:ext cx="8642349" cy="3025645"/>
        </p:xfrm>
        <a:graphic>
          <a:graphicData uri="http://schemas.openxmlformats.org/drawingml/2006/table">
            <a:tbl>
              <a:tblPr/>
              <a:tblGrid>
                <a:gridCol w="562952"/>
                <a:gridCol w="3263034"/>
                <a:gridCol w="3664049"/>
                <a:gridCol w="1152314"/>
              </a:tblGrid>
              <a:tr h="43219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5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Eacz12 /  GNU Free Documentation License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http://commons.wikimedia.org/wiki/File:Blue_think.svg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Viking9173 / Creative Commons Attribution-Share Alike 3.0 Unported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http://commons.wikimedia.org/wiki/File:Android_teacher.svg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Mantamani / Public Domain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http://commons.wikimedia.org/wiki/File:Badsmiles02.jpg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53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7.a | 7.b | 7.c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Mantamani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/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Domain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http://commons.wikimedia.org/wiki/File:Badsmiles02.jpg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Dave Buchwald / Creative Commons Attribution-Share Alike 3.0 Unported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http://commons.wikimedia.org/wiki/File:Candid_portrait_of_a_little_girl.jpg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6" marR="5516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51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explicativo em forma de nuvem 37"/>
          <p:cNvSpPr/>
          <p:nvPr/>
        </p:nvSpPr>
        <p:spPr>
          <a:xfrm>
            <a:off x="1042988" y="1268413"/>
            <a:ext cx="5329237" cy="1512887"/>
          </a:xfrm>
          <a:prstGeom prst="cloudCallout">
            <a:avLst>
              <a:gd name="adj1" fmla="val 11258"/>
              <a:gd name="adj2" fmla="val 750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 agora, </a:t>
            </a:r>
            <a:r>
              <a:rPr lang="pt-BR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quantas sequências </a:t>
            </a:r>
            <a:r>
              <a:rPr lang="pt-BR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começando com a bandeira </a:t>
            </a:r>
            <a:r>
              <a:rPr lang="pt-BR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vermelha</a:t>
            </a:r>
            <a:r>
              <a:rPr lang="pt-BR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podem ser formadas ?</a:t>
            </a:r>
          </a:p>
        </p:txBody>
      </p:sp>
      <p:sp>
        <p:nvSpPr>
          <p:cNvPr id="39" name="Texto explicativo em forma de nuvem 38"/>
          <p:cNvSpPr/>
          <p:nvPr/>
        </p:nvSpPr>
        <p:spPr>
          <a:xfrm rot="2032929">
            <a:off x="4945063" y="3378200"/>
            <a:ext cx="4367212" cy="1374775"/>
          </a:xfrm>
          <a:prstGeom prst="cloudCallout">
            <a:avLst>
              <a:gd name="adj1" fmla="val -19652"/>
              <a:gd name="adj2" fmla="val 72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 começando com a bandeira </a:t>
            </a:r>
            <a:r>
              <a:rPr lang="pt-BR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azul</a:t>
            </a:r>
            <a:r>
              <a:rPr lang="pt-BR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40" name="Texto explicativo em forma de nuvem 39"/>
          <p:cNvSpPr/>
          <p:nvPr/>
        </p:nvSpPr>
        <p:spPr>
          <a:xfrm rot="18844200">
            <a:off x="-174625" y="4130675"/>
            <a:ext cx="4057650" cy="1231900"/>
          </a:xfrm>
          <a:prstGeom prst="cloudCallout">
            <a:avLst>
              <a:gd name="adj1" fmla="val 17425"/>
              <a:gd name="adj2" fmla="val 882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 começando com a bandeira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laranja</a:t>
            </a:r>
            <a:r>
              <a:rPr lang="pt-BR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sp>
        <p:nvSpPr>
          <p:cNvPr id="9" name="CaixaDeTexto 40"/>
          <p:cNvSpPr txBox="1">
            <a:spLocks noChangeArrowheads="1"/>
          </p:cNvSpPr>
          <p:nvPr/>
        </p:nvSpPr>
        <p:spPr bwMode="auto">
          <a:xfrm>
            <a:off x="3154363" y="6381750"/>
            <a:ext cx="29559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000" dirty="0"/>
              <a:t>Imagem:</a:t>
            </a:r>
            <a:r>
              <a:rPr lang="en-US" sz="1000" dirty="0"/>
              <a:t>Viking9173 /  Creative 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  <p:pic>
        <p:nvPicPr>
          <p:cNvPr id="10" name="Picture 9" descr="http://upload.wikimedia.org/wikipedia/commons/thumb/b/bc/Android_teacher.svg/500px-Android_teache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106" b="19380"/>
          <a:stretch>
            <a:fillRect/>
          </a:stretch>
        </p:blipFill>
        <p:spPr bwMode="auto">
          <a:xfrm>
            <a:off x="3154363" y="3505200"/>
            <a:ext cx="29559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tângulo 6"/>
          <p:cNvSpPr>
            <a:spLocks noChangeArrowheads="1"/>
          </p:cNvSpPr>
          <p:nvPr/>
        </p:nvSpPr>
        <p:spPr bwMode="auto">
          <a:xfrm>
            <a:off x="323850" y="981075"/>
            <a:ext cx="8135938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i="1" dirty="0">
                <a:solidFill>
                  <a:srgbClr val="00B050"/>
                </a:solidFill>
              </a:rPr>
              <a:t>Sistematizando a solução:</a:t>
            </a:r>
          </a:p>
          <a:p>
            <a:pPr algn="just">
              <a:lnSpc>
                <a:spcPct val="150000"/>
              </a:lnSpc>
            </a:pPr>
            <a:endParaRPr lang="pt-BR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2060"/>
                </a:solidFill>
              </a:rPr>
              <a:t>a) Quantas sequências começando com a bandeira verde podem ser formadas?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2060"/>
                </a:solidFill>
              </a:rPr>
              <a:t>b) E </a:t>
            </a:r>
            <a:r>
              <a:rPr lang="pt-BR" sz="1600" dirty="0" smtClean="0">
                <a:solidFill>
                  <a:srgbClr val="002060"/>
                </a:solidFill>
              </a:rPr>
              <a:t>começando com </a:t>
            </a:r>
            <a:r>
              <a:rPr lang="pt-BR" sz="1600" dirty="0">
                <a:solidFill>
                  <a:srgbClr val="002060"/>
                </a:solidFill>
              </a:rPr>
              <a:t>a bandeira vermelha?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2060"/>
                </a:solidFill>
              </a:rPr>
              <a:t>c) Qual o total de sequências diferentes que podem ser formadas? </a:t>
            </a:r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7740650" y="1844675"/>
            <a:ext cx="647700" cy="36036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4500563" y="2205038"/>
            <a:ext cx="647700" cy="360362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graphicFrame>
        <p:nvGraphicFramePr>
          <p:cNvPr id="34836" name="Group 20"/>
          <p:cNvGraphicFramePr>
            <a:graphicFrameLocks noGrp="1"/>
          </p:cNvGraphicFramePr>
          <p:nvPr/>
        </p:nvGraphicFramePr>
        <p:xfrm>
          <a:off x="1403350" y="3068638"/>
          <a:ext cx="6096000" cy="2560320"/>
        </p:xfrm>
        <a:graphic>
          <a:graphicData uri="http://schemas.openxmlformats.org/drawingml/2006/table">
            <a:tbl>
              <a:tblPr/>
              <a:tblGrid>
                <a:gridCol w="4321175"/>
                <a:gridCol w="17748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Começando com a bandeira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verde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Começando com a bandeira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vermelha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Começando com a bandeira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azul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Começando com a bandeira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laranja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403350" y="5949950"/>
            <a:ext cx="6402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 b="1"/>
              <a:t>TOTAL DE SEQUÊNCIAS QUE PODEM SER FORMADAS</a:t>
            </a:r>
            <a:r>
              <a:rPr lang="pt-BR" sz="1200"/>
              <a:t>: </a:t>
            </a:r>
            <a:r>
              <a:rPr lang="pt-BR" sz="2000">
                <a:solidFill>
                  <a:srgbClr val="0070C0"/>
                </a:solidFill>
              </a:rPr>
              <a:t>6 + 6 + 6 + 6 = 24 </a:t>
            </a:r>
          </a:p>
        </p:txBody>
      </p:sp>
      <p:sp>
        <p:nvSpPr>
          <p:cNvPr id="12" name="Arredondar Retângulo em um Canto Diagonal 11"/>
          <p:cNvSpPr/>
          <p:nvPr/>
        </p:nvSpPr>
        <p:spPr>
          <a:xfrm>
            <a:off x="6588125" y="2565400"/>
            <a:ext cx="647700" cy="35877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24</a:t>
            </a: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5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039452" y="1052736"/>
            <a:ext cx="5138714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SITUAÇÃO-PROBLEMA 2</a:t>
            </a:r>
          </a:p>
        </p:txBody>
      </p:sp>
      <p:sp>
        <p:nvSpPr>
          <p:cNvPr id="36867" name="CaixaDeTexto 5"/>
          <p:cNvSpPr txBox="1">
            <a:spLocks noChangeArrowheads="1"/>
          </p:cNvSpPr>
          <p:nvPr/>
        </p:nvSpPr>
        <p:spPr bwMode="auto">
          <a:xfrm>
            <a:off x="323850" y="1844675"/>
            <a:ext cx="58324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 dirty="0">
                <a:solidFill>
                  <a:srgbClr val="00B050"/>
                </a:solidFill>
              </a:rPr>
              <a:t>A Ordem da Dança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Davi, Eduarda e </a:t>
            </a:r>
            <a:r>
              <a:rPr lang="pt-BR" sz="2200" dirty="0" smtClean="0"/>
              <a:t>Mateus </a:t>
            </a:r>
            <a:r>
              <a:rPr lang="pt-BR" sz="2200" dirty="0"/>
              <a:t>estão ensaiando uma dança com a Música </a:t>
            </a:r>
            <a:r>
              <a:rPr lang="pt-BR" sz="2200" dirty="0" smtClean="0"/>
              <a:t>“Asa Branca”, </a:t>
            </a:r>
            <a:r>
              <a:rPr lang="pt-BR" sz="2200" dirty="0"/>
              <a:t>de Luiz Gonzaga. 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O professor pediu </a:t>
            </a:r>
            <a:r>
              <a:rPr lang="pt-BR" sz="2200" dirty="0" smtClean="0"/>
              <a:t>que, </a:t>
            </a:r>
            <a:r>
              <a:rPr lang="pt-BR" sz="2200" dirty="0"/>
              <a:t>durante a </a:t>
            </a:r>
            <a:r>
              <a:rPr lang="pt-BR" sz="2200" dirty="0" smtClean="0"/>
              <a:t>apresentação, </a:t>
            </a:r>
            <a:r>
              <a:rPr lang="pt-BR" sz="2200" dirty="0"/>
              <a:t>eles esgotem todas as possibilidades de ordenação (numa fila).</a:t>
            </a:r>
          </a:p>
        </p:txBody>
      </p:sp>
      <p:sp>
        <p:nvSpPr>
          <p:cNvPr id="36869" name="CaixaDeTexto 10"/>
          <p:cNvSpPr txBox="1">
            <a:spLocks noChangeArrowheads="1"/>
          </p:cNvSpPr>
          <p:nvPr/>
        </p:nvSpPr>
        <p:spPr bwMode="auto">
          <a:xfrm>
            <a:off x="539750" y="5516563"/>
            <a:ext cx="8280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>
                <a:solidFill>
                  <a:srgbClr val="002060"/>
                </a:solidFill>
              </a:rPr>
              <a:t>Quais e quantas são as formas de que eles dispõem para se organizarem em fila durante a apresentação?  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sp>
        <p:nvSpPr>
          <p:cNvPr id="9" name="CaixaDeTexto 11"/>
          <p:cNvSpPr txBox="1">
            <a:spLocks noChangeArrowheads="1"/>
          </p:cNvSpPr>
          <p:nvPr/>
        </p:nvSpPr>
        <p:spPr bwMode="auto">
          <a:xfrm>
            <a:off x="6313488" y="4868863"/>
            <a:ext cx="22780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000" dirty="0"/>
              <a:t>Imagem: </a:t>
            </a:r>
            <a:r>
              <a:rPr lang="pt-BR" sz="1000" dirty="0" err="1"/>
              <a:t>Mantamani</a:t>
            </a:r>
            <a:r>
              <a:rPr lang="pt-BR" sz="1000" dirty="0"/>
              <a:t> / 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  <p:pic>
        <p:nvPicPr>
          <p:cNvPr id="10" name="Picture 9" descr="http://upload.wikimedia.org/wikipedia/commons/6/63/Badsmiles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283" t="10567"/>
          <a:stretch>
            <a:fillRect/>
          </a:stretch>
        </p:blipFill>
        <p:spPr bwMode="auto">
          <a:xfrm>
            <a:off x="6321425" y="1741488"/>
            <a:ext cx="22606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aixaDeTexto 5"/>
          <p:cNvSpPr txBox="1">
            <a:spLocks noChangeArrowheads="1"/>
          </p:cNvSpPr>
          <p:nvPr/>
        </p:nvSpPr>
        <p:spPr bwMode="auto">
          <a:xfrm>
            <a:off x="250825" y="1125538"/>
            <a:ext cx="5834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>
                <a:solidFill>
                  <a:srgbClr val="00B050"/>
                </a:solidFill>
              </a:rPr>
              <a:t>Planejando a Solução</a:t>
            </a:r>
          </a:p>
        </p:txBody>
      </p:sp>
      <p:sp>
        <p:nvSpPr>
          <p:cNvPr id="38915" name="CaixaDeTexto 10"/>
          <p:cNvSpPr txBox="1">
            <a:spLocks noChangeArrowheads="1"/>
          </p:cNvSpPr>
          <p:nvPr/>
        </p:nvSpPr>
        <p:spPr bwMode="auto">
          <a:xfrm>
            <a:off x="254629" y="3925888"/>
            <a:ext cx="860425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i="1" dirty="0">
                <a:solidFill>
                  <a:srgbClr val="00B050"/>
                </a:solidFill>
              </a:rPr>
              <a:t>Então as ordens possíveis são:</a:t>
            </a:r>
          </a:p>
          <a:p>
            <a:pPr>
              <a:lnSpc>
                <a:spcPct val="150000"/>
              </a:lnSpc>
            </a:pPr>
            <a:endParaRPr lang="pt-BR" i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Eduarda, Davi e </a:t>
            </a:r>
            <a:r>
              <a:rPr lang="pt-BR" dirty="0" smtClean="0">
                <a:solidFill>
                  <a:srgbClr val="002060"/>
                </a:solidFill>
              </a:rPr>
              <a:t>Mateus       </a:t>
            </a:r>
            <a:r>
              <a:rPr lang="pt-BR" dirty="0" err="1">
                <a:solidFill>
                  <a:srgbClr val="002060"/>
                </a:solidFill>
              </a:rPr>
              <a:t>Mateus</a:t>
            </a:r>
            <a:r>
              <a:rPr lang="pt-BR" dirty="0">
                <a:solidFill>
                  <a:srgbClr val="002060"/>
                </a:solidFill>
              </a:rPr>
              <a:t>, Davi e Eduarda        Davi, Mateus e Eduarda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Eduarda, Mateus e Davi       Mateus, Eduarda e Davi        </a:t>
            </a:r>
            <a:r>
              <a:rPr lang="pt-BR" dirty="0" err="1">
                <a:solidFill>
                  <a:srgbClr val="002060"/>
                </a:solidFill>
              </a:rPr>
              <a:t>Davi</a:t>
            </a:r>
            <a:r>
              <a:rPr lang="pt-BR" dirty="0">
                <a:solidFill>
                  <a:srgbClr val="002060"/>
                </a:solidFill>
              </a:rPr>
              <a:t>, Eduarda e Mateus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rgbClr val="00B050"/>
                </a:solidFill>
              </a:rPr>
              <a:t>Concluindo, existem </a:t>
            </a:r>
            <a:r>
              <a:rPr lang="pt-BR" b="1" dirty="0">
                <a:solidFill>
                  <a:srgbClr val="00B0F0"/>
                </a:solidFill>
              </a:rPr>
              <a:t>6</a:t>
            </a:r>
            <a:r>
              <a:rPr lang="pt-BR" b="1" dirty="0">
                <a:solidFill>
                  <a:srgbClr val="00B050"/>
                </a:solidFill>
              </a:rPr>
              <a:t> formas diferentes </a:t>
            </a:r>
            <a:r>
              <a:rPr lang="pt-BR" b="1" dirty="0" smtClean="0">
                <a:solidFill>
                  <a:srgbClr val="00B050"/>
                </a:solidFill>
              </a:rPr>
              <a:t>de os </a:t>
            </a:r>
            <a:r>
              <a:rPr lang="pt-BR" b="1" dirty="0">
                <a:solidFill>
                  <a:srgbClr val="00B050"/>
                </a:solidFill>
              </a:rPr>
              <a:t>estudantes </a:t>
            </a:r>
          </a:p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rgbClr val="00B050"/>
                </a:solidFill>
              </a:rPr>
              <a:t>se organizarem no palco durante a apresentação</a:t>
            </a:r>
            <a:r>
              <a:rPr lang="pt-BR" b="1" dirty="0" smtClean="0">
                <a:solidFill>
                  <a:srgbClr val="00B050"/>
                </a:solidFill>
              </a:rPr>
              <a:t>.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grpSp>
        <p:nvGrpSpPr>
          <p:cNvPr id="31" name="Grupo 7"/>
          <p:cNvGrpSpPr>
            <a:grpSpLocks/>
          </p:cNvGrpSpPr>
          <p:nvPr/>
        </p:nvGrpSpPr>
        <p:grpSpPr bwMode="auto">
          <a:xfrm>
            <a:off x="6480130" y="2390596"/>
            <a:ext cx="1776413" cy="574675"/>
            <a:chOff x="6242670" y="2594668"/>
            <a:chExt cx="1777322" cy="573486"/>
          </a:xfrm>
        </p:grpSpPr>
        <p:pic>
          <p:nvPicPr>
            <p:cNvPr id="32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3299" t="19958" r="13351" b="65285"/>
            <a:stretch>
              <a:fillRect/>
            </a:stretch>
          </p:blipFill>
          <p:spPr bwMode="auto">
            <a:xfrm>
              <a:off x="7538784" y="2623442"/>
              <a:ext cx="481208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507" t="10567" r="36900" b="73030"/>
            <a:stretch>
              <a:fillRect/>
            </a:stretch>
          </p:blipFill>
          <p:spPr bwMode="auto">
            <a:xfrm>
              <a:off x="6242670" y="2594668"/>
              <a:ext cx="561975" cy="573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420" t="22827" r="24957" b="62099"/>
            <a:stretch>
              <a:fillRect/>
            </a:stretch>
          </p:blipFill>
          <p:spPr bwMode="auto">
            <a:xfrm>
              <a:off x="6864839" y="2617886"/>
              <a:ext cx="527050" cy="52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upo 6"/>
          <p:cNvGrpSpPr>
            <a:grpSpLocks/>
          </p:cNvGrpSpPr>
          <p:nvPr/>
        </p:nvGrpSpPr>
        <p:grpSpPr bwMode="auto">
          <a:xfrm>
            <a:off x="6467430" y="1642884"/>
            <a:ext cx="1800225" cy="573087"/>
            <a:chOff x="6242670" y="1845691"/>
            <a:chExt cx="1800243" cy="573486"/>
          </a:xfrm>
        </p:grpSpPr>
        <p:pic>
          <p:nvPicPr>
            <p:cNvPr id="36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3299" t="19958" r="13351" b="65285"/>
            <a:stretch>
              <a:fillRect/>
            </a:stretch>
          </p:blipFill>
          <p:spPr bwMode="auto">
            <a:xfrm>
              <a:off x="6887760" y="1874465"/>
              <a:ext cx="481208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507" t="10567" r="36900" b="73030"/>
            <a:stretch>
              <a:fillRect/>
            </a:stretch>
          </p:blipFill>
          <p:spPr bwMode="auto">
            <a:xfrm>
              <a:off x="6242670" y="1845691"/>
              <a:ext cx="561975" cy="573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420" t="22827" r="24957" b="62099"/>
            <a:stretch>
              <a:fillRect/>
            </a:stretch>
          </p:blipFill>
          <p:spPr bwMode="auto">
            <a:xfrm>
              <a:off x="7515863" y="1868909"/>
              <a:ext cx="527050" cy="52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upo 2"/>
          <p:cNvGrpSpPr>
            <a:grpSpLocks/>
          </p:cNvGrpSpPr>
          <p:nvPr/>
        </p:nvGrpSpPr>
        <p:grpSpPr bwMode="auto">
          <a:xfrm>
            <a:off x="3595643" y="1642884"/>
            <a:ext cx="1831975" cy="573087"/>
            <a:chOff x="3370712" y="1827659"/>
            <a:chExt cx="1831525" cy="573486"/>
          </a:xfrm>
        </p:grpSpPr>
        <p:pic>
          <p:nvPicPr>
            <p:cNvPr id="40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507" t="10567" r="36900" b="73030"/>
            <a:stretch>
              <a:fillRect/>
            </a:stretch>
          </p:blipFill>
          <p:spPr bwMode="auto">
            <a:xfrm>
              <a:off x="4006812" y="1827659"/>
              <a:ext cx="561975" cy="573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420" t="22827" r="24957" b="62099"/>
            <a:stretch>
              <a:fillRect/>
            </a:stretch>
          </p:blipFill>
          <p:spPr bwMode="auto">
            <a:xfrm>
              <a:off x="4675187" y="1850877"/>
              <a:ext cx="527050" cy="52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3299" t="19958" r="13351" b="65285"/>
            <a:stretch>
              <a:fillRect/>
            </a:stretch>
          </p:blipFill>
          <p:spPr bwMode="auto">
            <a:xfrm>
              <a:off x="3370712" y="1856433"/>
              <a:ext cx="481208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upo 3"/>
          <p:cNvGrpSpPr>
            <a:grpSpLocks/>
          </p:cNvGrpSpPr>
          <p:nvPr/>
        </p:nvGrpSpPr>
        <p:grpSpPr bwMode="auto">
          <a:xfrm>
            <a:off x="3594055" y="2390596"/>
            <a:ext cx="1849438" cy="574675"/>
            <a:chOff x="3370712" y="2678830"/>
            <a:chExt cx="1848988" cy="573486"/>
          </a:xfrm>
        </p:grpSpPr>
        <p:pic>
          <p:nvPicPr>
            <p:cNvPr id="44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3299" t="19958" r="13351" b="65285"/>
            <a:stretch>
              <a:fillRect/>
            </a:stretch>
          </p:blipFill>
          <p:spPr bwMode="auto">
            <a:xfrm>
              <a:off x="3370712" y="2736378"/>
              <a:ext cx="481208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420" t="22827" r="24957" b="62099"/>
            <a:stretch>
              <a:fillRect/>
            </a:stretch>
          </p:blipFill>
          <p:spPr bwMode="auto">
            <a:xfrm>
              <a:off x="4024274" y="2725266"/>
              <a:ext cx="527050" cy="52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507" t="10567" r="36900" b="73030"/>
            <a:stretch>
              <a:fillRect/>
            </a:stretch>
          </p:blipFill>
          <p:spPr bwMode="auto">
            <a:xfrm>
              <a:off x="4657725" y="2678830"/>
              <a:ext cx="561975" cy="573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upo 4"/>
          <p:cNvGrpSpPr>
            <a:grpSpLocks/>
          </p:cNvGrpSpPr>
          <p:nvPr/>
        </p:nvGrpSpPr>
        <p:grpSpPr bwMode="auto">
          <a:xfrm>
            <a:off x="765130" y="1642884"/>
            <a:ext cx="1724025" cy="573087"/>
            <a:chOff x="539750" y="1827659"/>
            <a:chExt cx="1723672" cy="573486"/>
          </a:xfrm>
        </p:grpSpPr>
        <p:pic>
          <p:nvPicPr>
            <p:cNvPr id="48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3299" t="19958" r="13351" b="65285"/>
            <a:stretch>
              <a:fillRect/>
            </a:stretch>
          </p:blipFill>
          <p:spPr bwMode="auto">
            <a:xfrm>
              <a:off x="1782214" y="1856433"/>
              <a:ext cx="481208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507" t="10567" r="36900" b="73030"/>
            <a:stretch>
              <a:fillRect/>
            </a:stretch>
          </p:blipFill>
          <p:spPr bwMode="auto">
            <a:xfrm>
              <a:off x="1149228" y="1827659"/>
              <a:ext cx="561975" cy="573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420" t="22827" r="24957" b="62099"/>
            <a:stretch>
              <a:fillRect/>
            </a:stretch>
          </p:blipFill>
          <p:spPr bwMode="auto">
            <a:xfrm>
              <a:off x="539750" y="1850877"/>
              <a:ext cx="527050" cy="52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upo 5"/>
          <p:cNvGrpSpPr>
            <a:grpSpLocks/>
          </p:cNvGrpSpPr>
          <p:nvPr/>
        </p:nvGrpSpPr>
        <p:grpSpPr bwMode="auto">
          <a:xfrm>
            <a:off x="765130" y="2390596"/>
            <a:ext cx="1763713" cy="574675"/>
            <a:chOff x="539750" y="2678830"/>
            <a:chExt cx="1764056" cy="573486"/>
          </a:xfrm>
        </p:grpSpPr>
        <p:pic>
          <p:nvPicPr>
            <p:cNvPr id="52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3299" t="19958" r="13351" b="65285"/>
            <a:stretch>
              <a:fillRect/>
            </a:stretch>
          </p:blipFill>
          <p:spPr bwMode="auto">
            <a:xfrm>
              <a:off x="1189611" y="2736378"/>
              <a:ext cx="481208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507" t="10567" r="36900" b="73030"/>
            <a:stretch>
              <a:fillRect/>
            </a:stretch>
          </p:blipFill>
          <p:spPr bwMode="auto">
            <a:xfrm>
              <a:off x="1741831" y="2678830"/>
              <a:ext cx="561975" cy="573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9" descr="http://upload.wikimedia.org/wikipedia/commons/6/63/Badsmiles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420" t="22827" r="24957" b="62099"/>
            <a:stretch>
              <a:fillRect/>
            </a:stretch>
          </p:blipFill>
          <p:spPr bwMode="auto">
            <a:xfrm>
              <a:off x="539750" y="2725266"/>
              <a:ext cx="527050" cy="52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" name="CaixaDeTexto 11"/>
          <p:cNvSpPr txBox="1">
            <a:spLocks noChangeArrowheads="1"/>
          </p:cNvSpPr>
          <p:nvPr/>
        </p:nvSpPr>
        <p:spPr bwMode="auto">
          <a:xfrm>
            <a:off x="693693" y="2938284"/>
            <a:ext cx="18351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900"/>
              <a:t>Imagem: (a) Mantamani / Garota / Public Domain; (b) Mantamani / Garoto cabelo loiro / Public Domain ; (c) Mantamani / Garoto cabelo escuro / Public Domain</a:t>
            </a:r>
          </a:p>
        </p:txBody>
      </p:sp>
      <p:sp>
        <p:nvSpPr>
          <p:cNvPr id="56" name="CaixaDeTexto 11"/>
          <p:cNvSpPr txBox="1">
            <a:spLocks noChangeArrowheads="1"/>
          </p:cNvSpPr>
          <p:nvPr/>
        </p:nvSpPr>
        <p:spPr bwMode="auto">
          <a:xfrm>
            <a:off x="3474993" y="2938284"/>
            <a:ext cx="20431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900"/>
              <a:t>Imagem: (a) Mantamani / Garoto cabelo escuro / Public Domain; (b) Mantamani / Garoto cabelo loiro / Public Domain ; (c) Mantamani / Garota / Public Domain</a:t>
            </a:r>
          </a:p>
        </p:txBody>
      </p:sp>
      <p:sp>
        <p:nvSpPr>
          <p:cNvPr id="57" name="CaixaDeTexto 11"/>
          <p:cNvSpPr txBox="1">
            <a:spLocks noChangeArrowheads="1"/>
          </p:cNvSpPr>
          <p:nvPr/>
        </p:nvSpPr>
        <p:spPr bwMode="auto">
          <a:xfrm>
            <a:off x="6378530" y="2938284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900"/>
              <a:t>Imagem: (a) Mantamani / Garoto cabelo loiro / Public Domain; (b) Mantamani / Garoto cabelo escuro / Public Domain ; (c) Mantamani / Garota / Public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039452" y="1052736"/>
            <a:ext cx="5138714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SITUAÇÃO-PROBLEMA 3</a:t>
            </a:r>
          </a:p>
        </p:txBody>
      </p:sp>
      <p:sp>
        <p:nvSpPr>
          <p:cNvPr id="40963" name="CaixaDeTexto 5"/>
          <p:cNvSpPr txBox="1">
            <a:spLocks noChangeArrowheads="1"/>
          </p:cNvSpPr>
          <p:nvPr/>
        </p:nvSpPr>
        <p:spPr bwMode="auto">
          <a:xfrm>
            <a:off x="323850" y="1844675"/>
            <a:ext cx="8496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>
                <a:solidFill>
                  <a:srgbClr val="00B050"/>
                </a:solidFill>
              </a:rPr>
              <a:t>(OBMEP, 2011) Paisagens</a:t>
            </a:r>
          </a:p>
          <a:p>
            <a:pPr algn="just">
              <a:lnSpc>
                <a:spcPct val="150000"/>
              </a:lnSpc>
            </a:pPr>
            <a:r>
              <a:rPr lang="pt-BR" sz="2200"/>
              <a:t>Podemos montar paisagens colocando lado a lado, em qualquer ordem, os cinco quadros da figura. Trocando a ordem dos quadros uma vez por dia, por quanto tempo, aproximadamente, é possível evitar que uma mesma paisagem se repita?</a:t>
            </a:r>
            <a:endParaRPr lang="pt-BR" sz="2200" i="1">
              <a:solidFill>
                <a:srgbClr val="00B050"/>
              </a:solidFill>
            </a:endParaRPr>
          </a:p>
        </p:txBody>
      </p:sp>
      <p:sp>
        <p:nvSpPr>
          <p:cNvPr id="40965" name="Retângulo 10"/>
          <p:cNvSpPr>
            <a:spLocks noChangeArrowheads="1"/>
          </p:cNvSpPr>
          <p:nvPr/>
        </p:nvSpPr>
        <p:spPr bwMode="auto">
          <a:xfrm>
            <a:off x="5580063" y="4292600"/>
            <a:ext cx="338455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A) </a:t>
            </a:r>
            <a:r>
              <a:rPr lang="pt-BR" dirty="0" smtClean="0">
                <a:solidFill>
                  <a:srgbClr val="002060"/>
                </a:solidFill>
              </a:rPr>
              <a:t>Uma semana.</a:t>
            </a:r>
            <a:endParaRPr lang="pt-B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B) </a:t>
            </a:r>
            <a:r>
              <a:rPr lang="pt-BR" dirty="0" smtClean="0">
                <a:solidFill>
                  <a:srgbClr val="002060"/>
                </a:solidFill>
              </a:rPr>
              <a:t>Um mês.</a:t>
            </a:r>
            <a:endParaRPr lang="pt-B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C) </a:t>
            </a:r>
            <a:r>
              <a:rPr lang="pt-BR" dirty="0" smtClean="0">
                <a:solidFill>
                  <a:srgbClr val="002060"/>
                </a:solidFill>
              </a:rPr>
              <a:t>Dois meses.</a:t>
            </a:r>
            <a:endParaRPr lang="pt-B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D) </a:t>
            </a:r>
            <a:r>
              <a:rPr lang="pt-BR" dirty="0" smtClean="0">
                <a:solidFill>
                  <a:srgbClr val="002060"/>
                </a:solidFill>
              </a:rPr>
              <a:t>Quatro meses.</a:t>
            </a:r>
            <a:endParaRPr lang="pt-B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2060"/>
                </a:solidFill>
              </a:rPr>
              <a:t>E) </a:t>
            </a:r>
            <a:r>
              <a:rPr lang="pt-BR" dirty="0" smtClean="0">
                <a:solidFill>
                  <a:srgbClr val="002060"/>
                </a:solidFill>
              </a:rPr>
              <a:t>Seis meses.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  <p:grpSp>
        <p:nvGrpSpPr>
          <p:cNvPr id="8" name="Grupo 145"/>
          <p:cNvGrpSpPr>
            <a:grpSpLocks/>
          </p:cNvGrpSpPr>
          <p:nvPr/>
        </p:nvGrpSpPr>
        <p:grpSpPr bwMode="auto">
          <a:xfrm>
            <a:off x="468313" y="4381500"/>
            <a:ext cx="4970462" cy="2000250"/>
            <a:chOff x="467544" y="4381739"/>
            <a:chExt cx="4971673" cy="1999590"/>
          </a:xfrm>
        </p:grpSpPr>
        <p:grpSp>
          <p:nvGrpSpPr>
            <p:cNvPr id="9" name="Grupo 38"/>
            <p:cNvGrpSpPr>
              <a:grpSpLocks/>
            </p:cNvGrpSpPr>
            <p:nvPr/>
          </p:nvGrpSpPr>
          <p:grpSpPr bwMode="auto">
            <a:xfrm>
              <a:off x="467544" y="4509120"/>
              <a:ext cx="939225" cy="1872209"/>
              <a:chOff x="467544" y="4509120"/>
              <a:chExt cx="939225" cy="1872209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467544" y="4508697"/>
                <a:ext cx="935265" cy="18726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73" name="Nuvem 72"/>
              <p:cNvSpPr/>
              <p:nvPr/>
            </p:nvSpPr>
            <p:spPr>
              <a:xfrm rot="586062">
                <a:off x="781946" y="4902267"/>
                <a:ext cx="431905" cy="360244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4" name="Forma livre 73"/>
              <p:cNvSpPr/>
              <p:nvPr/>
            </p:nvSpPr>
            <p:spPr>
              <a:xfrm>
                <a:off x="853400" y="5119683"/>
                <a:ext cx="181019" cy="266612"/>
              </a:xfrm>
              <a:custGeom>
                <a:avLst/>
                <a:gdLst>
                  <a:gd name="connsiteX0" fmla="*/ 0 w 180870"/>
                  <a:gd name="connsiteY0" fmla="*/ 266281 h 266281"/>
                  <a:gd name="connsiteX1" fmla="*/ 65314 w 180870"/>
                  <a:gd name="connsiteY1" fmla="*/ 85411 h 266281"/>
                  <a:gd name="connsiteX2" fmla="*/ 55266 w 180870"/>
                  <a:gd name="connsiteY2" fmla="*/ 10049 h 266281"/>
                  <a:gd name="connsiteX3" fmla="*/ 50242 w 180870"/>
                  <a:gd name="connsiteY3" fmla="*/ 0 h 266281"/>
                  <a:gd name="connsiteX4" fmla="*/ 50242 w 180870"/>
                  <a:gd name="connsiteY4" fmla="*/ 0 h 266281"/>
                  <a:gd name="connsiteX5" fmla="*/ 85411 w 180870"/>
                  <a:gd name="connsiteY5" fmla="*/ 85411 h 266281"/>
                  <a:gd name="connsiteX6" fmla="*/ 70338 w 180870"/>
                  <a:gd name="connsiteY6" fmla="*/ 135653 h 266281"/>
                  <a:gd name="connsiteX7" fmla="*/ 135653 w 180870"/>
                  <a:gd name="connsiteY7" fmla="*/ 25121 h 266281"/>
                  <a:gd name="connsiteX8" fmla="*/ 90435 w 180870"/>
                  <a:gd name="connsiteY8" fmla="*/ 130629 h 266281"/>
                  <a:gd name="connsiteX9" fmla="*/ 180870 w 180870"/>
                  <a:gd name="connsiteY9" fmla="*/ 100484 h 266281"/>
                  <a:gd name="connsiteX10" fmla="*/ 105508 w 180870"/>
                  <a:gd name="connsiteY10" fmla="*/ 150725 h 266281"/>
                  <a:gd name="connsiteX11" fmla="*/ 70338 w 180870"/>
                  <a:gd name="connsiteY11" fmla="*/ 221064 h 266281"/>
                  <a:gd name="connsiteX12" fmla="*/ 60290 w 180870"/>
                  <a:gd name="connsiteY12" fmla="*/ 266281 h 266281"/>
                  <a:gd name="connsiteX13" fmla="*/ 0 w 180870"/>
                  <a:gd name="connsiteY13" fmla="*/ 266281 h 26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870" h="266281">
                    <a:moveTo>
                      <a:pt x="0" y="266281"/>
                    </a:moveTo>
                    <a:lnTo>
                      <a:pt x="65314" y="85411"/>
                    </a:lnTo>
                    <a:cubicBezTo>
                      <a:pt x="63226" y="64535"/>
                      <a:pt x="61670" y="32463"/>
                      <a:pt x="55266" y="10049"/>
                    </a:cubicBezTo>
                    <a:cubicBezTo>
                      <a:pt x="54237" y="6448"/>
                      <a:pt x="51917" y="3350"/>
                      <a:pt x="50242" y="0"/>
                    </a:cubicBezTo>
                    <a:lnTo>
                      <a:pt x="50242" y="0"/>
                    </a:lnTo>
                    <a:lnTo>
                      <a:pt x="85411" y="85411"/>
                    </a:lnTo>
                    <a:lnTo>
                      <a:pt x="70338" y="135653"/>
                    </a:lnTo>
                    <a:lnTo>
                      <a:pt x="135653" y="25121"/>
                    </a:lnTo>
                    <a:lnTo>
                      <a:pt x="90435" y="130629"/>
                    </a:lnTo>
                    <a:lnTo>
                      <a:pt x="180870" y="100484"/>
                    </a:lnTo>
                    <a:lnTo>
                      <a:pt x="105508" y="150725"/>
                    </a:lnTo>
                    <a:lnTo>
                      <a:pt x="70338" y="221064"/>
                    </a:lnTo>
                    <a:lnTo>
                      <a:pt x="60290" y="266281"/>
                    </a:lnTo>
                    <a:lnTo>
                      <a:pt x="0" y="266281"/>
                    </a:lnTo>
                    <a:close/>
                  </a:path>
                </a:pathLst>
              </a:cu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5" name="Nuvem 74"/>
              <p:cNvSpPr/>
              <p:nvPr/>
            </p:nvSpPr>
            <p:spPr>
              <a:xfrm rot="586062">
                <a:off x="985195" y="5097466"/>
                <a:ext cx="171492" cy="174567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6" name="Nuvem 75"/>
              <p:cNvSpPr/>
              <p:nvPr/>
            </p:nvSpPr>
            <p:spPr>
              <a:xfrm rot="19340301">
                <a:off x="807352" y="5116510"/>
                <a:ext cx="146086" cy="125371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7" name="Forma livre 76"/>
              <p:cNvSpPr/>
              <p:nvPr/>
            </p:nvSpPr>
            <p:spPr>
              <a:xfrm rot="20524570">
                <a:off x="569169" y="5200619"/>
                <a:ext cx="169903" cy="223764"/>
              </a:xfrm>
              <a:custGeom>
                <a:avLst/>
                <a:gdLst>
                  <a:gd name="connsiteX0" fmla="*/ 0 w 180870"/>
                  <a:gd name="connsiteY0" fmla="*/ 266281 h 266281"/>
                  <a:gd name="connsiteX1" fmla="*/ 65314 w 180870"/>
                  <a:gd name="connsiteY1" fmla="*/ 85411 h 266281"/>
                  <a:gd name="connsiteX2" fmla="*/ 55266 w 180870"/>
                  <a:gd name="connsiteY2" fmla="*/ 10049 h 266281"/>
                  <a:gd name="connsiteX3" fmla="*/ 50242 w 180870"/>
                  <a:gd name="connsiteY3" fmla="*/ 0 h 266281"/>
                  <a:gd name="connsiteX4" fmla="*/ 50242 w 180870"/>
                  <a:gd name="connsiteY4" fmla="*/ 0 h 266281"/>
                  <a:gd name="connsiteX5" fmla="*/ 85411 w 180870"/>
                  <a:gd name="connsiteY5" fmla="*/ 85411 h 266281"/>
                  <a:gd name="connsiteX6" fmla="*/ 70338 w 180870"/>
                  <a:gd name="connsiteY6" fmla="*/ 135653 h 266281"/>
                  <a:gd name="connsiteX7" fmla="*/ 135653 w 180870"/>
                  <a:gd name="connsiteY7" fmla="*/ 25121 h 266281"/>
                  <a:gd name="connsiteX8" fmla="*/ 90435 w 180870"/>
                  <a:gd name="connsiteY8" fmla="*/ 130629 h 266281"/>
                  <a:gd name="connsiteX9" fmla="*/ 180870 w 180870"/>
                  <a:gd name="connsiteY9" fmla="*/ 100484 h 266281"/>
                  <a:gd name="connsiteX10" fmla="*/ 105508 w 180870"/>
                  <a:gd name="connsiteY10" fmla="*/ 150725 h 266281"/>
                  <a:gd name="connsiteX11" fmla="*/ 70338 w 180870"/>
                  <a:gd name="connsiteY11" fmla="*/ 221064 h 266281"/>
                  <a:gd name="connsiteX12" fmla="*/ 60290 w 180870"/>
                  <a:gd name="connsiteY12" fmla="*/ 266281 h 266281"/>
                  <a:gd name="connsiteX13" fmla="*/ 0 w 180870"/>
                  <a:gd name="connsiteY13" fmla="*/ 266281 h 26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870" h="266281">
                    <a:moveTo>
                      <a:pt x="0" y="266281"/>
                    </a:moveTo>
                    <a:lnTo>
                      <a:pt x="65314" y="85411"/>
                    </a:lnTo>
                    <a:cubicBezTo>
                      <a:pt x="63226" y="64535"/>
                      <a:pt x="61670" y="32463"/>
                      <a:pt x="55266" y="10049"/>
                    </a:cubicBezTo>
                    <a:cubicBezTo>
                      <a:pt x="54237" y="6448"/>
                      <a:pt x="51917" y="3350"/>
                      <a:pt x="50242" y="0"/>
                    </a:cubicBezTo>
                    <a:lnTo>
                      <a:pt x="50242" y="0"/>
                    </a:lnTo>
                    <a:lnTo>
                      <a:pt x="85411" y="85411"/>
                    </a:lnTo>
                    <a:lnTo>
                      <a:pt x="70338" y="135653"/>
                    </a:lnTo>
                    <a:lnTo>
                      <a:pt x="135653" y="25121"/>
                    </a:lnTo>
                    <a:lnTo>
                      <a:pt x="90435" y="130629"/>
                    </a:lnTo>
                    <a:lnTo>
                      <a:pt x="180870" y="100484"/>
                    </a:lnTo>
                    <a:lnTo>
                      <a:pt x="105508" y="150725"/>
                    </a:lnTo>
                    <a:lnTo>
                      <a:pt x="70338" y="221064"/>
                    </a:lnTo>
                    <a:lnTo>
                      <a:pt x="60290" y="266281"/>
                    </a:lnTo>
                    <a:lnTo>
                      <a:pt x="0" y="266281"/>
                    </a:lnTo>
                    <a:close/>
                  </a:path>
                </a:pathLst>
              </a:cu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8" name="Nuvem 77"/>
              <p:cNvSpPr/>
              <p:nvPr/>
            </p:nvSpPr>
            <p:spPr>
              <a:xfrm rot="586062">
                <a:off x="535823" y="5111748"/>
                <a:ext cx="188959" cy="174567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79" name="Nuvem 78"/>
              <p:cNvSpPr/>
              <p:nvPr/>
            </p:nvSpPr>
            <p:spPr>
              <a:xfrm rot="19340301">
                <a:off x="634272" y="5187923"/>
                <a:ext cx="146086" cy="126958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0" name="Forma livre 79"/>
              <p:cNvSpPr/>
              <p:nvPr/>
            </p:nvSpPr>
            <p:spPr>
              <a:xfrm>
                <a:off x="467544" y="5375186"/>
                <a:ext cx="935265" cy="1006143"/>
              </a:xfrm>
              <a:custGeom>
                <a:avLst/>
                <a:gdLst>
                  <a:gd name="connsiteX0" fmla="*/ 0 w 924448"/>
                  <a:gd name="connsiteY0" fmla="*/ 0 h 984739"/>
                  <a:gd name="connsiteX1" fmla="*/ 10048 w 924448"/>
                  <a:gd name="connsiteY1" fmla="*/ 984739 h 984739"/>
                  <a:gd name="connsiteX2" fmla="*/ 924448 w 924448"/>
                  <a:gd name="connsiteY2" fmla="*/ 969666 h 984739"/>
                  <a:gd name="connsiteX3" fmla="*/ 919424 w 924448"/>
                  <a:gd name="connsiteY3" fmla="*/ 10048 h 984739"/>
                  <a:gd name="connsiteX4" fmla="*/ 0 w 924448"/>
                  <a:gd name="connsiteY4" fmla="*/ 0 h 984739"/>
                  <a:gd name="connsiteX0" fmla="*/ 0 w 926351"/>
                  <a:gd name="connsiteY0" fmla="*/ 0 h 1005460"/>
                  <a:gd name="connsiteX1" fmla="*/ 10048 w 926351"/>
                  <a:gd name="connsiteY1" fmla="*/ 984739 h 1005460"/>
                  <a:gd name="connsiteX2" fmla="*/ 926351 w 926351"/>
                  <a:gd name="connsiteY2" fmla="*/ 1005460 h 1005460"/>
                  <a:gd name="connsiteX3" fmla="*/ 919424 w 926351"/>
                  <a:gd name="connsiteY3" fmla="*/ 10048 h 1005460"/>
                  <a:gd name="connsiteX4" fmla="*/ 0 w 926351"/>
                  <a:gd name="connsiteY4" fmla="*/ 0 h 1005460"/>
                  <a:gd name="connsiteX0" fmla="*/ 9753 w 936104"/>
                  <a:gd name="connsiteY0" fmla="*/ 0 h 1005460"/>
                  <a:gd name="connsiteX1" fmla="*/ 0 w 936104"/>
                  <a:gd name="connsiteY1" fmla="*/ 1005459 h 1005460"/>
                  <a:gd name="connsiteX2" fmla="*/ 936104 w 936104"/>
                  <a:gd name="connsiteY2" fmla="*/ 1005460 h 1005460"/>
                  <a:gd name="connsiteX3" fmla="*/ 929177 w 936104"/>
                  <a:gd name="connsiteY3" fmla="*/ 10048 h 1005460"/>
                  <a:gd name="connsiteX4" fmla="*/ 9753 w 936104"/>
                  <a:gd name="connsiteY4" fmla="*/ 0 h 100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104" h="1005460">
                    <a:moveTo>
                      <a:pt x="9753" y="0"/>
                    </a:moveTo>
                    <a:lnTo>
                      <a:pt x="0" y="1005459"/>
                    </a:lnTo>
                    <a:lnTo>
                      <a:pt x="936104" y="1005460"/>
                    </a:lnTo>
                    <a:cubicBezTo>
                      <a:pt x="934429" y="685587"/>
                      <a:pt x="930852" y="329921"/>
                      <a:pt x="929177" y="10048"/>
                    </a:cubicBezTo>
                    <a:lnTo>
                      <a:pt x="975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1" name="Forma livre 80"/>
              <p:cNvSpPr/>
              <p:nvPr/>
            </p:nvSpPr>
            <p:spPr>
              <a:xfrm>
                <a:off x="477071" y="5757648"/>
                <a:ext cx="928913" cy="255503"/>
              </a:xfrm>
              <a:custGeom>
                <a:avLst/>
                <a:gdLst>
                  <a:gd name="connsiteX0" fmla="*/ 0 w 929472"/>
                  <a:gd name="connsiteY0" fmla="*/ 256233 h 256233"/>
                  <a:gd name="connsiteX1" fmla="*/ 422030 w 929472"/>
                  <a:gd name="connsiteY1" fmla="*/ 185895 h 256233"/>
                  <a:gd name="connsiteX2" fmla="*/ 929472 w 929472"/>
                  <a:gd name="connsiteY2" fmla="*/ 205992 h 256233"/>
                  <a:gd name="connsiteX3" fmla="*/ 924448 w 929472"/>
                  <a:gd name="connsiteY3" fmla="*/ 20097 h 256233"/>
                  <a:gd name="connsiteX4" fmla="*/ 537587 w 929472"/>
                  <a:gd name="connsiteY4" fmla="*/ 5025 h 256233"/>
                  <a:gd name="connsiteX5" fmla="*/ 391885 w 929472"/>
                  <a:gd name="connsiteY5" fmla="*/ 0 h 256233"/>
                  <a:gd name="connsiteX6" fmla="*/ 286378 w 929472"/>
                  <a:gd name="connsiteY6" fmla="*/ 0 h 256233"/>
                  <a:gd name="connsiteX7" fmla="*/ 216039 w 929472"/>
                  <a:gd name="connsiteY7" fmla="*/ 15073 h 256233"/>
                  <a:gd name="connsiteX8" fmla="*/ 130628 w 929472"/>
                  <a:gd name="connsiteY8" fmla="*/ 45218 h 256233"/>
                  <a:gd name="connsiteX9" fmla="*/ 90435 w 929472"/>
                  <a:gd name="connsiteY9" fmla="*/ 45218 h 256233"/>
                  <a:gd name="connsiteX10" fmla="*/ 0 w 929472"/>
                  <a:gd name="connsiteY10" fmla="*/ 35170 h 256233"/>
                  <a:gd name="connsiteX11" fmla="*/ 0 w 929472"/>
                  <a:gd name="connsiteY11" fmla="*/ 256233 h 256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9472" h="256233">
                    <a:moveTo>
                      <a:pt x="0" y="256233"/>
                    </a:moveTo>
                    <a:lnTo>
                      <a:pt x="422030" y="185895"/>
                    </a:lnTo>
                    <a:lnTo>
                      <a:pt x="929472" y="205992"/>
                    </a:lnTo>
                    <a:lnTo>
                      <a:pt x="924448" y="20097"/>
                    </a:lnTo>
                    <a:lnTo>
                      <a:pt x="537587" y="5025"/>
                    </a:lnTo>
                    <a:lnTo>
                      <a:pt x="391885" y="0"/>
                    </a:lnTo>
                    <a:lnTo>
                      <a:pt x="286378" y="0"/>
                    </a:lnTo>
                    <a:lnTo>
                      <a:pt x="216039" y="15073"/>
                    </a:lnTo>
                    <a:lnTo>
                      <a:pt x="130628" y="45218"/>
                    </a:lnTo>
                    <a:lnTo>
                      <a:pt x="90435" y="45218"/>
                    </a:lnTo>
                    <a:lnTo>
                      <a:pt x="0" y="35170"/>
                    </a:lnTo>
                    <a:lnTo>
                      <a:pt x="0" y="256233"/>
                    </a:lnTo>
                    <a:close/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2" name="Forma livre 81"/>
              <p:cNvSpPr/>
              <p:nvPr/>
            </p:nvSpPr>
            <p:spPr>
              <a:xfrm>
                <a:off x="612041" y="4868941"/>
                <a:ext cx="169904" cy="55544"/>
              </a:xfrm>
              <a:custGeom>
                <a:avLst/>
                <a:gdLst>
                  <a:gd name="connsiteX0" fmla="*/ 0 w 934497"/>
                  <a:gd name="connsiteY0" fmla="*/ 190919 h 306475"/>
                  <a:gd name="connsiteX1" fmla="*/ 140677 w 934497"/>
                  <a:gd name="connsiteY1" fmla="*/ 145701 h 306475"/>
                  <a:gd name="connsiteX2" fmla="*/ 205991 w 934497"/>
                  <a:gd name="connsiteY2" fmla="*/ 140677 h 306475"/>
                  <a:gd name="connsiteX3" fmla="*/ 301451 w 934497"/>
                  <a:gd name="connsiteY3" fmla="*/ 170822 h 306475"/>
                  <a:gd name="connsiteX4" fmla="*/ 472273 w 934497"/>
                  <a:gd name="connsiteY4" fmla="*/ 306475 h 306475"/>
                  <a:gd name="connsiteX5" fmla="*/ 507442 w 934497"/>
                  <a:gd name="connsiteY5" fmla="*/ 301451 h 306475"/>
                  <a:gd name="connsiteX6" fmla="*/ 582804 w 934497"/>
                  <a:gd name="connsiteY6" fmla="*/ 125604 h 306475"/>
                  <a:gd name="connsiteX7" fmla="*/ 607925 w 934497"/>
                  <a:gd name="connsiteY7" fmla="*/ 100484 h 306475"/>
                  <a:gd name="connsiteX8" fmla="*/ 653143 w 934497"/>
                  <a:gd name="connsiteY8" fmla="*/ 90435 h 306475"/>
                  <a:gd name="connsiteX9" fmla="*/ 703385 w 934497"/>
                  <a:gd name="connsiteY9" fmla="*/ 100484 h 306475"/>
                  <a:gd name="connsiteX10" fmla="*/ 768699 w 934497"/>
                  <a:gd name="connsiteY10" fmla="*/ 135653 h 306475"/>
                  <a:gd name="connsiteX11" fmla="*/ 934497 w 934497"/>
                  <a:gd name="connsiteY11" fmla="*/ 271305 h 306475"/>
                  <a:gd name="connsiteX12" fmla="*/ 823965 w 934497"/>
                  <a:gd name="connsiteY12" fmla="*/ 115556 h 306475"/>
                  <a:gd name="connsiteX13" fmla="*/ 768699 w 934497"/>
                  <a:gd name="connsiteY13" fmla="*/ 60290 h 306475"/>
                  <a:gd name="connsiteX14" fmla="*/ 708409 w 934497"/>
                  <a:gd name="connsiteY14" fmla="*/ 20097 h 306475"/>
                  <a:gd name="connsiteX15" fmla="*/ 633046 w 934497"/>
                  <a:gd name="connsiteY15" fmla="*/ 0 h 306475"/>
                  <a:gd name="connsiteX16" fmla="*/ 552659 w 934497"/>
                  <a:gd name="connsiteY16" fmla="*/ 15073 h 306475"/>
                  <a:gd name="connsiteX17" fmla="*/ 532563 w 934497"/>
                  <a:gd name="connsiteY17" fmla="*/ 30145 h 306475"/>
                  <a:gd name="connsiteX18" fmla="*/ 497393 w 934497"/>
                  <a:gd name="connsiteY18" fmla="*/ 75363 h 306475"/>
                  <a:gd name="connsiteX19" fmla="*/ 477297 w 934497"/>
                  <a:gd name="connsiteY19" fmla="*/ 115556 h 306475"/>
                  <a:gd name="connsiteX20" fmla="*/ 437103 w 934497"/>
                  <a:gd name="connsiteY20" fmla="*/ 125604 h 306475"/>
                  <a:gd name="connsiteX21" fmla="*/ 351692 w 934497"/>
                  <a:gd name="connsiteY21" fmla="*/ 85411 h 306475"/>
                  <a:gd name="connsiteX22" fmla="*/ 281354 w 934497"/>
                  <a:gd name="connsiteY22" fmla="*/ 65314 h 306475"/>
                  <a:gd name="connsiteX23" fmla="*/ 205991 w 934497"/>
                  <a:gd name="connsiteY23" fmla="*/ 60290 h 306475"/>
                  <a:gd name="connsiteX24" fmla="*/ 120580 w 934497"/>
                  <a:gd name="connsiteY24" fmla="*/ 90435 h 306475"/>
                  <a:gd name="connsiteX25" fmla="*/ 25121 w 934497"/>
                  <a:gd name="connsiteY25" fmla="*/ 145701 h 306475"/>
                  <a:gd name="connsiteX26" fmla="*/ 0 w 934497"/>
                  <a:gd name="connsiteY26" fmla="*/ 190919 h 30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34497" h="306475">
                    <a:moveTo>
                      <a:pt x="0" y="190919"/>
                    </a:moveTo>
                    <a:lnTo>
                      <a:pt x="140677" y="145701"/>
                    </a:lnTo>
                    <a:lnTo>
                      <a:pt x="205991" y="140677"/>
                    </a:lnTo>
                    <a:lnTo>
                      <a:pt x="301451" y="170822"/>
                    </a:lnTo>
                    <a:lnTo>
                      <a:pt x="472273" y="306475"/>
                    </a:lnTo>
                    <a:lnTo>
                      <a:pt x="507442" y="301451"/>
                    </a:lnTo>
                    <a:lnTo>
                      <a:pt x="582804" y="125604"/>
                    </a:lnTo>
                    <a:lnTo>
                      <a:pt x="607925" y="100484"/>
                    </a:lnTo>
                    <a:lnTo>
                      <a:pt x="653143" y="90435"/>
                    </a:lnTo>
                    <a:lnTo>
                      <a:pt x="703385" y="100484"/>
                    </a:lnTo>
                    <a:lnTo>
                      <a:pt x="768699" y="135653"/>
                    </a:lnTo>
                    <a:lnTo>
                      <a:pt x="934497" y="271305"/>
                    </a:lnTo>
                    <a:lnTo>
                      <a:pt x="823965" y="115556"/>
                    </a:lnTo>
                    <a:lnTo>
                      <a:pt x="768699" y="60290"/>
                    </a:lnTo>
                    <a:lnTo>
                      <a:pt x="708409" y="20097"/>
                    </a:lnTo>
                    <a:lnTo>
                      <a:pt x="633046" y="0"/>
                    </a:lnTo>
                    <a:lnTo>
                      <a:pt x="552659" y="15073"/>
                    </a:lnTo>
                    <a:lnTo>
                      <a:pt x="532563" y="30145"/>
                    </a:lnTo>
                    <a:lnTo>
                      <a:pt x="497393" y="75363"/>
                    </a:lnTo>
                    <a:lnTo>
                      <a:pt x="477297" y="115556"/>
                    </a:lnTo>
                    <a:lnTo>
                      <a:pt x="437103" y="125604"/>
                    </a:lnTo>
                    <a:lnTo>
                      <a:pt x="351692" y="85411"/>
                    </a:lnTo>
                    <a:lnTo>
                      <a:pt x="281354" y="65314"/>
                    </a:lnTo>
                    <a:lnTo>
                      <a:pt x="205991" y="60290"/>
                    </a:lnTo>
                    <a:lnTo>
                      <a:pt x="120580" y="90435"/>
                    </a:lnTo>
                    <a:lnTo>
                      <a:pt x="25121" y="145701"/>
                    </a:lnTo>
                    <a:lnTo>
                      <a:pt x="0" y="19091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3" name="Forma livre 82"/>
              <p:cNvSpPr/>
              <p:nvPr/>
            </p:nvSpPr>
            <p:spPr>
              <a:xfrm rot="1573830">
                <a:off x="1115402" y="4797527"/>
                <a:ext cx="171492" cy="55545"/>
              </a:xfrm>
              <a:custGeom>
                <a:avLst/>
                <a:gdLst>
                  <a:gd name="connsiteX0" fmla="*/ 0 w 934497"/>
                  <a:gd name="connsiteY0" fmla="*/ 190919 h 306475"/>
                  <a:gd name="connsiteX1" fmla="*/ 140677 w 934497"/>
                  <a:gd name="connsiteY1" fmla="*/ 145701 h 306475"/>
                  <a:gd name="connsiteX2" fmla="*/ 205991 w 934497"/>
                  <a:gd name="connsiteY2" fmla="*/ 140677 h 306475"/>
                  <a:gd name="connsiteX3" fmla="*/ 301451 w 934497"/>
                  <a:gd name="connsiteY3" fmla="*/ 170822 h 306475"/>
                  <a:gd name="connsiteX4" fmla="*/ 472273 w 934497"/>
                  <a:gd name="connsiteY4" fmla="*/ 306475 h 306475"/>
                  <a:gd name="connsiteX5" fmla="*/ 507442 w 934497"/>
                  <a:gd name="connsiteY5" fmla="*/ 301451 h 306475"/>
                  <a:gd name="connsiteX6" fmla="*/ 582804 w 934497"/>
                  <a:gd name="connsiteY6" fmla="*/ 125604 h 306475"/>
                  <a:gd name="connsiteX7" fmla="*/ 607925 w 934497"/>
                  <a:gd name="connsiteY7" fmla="*/ 100484 h 306475"/>
                  <a:gd name="connsiteX8" fmla="*/ 653143 w 934497"/>
                  <a:gd name="connsiteY8" fmla="*/ 90435 h 306475"/>
                  <a:gd name="connsiteX9" fmla="*/ 703385 w 934497"/>
                  <a:gd name="connsiteY9" fmla="*/ 100484 h 306475"/>
                  <a:gd name="connsiteX10" fmla="*/ 768699 w 934497"/>
                  <a:gd name="connsiteY10" fmla="*/ 135653 h 306475"/>
                  <a:gd name="connsiteX11" fmla="*/ 934497 w 934497"/>
                  <a:gd name="connsiteY11" fmla="*/ 271305 h 306475"/>
                  <a:gd name="connsiteX12" fmla="*/ 823965 w 934497"/>
                  <a:gd name="connsiteY12" fmla="*/ 115556 h 306475"/>
                  <a:gd name="connsiteX13" fmla="*/ 768699 w 934497"/>
                  <a:gd name="connsiteY13" fmla="*/ 60290 h 306475"/>
                  <a:gd name="connsiteX14" fmla="*/ 708409 w 934497"/>
                  <a:gd name="connsiteY14" fmla="*/ 20097 h 306475"/>
                  <a:gd name="connsiteX15" fmla="*/ 633046 w 934497"/>
                  <a:gd name="connsiteY15" fmla="*/ 0 h 306475"/>
                  <a:gd name="connsiteX16" fmla="*/ 552659 w 934497"/>
                  <a:gd name="connsiteY16" fmla="*/ 15073 h 306475"/>
                  <a:gd name="connsiteX17" fmla="*/ 532563 w 934497"/>
                  <a:gd name="connsiteY17" fmla="*/ 30145 h 306475"/>
                  <a:gd name="connsiteX18" fmla="*/ 497393 w 934497"/>
                  <a:gd name="connsiteY18" fmla="*/ 75363 h 306475"/>
                  <a:gd name="connsiteX19" fmla="*/ 477297 w 934497"/>
                  <a:gd name="connsiteY19" fmla="*/ 115556 h 306475"/>
                  <a:gd name="connsiteX20" fmla="*/ 437103 w 934497"/>
                  <a:gd name="connsiteY20" fmla="*/ 125604 h 306475"/>
                  <a:gd name="connsiteX21" fmla="*/ 351692 w 934497"/>
                  <a:gd name="connsiteY21" fmla="*/ 85411 h 306475"/>
                  <a:gd name="connsiteX22" fmla="*/ 281354 w 934497"/>
                  <a:gd name="connsiteY22" fmla="*/ 65314 h 306475"/>
                  <a:gd name="connsiteX23" fmla="*/ 205991 w 934497"/>
                  <a:gd name="connsiteY23" fmla="*/ 60290 h 306475"/>
                  <a:gd name="connsiteX24" fmla="*/ 120580 w 934497"/>
                  <a:gd name="connsiteY24" fmla="*/ 90435 h 306475"/>
                  <a:gd name="connsiteX25" fmla="*/ 25121 w 934497"/>
                  <a:gd name="connsiteY25" fmla="*/ 145701 h 306475"/>
                  <a:gd name="connsiteX26" fmla="*/ 0 w 934497"/>
                  <a:gd name="connsiteY26" fmla="*/ 190919 h 30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34497" h="306475">
                    <a:moveTo>
                      <a:pt x="0" y="190919"/>
                    </a:moveTo>
                    <a:lnTo>
                      <a:pt x="140677" y="145701"/>
                    </a:lnTo>
                    <a:lnTo>
                      <a:pt x="205991" y="140677"/>
                    </a:lnTo>
                    <a:lnTo>
                      <a:pt x="301451" y="170822"/>
                    </a:lnTo>
                    <a:lnTo>
                      <a:pt x="472273" y="306475"/>
                    </a:lnTo>
                    <a:lnTo>
                      <a:pt x="507442" y="301451"/>
                    </a:lnTo>
                    <a:lnTo>
                      <a:pt x="582804" y="125604"/>
                    </a:lnTo>
                    <a:lnTo>
                      <a:pt x="607925" y="100484"/>
                    </a:lnTo>
                    <a:lnTo>
                      <a:pt x="653143" y="90435"/>
                    </a:lnTo>
                    <a:lnTo>
                      <a:pt x="703385" y="100484"/>
                    </a:lnTo>
                    <a:lnTo>
                      <a:pt x="768699" y="135653"/>
                    </a:lnTo>
                    <a:lnTo>
                      <a:pt x="934497" y="271305"/>
                    </a:lnTo>
                    <a:lnTo>
                      <a:pt x="823965" y="115556"/>
                    </a:lnTo>
                    <a:lnTo>
                      <a:pt x="768699" y="60290"/>
                    </a:lnTo>
                    <a:lnTo>
                      <a:pt x="708409" y="20097"/>
                    </a:lnTo>
                    <a:lnTo>
                      <a:pt x="633046" y="0"/>
                    </a:lnTo>
                    <a:lnTo>
                      <a:pt x="552659" y="15073"/>
                    </a:lnTo>
                    <a:lnTo>
                      <a:pt x="532563" y="30145"/>
                    </a:lnTo>
                    <a:lnTo>
                      <a:pt x="497393" y="75363"/>
                    </a:lnTo>
                    <a:lnTo>
                      <a:pt x="477297" y="115556"/>
                    </a:lnTo>
                    <a:lnTo>
                      <a:pt x="437103" y="125604"/>
                    </a:lnTo>
                    <a:lnTo>
                      <a:pt x="351692" y="85411"/>
                    </a:lnTo>
                    <a:lnTo>
                      <a:pt x="281354" y="65314"/>
                    </a:lnTo>
                    <a:lnTo>
                      <a:pt x="205991" y="60290"/>
                    </a:lnTo>
                    <a:lnTo>
                      <a:pt x="120580" y="90435"/>
                    </a:lnTo>
                    <a:lnTo>
                      <a:pt x="25121" y="145701"/>
                    </a:lnTo>
                    <a:lnTo>
                      <a:pt x="0" y="19091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4" name="Forma livre 83"/>
              <p:cNvSpPr/>
              <p:nvPr/>
            </p:nvSpPr>
            <p:spPr>
              <a:xfrm>
                <a:off x="1115402" y="5300599"/>
                <a:ext cx="74630" cy="82523"/>
              </a:xfrm>
              <a:custGeom>
                <a:avLst/>
                <a:gdLst>
                  <a:gd name="connsiteX0" fmla="*/ 53236 w 457200"/>
                  <a:gd name="connsiteY0" fmla="*/ 491647 h 494778"/>
                  <a:gd name="connsiteX1" fmla="*/ 0 w 457200"/>
                  <a:gd name="connsiteY1" fmla="*/ 150312 h 494778"/>
                  <a:gd name="connsiteX2" fmla="*/ 118997 w 457200"/>
                  <a:gd name="connsiteY2" fmla="*/ 356992 h 494778"/>
                  <a:gd name="connsiteX3" fmla="*/ 206680 w 457200"/>
                  <a:gd name="connsiteY3" fmla="*/ 0 h 494778"/>
                  <a:gd name="connsiteX4" fmla="*/ 228600 w 457200"/>
                  <a:gd name="connsiteY4" fmla="*/ 366386 h 494778"/>
                  <a:gd name="connsiteX5" fmla="*/ 335071 w 457200"/>
                  <a:gd name="connsiteY5" fmla="*/ 212942 h 494778"/>
                  <a:gd name="connsiteX6" fmla="*/ 328808 w 457200"/>
                  <a:gd name="connsiteY6" fmla="*/ 372649 h 494778"/>
                  <a:gd name="connsiteX7" fmla="*/ 457200 w 457200"/>
                  <a:gd name="connsiteY7" fmla="*/ 200416 h 494778"/>
                  <a:gd name="connsiteX8" fmla="*/ 450937 w 457200"/>
                  <a:gd name="connsiteY8" fmla="*/ 494778 h 494778"/>
                  <a:gd name="connsiteX9" fmla="*/ 53236 w 457200"/>
                  <a:gd name="connsiteY9" fmla="*/ 491647 h 49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494778">
                    <a:moveTo>
                      <a:pt x="53236" y="491647"/>
                    </a:moveTo>
                    <a:lnTo>
                      <a:pt x="0" y="150312"/>
                    </a:lnTo>
                    <a:lnTo>
                      <a:pt x="118997" y="356992"/>
                    </a:lnTo>
                    <a:lnTo>
                      <a:pt x="206680" y="0"/>
                    </a:lnTo>
                    <a:lnTo>
                      <a:pt x="228600" y="366386"/>
                    </a:lnTo>
                    <a:lnTo>
                      <a:pt x="335071" y="212942"/>
                    </a:lnTo>
                    <a:lnTo>
                      <a:pt x="328808" y="372649"/>
                    </a:lnTo>
                    <a:lnTo>
                      <a:pt x="457200" y="200416"/>
                    </a:lnTo>
                    <a:lnTo>
                      <a:pt x="450937" y="494778"/>
                    </a:lnTo>
                    <a:lnTo>
                      <a:pt x="53236" y="49164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5" name="Forma livre 84"/>
              <p:cNvSpPr/>
              <p:nvPr/>
            </p:nvSpPr>
            <p:spPr>
              <a:xfrm>
                <a:off x="467544" y="5300599"/>
                <a:ext cx="74630" cy="82523"/>
              </a:xfrm>
              <a:custGeom>
                <a:avLst/>
                <a:gdLst>
                  <a:gd name="connsiteX0" fmla="*/ 53236 w 457200"/>
                  <a:gd name="connsiteY0" fmla="*/ 491647 h 494778"/>
                  <a:gd name="connsiteX1" fmla="*/ 0 w 457200"/>
                  <a:gd name="connsiteY1" fmla="*/ 150312 h 494778"/>
                  <a:gd name="connsiteX2" fmla="*/ 118997 w 457200"/>
                  <a:gd name="connsiteY2" fmla="*/ 356992 h 494778"/>
                  <a:gd name="connsiteX3" fmla="*/ 206680 w 457200"/>
                  <a:gd name="connsiteY3" fmla="*/ 0 h 494778"/>
                  <a:gd name="connsiteX4" fmla="*/ 228600 w 457200"/>
                  <a:gd name="connsiteY4" fmla="*/ 366386 h 494778"/>
                  <a:gd name="connsiteX5" fmla="*/ 335071 w 457200"/>
                  <a:gd name="connsiteY5" fmla="*/ 212942 h 494778"/>
                  <a:gd name="connsiteX6" fmla="*/ 328808 w 457200"/>
                  <a:gd name="connsiteY6" fmla="*/ 372649 h 494778"/>
                  <a:gd name="connsiteX7" fmla="*/ 457200 w 457200"/>
                  <a:gd name="connsiteY7" fmla="*/ 200416 h 494778"/>
                  <a:gd name="connsiteX8" fmla="*/ 450937 w 457200"/>
                  <a:gd name="connsiteY8" fmla="*/ 494778 h 494778"/>
                  <a:gd name="connsiteX9" fmla="*/ 53236 w 457200"/>
                  <a:gd name="connsiteY9" fmla="*/ 491647 h 49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494778">
                    <a:moveTo>
                      <a:pt x="53236" y="491647"/>
                    </a:moveTo>
                    <a:lnTo>
                      <a:pt x="0" y="150312"/>
                    </a:lnTo>
                    <a:lnTo>
                      <a:pt x="118997" y="356992"/>
                    </a:lnTo>
                    <a:lnTo>
                      <a:pt x="206680" y="0"/>
                    </a:lnTo>
                    <a:lnTo>
                      <a:pt x="228600" y="366386"/>
                    </a:lnTo>
                    <a:lnTo>
                      <a:pt x="335071" y="212942"/>
                    </a:lnTo>
                    <a:lnTo>
                      <a:pt x="328808" y="372649"/>
                    </a:lnTo>
                    <a:lnTo>
                      <a:pt x="457200" y="200416"/>
                    </a:lnTo>
                    <a:lnTo>
                      <a:pt x="450937" y="494778"/>
                    </a:lnTo>
                    <a:lnTo>
                      <a:pt x="53236" y="49164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10" name="Retângulo 9"/>
            <p:cNvSpPr/>
            <p:nvPr/>
          </p:nvSpPr>
          <p:spPr>
            <a:xfrm>
              <a:off x="1475852" y="4508697"/>
              <a:ext cx="935266" cy="18726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1" name="Forma livre 10"/>
            <p:cNvSpPr/>
            <p:nvPr/>
          </p:nvSpPr>
          <p:spPr>
            <a:xfrm rot="20524570">
              <a:off x="1577476" y="5202206"/>
              <a:ext cx="169904" cy="222177"/>
            </a:xfrm>
            <a:custGeom>
              <a:avLst/>
              <a:gdLst>
                <a:gd name="connsiteX0" fmla="*/ 0 w 180870"/>
                <a:gd name="connsiteY0" fmla="*/ 266281 h 266281"/>
                <a:gd name="connsiteX1" fmla="*/ 65314 w 180870"/>
                <a:gd name="connsiteY1" fmla="*/ 85411 h 266281"/>
                <a:gd name="connsiteX2" fmla="*/ 55266 w 180870"/>
                <a:gd name="connsiteY2" fmla="*/ 10049 h 266281"/>
                <a:gd name="connsiteX3" fmla="*/ 50242 w 180870"/>
                <a:gd name="connsiteY3" fmla="*/ 0 h 266281"/>
                <a:gd name="connsiteX4" fmla="*/ 50242 w 180870"/>
                <a:gd name="connsiteY4" fmla="*/ 0 h 266281"/>
                <a:gd name="connsiteX5" fmla="*/ 85411 w 180870"/>
                <a:gd name="connsiteY5" fmla="*/ 85411 h 266281"/>
                <a:gd name="connsiteX6" fmla="*/ 70338 w 180870"/>
                <a:gd name="connsiteY6" fmla="*/ 135653 h 266281"/>
                <a:gd name="connsiteX7" fmla="*/ 135653 w 180870"/>
                <a:gd name="connsiteY7" fmla="*/ 25121 h 266281"/>
                <a:gd name="connsiteX8" fmla="*/ 90435 w 180870"/>
                <a:gd name="connsiteY8" fmla="*/ 130629 h 266281"/>
                <a:gd name="connsiteX9" fmla="*/ 180870 w 180870"/>
                <a:gd name="connsiteY9" fmla="*/ 100484 h 266281"/>
                <a:gd name="connsiteX10" fmla="*/ 105508 w 180870"/>
                <a:gd name="connsiteY10" fmla="*/ 150725 h 266281"/>
                <a:gd name="connsiteX11" fmla="*/ 70338 w 180870"/>
                <a:gd name="connsiteY11" fmla="*/ 221064 h 266281"/>
                <a:gd name="connsiteX12" fmla="*/ 60290 w 180870"/>
                <a:gd name="connsiteY12" fmla="*/ 266281 h 266281"/>
                <a:gd name="connsiteX13" fmla="*/ 0 w 180870"/>
                <a:gd name="connsiteY13" fmla="*/ 266281 h 26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870" h="266281">
                  <a:moveTo>
                    <a:pt x="0" y="266281"/>
                  </a:moveTo>
                  <a:lnTo>
                    <a:pt x="65314" y="85411"/>
                  </a:lnTo>
                  <a:cubicBezTo>
                    <a:pt x="63226" y="64535"/>
                    <a:pt x="61670" y="32463"/>
                    <a:pt x="55266" y="10049"/>
                  </a:cubicBezTo>
                  <a:cubicBezTo>
                    <a:pt x="54237" y="6448"/>
                    <a:pt x="51917" y="3350"/>
                    <a:pt x="50242" y="0"/>
                  </a:cubicBezTo>
                  <a:lnTo>
                    <a:pt x="50242" y="0"/>
                  </a:lnTo>
                  <a:lnTo>
                    <a:pt x="85411" y="85411"/>
                  </a:lnTo>
                  <a:lnTo>
                    <a:pt x="70338" y="135653"/>
                  </a:lnTo>
                  <a:lnTo>
                    <a:pt x="135653" y="25121"/>
                  </a:lnTo>
                  <a:lnTo>
                    <a:pt x="90435" y="130629"/>
                  </a:lnTo>
                  <a:lnTo>
                    <a:pt x="180870" y="100484"/>
                  </a:lnTo>
                  <a:lnTo>
                    <a:pt x="105508" y="150725"/>
                  </a:lnTo>
                  <a:lnTo>
                    <a:pt x="70338" y="221064"/>
                  </a:lnTo>
                  <a:lnTo>
                    <a:pt x="60290" y="266281"/>
                  </a:lnTo>
                  <a:lnTo>
                    <a:pt x="0" y="266281"/>
                  </a:lnTo>
                  <a:close/>
                </a:path>
              </a:pathLst>
            </a:cu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" name="Nuvem 11"/>
            <p:cNvSpPr/>
            <p:nvPr/>
          </p:nvSpPr>
          <p:spPr>
            <a:xfrm rot="586062">
              <a:off x="1544131" y="5111748"/>
              <a:ext cx="188958" cy="174567"/>
            </a:xfrm>
            <a:prstGeom prst="cloud">
              <a:avLst/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" name="Nuvem 12"/>
            <p:cNvSpPr/>
            <p:nvPr/>
          </p:nvSpPr>
          <p:spPr>
            <a:xfrm rot="19340301">
              <a:off x="1642580" y="5187923"/>
              <a:ext cx="146086" cy="126958"/>
            </a:xfrm>
            <a:prstGeom prst="cloud">
              <a:avLst/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1475852" y="5300599"/>
              <a:ext cx="74631" cy="82523"/>
            </a:xfrm>
            <a:custGeom>
              <a:avLst/>
              <a:gdLst>
                <a:gd name="connsiteX0" fmla="*/ 53236 w 457200"/>
                <a:gd name="connsiteY0" fmla="*/ 491647 h 494778"/>
                <a:gd name="connsiteX1" fmla="*/ 0 w 457200"/>
                <a:gd name="connsiteY1" fmla="*/ 150312 h 494778"/>
                <a:gd name="connsiteX2" fmla="*/ 118997 w 457200"/>
                <a:gd name="connsiteY2" fmla="*/ 356992 h 494778"/>
                <a:gd name="connsiteX3" fmla="*/ 206680 w 457200"/>
                <a:gd name="connsiteY3" fmla="*/ 0 h 494778"/>
                <a:gd name="connsiteX4" fmla="*/ 228600 w 457200"/>
                <a:gd name="connsiteY4" fmla="*/ 366386 h 494778"/>
                <a:gd name="connsiteX5" fmla="*/ 335071 w 457200"/>
                <a:gd name="connsiteY5" fmla="*/ 212942 h 494778"/>
                <a:gd name="connsiteX6" fmla="*/ 328808 w 457200"/>
                <a:gd name="connsiteY6" fmla="*/ 372649 h 494778"/>
                <a:gd name="connsiteX7" fmla="*/ 457200 w 457200"/>
                <a:gd name="connsiteY7" fmla="*/ 200416 h 494778"/>
                <a:gd name="connsiteX8" fmla="*/ 450937 w 457200"/>
                <a:gd name="connsiteY8" fmla="*/ 494778 h 494778"/>
                <a:gd name="connsiteX9" fmla="*/ 53236 w 457200"/>
                <a:gd name="connsiteY9" fmla="*/ 491647 h 49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94778">
                  <a:moveTo>
                    <a:pt x="53236" y="491647"/>
                  </a:moveTo>
                  <a:lnTo>
                    <a:pt x="0" y="150312"/>
                  </a:lnTo>
                  <a:lnTo>
                    <a:pt x="118997" y="356992"/>
                  </a:lnTo>
                  <a:lnTo>
                    <a:pt x="206680" y="0"/>
                  </a:lnTo>
                  <a:lnTo>
                    <a:pt x="228600" y="366386"/>
                  </a:lnTo>
                  <a:lnTo>
                    <a:pt x="335071" y="212942"/>
                  </a:lnTo>
                  <a:lnTo>
                    <a:pt x="328808" y="372649"/>
                  </a:lnTo>
                  <a:lnTo>
                    <a:pt x="457200" y="200416"/>
                  </a:lnTo>
                  <a:lnTo>
                    <a:pt x="450937" y="494778"/>
                  </a:lnTo>
                  <a:lnTo>
                    <a:pt x="53236" y="49164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15" name="Grupo 61"/>
            <p:cNvGrpSpPr>
              <a:grpSpLocks/>
            </p:cNvGrpSpPr>
            <p:nvPr/>
          </p:nvGrpSpPr>
          <p:grpSpPr bwMode="auto">
            <a:xfrm>
              <a:off x="1878612" y="5095023"/>
              <a:ext cx="394935" cy="278193"/>
              <a:chOff x="1878612" y="5095023"/>
              <a:chExt cx="394935" cy="278193"/>
            </a:xfrm>
          </p:grpSpPr>
          <p:sp>
            <p:nvSpPr>
              <p:cNvPr id="65" name="Forma livre 64"/>
              <p:cNvSpPr/>
              <p:nvPr/>
            </p:nvSpPr>
            <p:spPr>
              <a:xfrm>
                <a:off x="1879175" y="5094292"/>
                <a:ext cx="393796" cy="257090"/>
              </a:xfrm>
              <a:custGeom>
                <a:avLst/>
                <a:gdLst>
                  <a:gd name="connsiteX0" fmla="*/ 3558 w 394935"/>
                  <a:gd name="connsiteY0" fmla="*/ 249058 h 256174"/>
                  <a:gd name="connsiteX1" fmla="*/ 0 w 394935"/>
                  <a:gd name="connsiteY1" fmla="*/ 103181 h 256174"/>
                  <a:gd name="connsiteX2" fmla="*/ 209920 w 394935"/>
                  <a:gd name="connsiteY2" fmla="*/ 0 h 256174"/>
                  <a:gd name="connsiteX3" fmla="*/ 394935 w 394935"/>
                  <a:gd name="connsiteY3" fmla="*/ 120971 h 256174"/>
                  <a:gd name="connsiteX4" fmla="*/ 380703 w 394935"/>
                  <a:gd name="connsiteY4" fmla="*/ 256174 h 256174"/>
                  <a:gd name="connsiteX5" fmla="*/ 3558 w 394935"/>
                  <a:gd name="connsiteY5" fmla="*/ 249058 h 256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935" h="256174">
                    <a:moveTo>
                      <a:pt x="3558" y="249058"/>
                    </a:moveTo>
                    <a:lnTo>
                      <a:pt x="0" y="103181"/>
                    </a:lnTo>
                    <a:lnTo>
                      <a:pt x="209920" y="0"/>
                    </a:lnTo>
                    <a:lnTo>
                      <a:pt x="394935" y="120971"/>
                    </a:lnTo>
                    <a:lnTo>
                      <a:pt x="380703" y="256174"/>
                    </a:lnTo>
                    <a:lnTo>
                      <a:pt x="3558" y="24905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2052255" y="5229185"/>
                <a:ext cx="71454" cy="14441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grpSp>
            <p:nvGrpSpPr>
              <p:cNvPr id="67" name="Grupo 60"/>
              <p:cNvGrpSpPr>
                <a:grpSpLocks/>
              </p:cNvGrpSpPr>
              <p:nvPr/>
            </p:nvGrpSpPr>
            <p:grpSpPr bwMode="auto">
              <a:xfrm>
                <a:off x="1907704" y="5229200"/>
                <a:ext cx="72008" cy="72008"/>
                <a:chOff x="2699792" y="4725144"/>
                <a:chExt cx="360040" cy="360040"/>
              </a:xfrm>
            </p:grpSpPr>
            <p:sp>
              <p:nvSpPr>
                <p:cNvPr id="68" name="Retângulo 67"/>
                <p:cNvSpPr/>
                <p:nvPr/>
              </p:nvSpPr>
              <p:spPr>
                <a:xfrm>
                  <a:off x="2700057" y="4725069"/>
                  <a:ext cx="142911" cy="1428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69" name="Retângulo 68"/>
                <p:cNvSpPr/>
                <p:nvPr/>
              </p:nvSpPr>
              <p:spPr>
                <a:xfrm>
                  <a:off x="2914426" y="4725069"/>
                  <a:ext cx="142911" cy="1428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2700057" y="4939313"/>
                  <a:ext cx="142911" cy="1428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2914426" y="4939313"/>
                  <a:ext cx="142911" cy="1428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6" name="Grupo 62"/>
            <p:cNvGrpSpPr>
              <a:grpSpLocks/>
            </p:cNvGrpSpPr>
            <p:nvPr/>
          </p:nvGrpSpPr>
          <p:grpSpPr bwMode="auto">
            <a:xfrm>
              <a:off x="1475656" y="5265407"/>
              <a:ext cx="939225" cy="1115922"/>
              <a:chOff x="1475656" y="5265407"/>
              <a:chExt cx="939225" cy="1115922"/>
            </a:xfrm>
          </p:grpSpPr>
          <p:sp>
            <p:nvSpPr>
              <p:cNvPr id="63" name="Forma livre 62"/>
              <p:cNvSpPr/>
              <p:nvPr/>
            </p:nvSpPr>
            <p:spPr>
              <a:xfrm>
                <a:off x="1475852" y="5265685"/>
                <a:ext cx="935266" cy="1115644"/>
              </a:xfrm>
              <a:custGeom>
                <a:avLst/>
                <a:gdLst>
                  <a:gd name="connsiteX0" fmla="*/ 0 w 924448"/>
                  <a:gd name="connsiteY0" fmla="*/ 0 h 984739"/>
                  <a:gd name="connsiteX1" fmla="*/ 10048 w 924448"/>
                  <a:gd name="connsiteY1" fmla="*/ 984739 h 984739"/>
                  <a:gd name="connsiteX2" fmla="*/ 924448 w 924448"/>
                  <a:gd name="connsiteY2" fmla="*/ 969666 h 984739"/>
                  <a:gd name="connsiteX3" fmla="*/ 919424 w 924448"/>
                  <a:gd name="connsiteY3" fmla="*/ 10048 h 984739"/>
                  <a:gd name="connsiteX4" fmla="*/ 0 w 924448"/>
                  <a:gd name="connsiteY4" fmla="*/ 0 h 984739"/>
                  <a:gd name="connsiteX0" fmla="*/ 0 w 926351"/>
                  <a:gd name="connsiteY0" fmla="*/ 0 h 1005460"/>
                  <a:gd name="connsiteX1" fmla="*/ 10048 w 926351"/>
                  <a:gd name="connsiteY1" fmla="*/ 984739 h 1005460"/>
                  <a:gd name="connsiteX2" fmla="*/ 926351 w 926351"/>
                  <a:gd name="connsiteY2" fmla="*/ 1005460 h 1005460"/>
                  <a:gd name="connsiteX3" fmla="*/ 919424 w 926351"/>
                  <a:gd name="connsiteY3" fmla="*/ 10048 h 1005460"/>
                  <a:gd name="connsiteX4" fmla="*/ 0 w 926351"/>
                  <a:gd name="connsiteY4" fmla="*/ 0 h 1005460"/>
                  <a:gd name="connsiteX0" fmla="*/ 9753 w 936104"/>
                  <a:gd name="connsiteY0" fmla="*/ 0 h 1005460"/>
                  <a:gd name="connsiteX1" fmla="*/ 0 w 936104"/>
                  <a:gd name="connsiteY1" fmla="*/ 1005459 h 1005460"/>
                  <a:gd name="connsiteX2" fmla="*/ 936104 w 936104"/>
                  <a:gd name="connsiteY2" fmla="*/ 1005460 h 1005460"/>
                  <a:gd name="connsiteX3" fmla="*/ 929177 w 936104"/>
                  <a:gd name="connsiteY3" fmla="*/ 10048 h 1005460"/>
                  <a:gd name="connsiteX4" fmla="*/ 9753 w 936104"/>
                  <a:gd name="connsiteY4" fmla="*/ 0 h 1005460"/>
                  <a:gd name="connsiteX0" fmla="*/ 9753 w 936104"/>
                  <a:gd name="connsiteY0" fmla="*/ 110462 h 1115922"/>
                  <a:gd name="connsiteX1" fmla="*/ 0 w 936104"/>
                  <a:gd name="connsiteY1" fmla="*/ 1115921 h 1115922"/>
                  <a:gd name="connsiteX2" fmla="*/ 936104 w 936104"/>
                  <a:gd name="connsiteY2" fmla="*/ 1115922 h 1115922"/>
                  <a:gd name="connsiteX3" fmla="*/ 929177 w 936104"/>
                  <a:gd name="connsiteY3" fmla="*/ 120510 h 1115922"/>
                  <a:gd name="connsiteX4" fmla="*/ 9753 w 936104"/>
                  <a:gd name="connsiteY4" fmla="*/ 110462 h 1115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104" h="1115922">
                    <a:moveTo>
                      <a:pt x="9753" y="110462"/>
                    </a:moveTo>
                    <a:lnTo>
                      <a:pt x="0" y="1115921"/>
                    </a:lnTo>
                    <a:lnTo>
                      <a:pt x="936104" y="1115922"/>
                    </a:lnTo>
                    <a:cubicBezTo>
                      <a:pt x="934429" y="796049"/>
                      <a:pt x="930852" y="440383"/>
                      <a:pt x="929177" y="120510"/>
                    </a:cubicBezTo>
                    <a:cubicBezTo>
                      <a:pt x="593020" y="0"/>
                      <a:pt x="316228" y="113811"/>
                      <a:pt x="9753" y="1104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64" name="Forma livre 63"/>
              <p:cNvSpPr/>
              <p:nvPr/>
            </p:nvSpPr>
            <p:spPr>
              <a:xfrm>
                <a:off x="1475852" y="5697343"/>
                <a:ext cx="938442" cy="323743"/>
              </a:xfrm>
              <a:custGeom>
                <a:avLst/>
                <a:gdLst>
                  <a:gd name="connsiteX0" fmla="*/ 0 w 929472"/>
                  <a:gd name="connsiteY0" fmla="*/ 256233 h 256233"/>
                  <a:gd name="connsiteX1" fmla="*/ 422030 w 929472"/>
                  <a:gd name="connsiteY1" fmla="*/ 185895 h 256233"/>
                  <a:gd name="connsiteX2" fmla="*/ 929472 w 929472"/>
                  <a:gd name="connsiteY2" fmla="*/ 205992 h 256233"/>
                  <a:gd name="connsiteX3" fmla="*/ 924448 w 929472"/>
                  <a:gd name="connsiteY3" fmla="*/ 20097 h 256233"/>
                  <a:gd name="connsiteX4" fmla="*/ 537587 w 929472"/>
                  <a:gd name="connsiteY4" fmla="*/ 5025 h 256233"/>
                  <a:gd name="connsiteX5" fmla="*/ 391885 w 929472"/>
                  <a:gd name="connsiteY5" fmla="*/ 0 h 256233"/>
                  <a:gd name="connsiteX6" fmla="*/ 286378 w 929472"/>
                  <a:gd name="connsiteY6" fmla="*/ 0 h 256233"/>
                  <a:gd name="connsiteX7" fmla="*/ 216039 w 929472"/>
                  <a:gd name="connsiteY7" fmla="*/ 15073 h 256233"/>
                  <a:gd name="connsiteX8" fmla="*/ 130628 w 929472"/>
                  <a:gd name="connsiteY8" fmla="*/ 45218 h 256233"/>
                  <a:gd name="connsiteX9" fmla="*/ 90435 w 929472"/>
                  <a:gd name="connsiteY9" fmla="*/ 45218 h 256233"/>
                  <a:gd name="connsiteX10" fmla="*/ 0 w 929472"/>
                  <a:gd name="connsiteY10" fmla="*/ 35170 h 256233"/>
                  <a:gd name="connsiteX11" fmla="*/ 0 w 929472"/>
                  <a:gd name="connsiteY11" fmla="*/ 256233 h 256233"/>
                  <a:gd name="connsiteX0" fmla="*/ 0 w 929472"/>
                  <a:gd name="connsiteY0" fmla="*/ 280682 h 280682"/>
                  <a:gd name="connsiteX1" fmla="*/ 422030 w 929472"/>
                  <a:gd name="connsiteY1" fmla="*/ 210344 h 280682"/>
                  <a:gd name="connsiteX2" fmla="*/ 929472 w 929472"/>
                  <a:gd name="connsiteY2" fmla="*/ 230441 h 280682"/>
                  <a:gd name="connsiteX3" fmla="*/ 924448 w 929472"/>
                  <a:gd name="connsiteY3" fmla="*/ 44546 h 280682"/>
                  <a:gd name="connsiteX4" fmla="*/ 566311 w 929472"/>
                  <a:gd name="connsiteY4" fmla="*/ 0 h 280682"/>
                  <a:gd name="connsiteX5" fmla="*/ 391885 w 929472"/>
                  <a:gd name="connsiteY5" fmla="*/ 24449 h 280682"/>
                  <a:gd name="connsiteX6" fmla="*/ 286378 w 929472"/>
                  <a:gd name="connsiteY6" fmla="*/ 24449 h 280682"/>
                  <a:gd name="connsiteX7" fmla="*/ 216039 w 929472"/>
                  <a:gd name="connsiteY7" fmla="*/ 39522 h 280682"/>
                  <a:gd name="connsiteX8" fmla="*/ 130628 w 929472"/>
                  <a:gd name="connsiteY8" fmla="*/ 69667 h 280682"/>
                  <a:gd name="connsiteX9" fmla="*/ 90435 w 929472"/>
                  <a:gd name="connsiteY9" fmla="*/ 69667 h 280682"/>
                  <a:gd name="connsiteX10" fmla="*/ 0 w 929472"/>
                  <a:gd name="connsiteY10" fmla="*/ 59619 h 280682"/>
                  <a:gd name="connsiteX11" fmla="*/ 0 w 929472"/>
                  <a:gd name="connsiteY11" fmla="*/ 280682 h 280682"/>
                  <a:gd name="connsiteX0" fmla="*/ 0 w 929472"/>
                  <a:gd name="connsiteY0" fmla="*/ 317245 h 317245"/>
                  <a:gd name="connsiteX1" fmla="*/ 422030 w 929472"/>
                  <a:gd name="connsiteY1" fmla="*/ 246907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  <a:gd name="connsiteX0" fmla="*/ 0 w 929472"/>
                  <a:gd name="connsiteY0" fmla="*/ 317245 h 317245"/>
                  <a:gd name="connsiteX1" fmla="*/ 519752 w 929472"/>
                  <a:gd name="connsiteY1" fmla="*/ 177105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  <a:gd name="connsiteX0" fmla="*/ 0 w 929472"/>
                  <a:gd name="connsiteY0" fmla="*/ 317245 h 317245"/>
                  <a:gd name="connsiteX1" fmla="*/ 519752 w 929472"/>
                  <a:gd name="connsiteY1" fmla="*/ 177105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  <a:gd name="connsiteX0" fmla="*/ 0 w 929472"/>
                  <a:gd name="connsiteY0" fmla="*/ 317245 h 317245"/>
                  <a:gd name="connsiteX1" fmla="*/ 519752 w 929472"/>
                  <a:gd name="connsiteY1" fmla="*/ 177105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  <a:gd name="connsiteX0" fmla="*/ 0 w 929472"/>
                  <a:gd name="connsiteY0" fmla="*/ 317245 h 317245"/>
                  <a:gd name="connsiteX1" fmla="*/ 519752 w 929472"/>
                  <a:gd name="connsiteY1" fmla="*/ 177105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9472" h="317245">
                    <a:moveTo>
                      <a:pt x="0" y="317245"/>
                    </a:moveTo>
                    <a:cubicBezTo>
                      <a:pt x="233589" y="149679"/>
                      <a:pt x="346501" y="223818"/>
                      <a:pt x="519752" y="177105"/>
                    </a:cubicBezTo>
                    <a:cubicBezTo>
                      <a:pt x="739130" y="176977"/>
                      <a:pt x="792899" y="237038"/>
                      <a:pt x="929472" y="267004"/>
                    </a:cubicBezTo>
                    <a:lnTo>
                      <a:pt x="924448" y="81109"/>
                    </a:lnTo>
                    <a:cubicBezTo>
                      <a:pt x="805069" y="66260"/>
                      <a:pt x="814345" y="0"/>
                      <a:pt x="566311" y="36563"/>
                    </a:cubicBezTo>
                    <a:lnTo>
                      <a:pt x="391885" y="61012"/>
                    </a:lnTo>
                    <a:lnTo>
                      <a:pt x="286378" y="61012"/>
                    </a:lnTo>
                    <a:lnTo>
                      <a:pt x="216039" y="76085"/>
                    </a:lnTo>
                    <a:lnTo>
                      <a:pt x="130628" y="106230"/>
                    </a:lnTo>
                    <a:lnTo>
                      <a:pt x="90435" y="106230"/>
                    </a:lnTo>
                    <a:lnTo>
                      <a:pt x="0" y="96182"/>
                    </a:lnTo>
                    <a:lnTo>
                      <a:pt x="0" y="317245"/>
                    </a:lnTo>
                    <a:close/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17" name="Forma livre 16"/>
            <p:cNvSpPr/>
            <p:nvPr/>
          </p:nvSpPr>
          <p:spPr>
            <a:xfrm>
              <a:off x="1850593" y="5094292"/>
              <a:ext cx="447784" cy="142828"/>
            </a:xfrm>
            <a:custGeom>
              <a:avLst/>
              <a:gdLst>
                <a:gd name="connsiteX0" fmla="*/ 0 w 448305"/>
                <a:gd name="connsiteY0" fmla="*/ 117413 h 142319"/>
                <a:gd name="connsiteX1" fmla="*/ 241942 w 448305"/>
                <a:gd name="connsiteY1" fmla="*/ 0 h 142319"/>
                <a:gd name="connsiteX2" fmla="*/ 448305 w 448305"/>
                <a:gd name="connsiteY2" fmla="*/ 142319 h 14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8305" h="142319">
                  <a:moveTo>
                    <a:pt x="0" y="117413"/>
                  </a:moveTo>
                  <a:lnTo>
                    <a:pt x="241942" y="0"/>
                  </a:lnTo>
                  <a:lnTo>
                    <a:pt x="448305" y="142319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" name="Nuvem 17"/>
            <p:cNvSpPr/>
            <p:nvPr/>
          </p:nvSpPr>
          <p:spPr>
            <a:xfrm>
              <a:off x="2123709" y="4581698"/>
              <a:ext cx="215953" cy="128546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Nuvem 18"/>
            <p:cNvSpPr/>
            <p:nvPr/>
          </p:nvSpPr>
          <p:spPr>
            <a:xfrm>
              <a:off x="1907757" y="4653112"/>
              <a:ext cx="360451" cy="215829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20" name="Grupo 89"/>
            <p:cNvGrpSpPr>
              <a:grpSpLocks/>
            </p:cNvGrpSpPr>
            <p:nvPr/>
          </p:nvGrpSpPr>
          <p:grpSpPr bwMode="auto">
            <a:xfrm>
              <a:off x="2483768" y="4509120"/>
              <a:ext cx="939225" cy="1872209"/>
              <a:chOff x="2483768" y="4509120"/>
              <a:chExt cx="939225" cy="1872209"/>
            </a:xfrm>
          </p:grpSpPr>
          <p:sp>
            <p:nvSpPr>
              <p:cNvPr id="54" name="Retângulo 53"/>
              <p:cNvSpPr/>
              <p:nvPr/>
            </p:nvSpPr>
            <p:spPr>
              <a:xfrm>
                <a:off x="2484160" y="4508697"/>
                <a:ext cx="935265" cy="18726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55" name="Forma livre 54"/>
              <p:cNvSpPr/>
              <p:nvPr/>
            </p:nvSpPr>
            <p:spPr>
              <a:xfrm>
                <a:off x="2696937" y="5300599"/>
                <a:ext cx="74630" cy="82523"/>
              </a:xfrm>
              <a:custGeom>
                <a:avLst/>
                <a:gdLst>
                  <a:gd name="connsiteX0" fmla="*/ 53236 w 457200"/>
                  <a:gd name="connsiteY0" fmla="*/ 491647 h 494778"/>
                  <a:gd name="connsiteX1" fmla="*/ 0 w 457200"/>
                  <a:gd name="connsiteY1" fmla="*/ 150312 h 494778"/>
                  <a:gd name="connsiteX2" fmla="*/ 118997 w 457200"/>
                  <a:gd name="connsiteY2" fmla="*/ 356992 h 494778"/>
                  <a:gd name="connsiteX3" fmla="*/ 206680 w 457200"/>
                  <a:gd name="connsiteY3" fmla="*/ 0 h 494778"/>
                  <a:gd name="connsiteX4" fmla="*/ 228600 w 457200"/>
                  <a:gd name="connsiteY4" fmla="*/ 366386 h 494778"/>
                  <a:gd name="connsiteX5" fmla="*/ 335071 w 457200"/>
                  <a:gd name="connsiteY5" fmla="*/ 212942 h 494778"/>
                  <a:gd name="connsiteX6" fmla="*/ 328808 w 457200"/>
                  <a:gd name="connsiteY6" fmla="*/ 372649 h 494778"/>
                  <a:gd name="connsiteX7" fmla="*/ 457200 w 457200"/>
                  <a:gd name="connsiteY7" fmla="*/ 200416 h 494778"/>
                  <a:gd name="connsiteX8" fmla="*/ 450937 w 457200"/>
                  <a:gd name="connsiteY8" fmla="*/ 494778 h 494778"/>
                  <a:gd name="connsiteX9" fmla="*/ 53236 w 457200"/>
                  <a:gd name="connsiteY9" fmla="*/ 491647 h 49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494778">
                    <a:moveTo>
                      <a:pt x="53236" y="491647"/>
                    </a:moveTo>
                    <a:lnTo>
                      <a:pt x="0" y="150312"/>
                    </a:lnTo>
                    <a:lnTo>
                      <a:pt x="118997" y="356992"/>
                    </a:lnTo>
                    <a:lnTo>
                      <a:pt x="206680" y="0"/>
                    </a:lnTo>
                    <a:lnTo>
                      <a:pt x="228600" y="366386"/>
                    </a:lnTo>
                    <a:lnTo>
                      <a:pt x="335071" y="212942"/>
                    </a:lnTo>
                    <a:lnTo>
                      <a:pt x="328808" y="372649"/>
                    </a:lnTo>
                    <a:lnTo>
                      <a:pt x="457200" y="200416"/>
                    </a:lnTo>
                    <a:lnTo>
                      <a:pt x="450937" y="494778"/>
                    </a:lnTo>
                    <a:lnTo>
                      <a:pt x="53236" y="49164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6" name="Nuvem 55"/>
              <p:cNvSpPr/>
              <p:nvPr/>
            </p:nvSpPr>
            <p:spPr>
              <a:xfrm>
                <a:off x="2628657" y="4653112"/>
                <a:ext cx="430318" cy="215829"/>
              </a:xfrm>
              <a:prstGeom prst="cloud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7" name="Nuvem 56"/>
              <p:cNvSpPr/>
              <p:nvPr/>
            </p:nvSpPr>
            <p:spPr>
              <a:xfrm>
                <a:off x="2555615" y="4724526"/>
                <a:ext cx="360451" cy="215829"/>
              </a:xfrm>
              <a:prstGeom prst="clou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>
                <a:off x="3203472" y="5211728"/>
                <a:ext cx="66691" cy="161872"/>
              </a:xfrm>
              <a:custGeom>
                <a:avLst/>
                <a:gdLst>
                  <a:gd name="connsiteX0" fmla="*/ 53236 w 457200"/>
                  <a:gd name="connsiteY0" fmla="*/ 491647 h 494778"/>
                  <a:gd name="connsiteX1" fmla="*/ 0 w 457200"/>
                  <a:gd name="connsiteY1" fmla="*/ 150312 h 494778"/>
                  <a:gd name="connsiteX2" fmla="*/ 118997 w 457200"/>
                  <a:gd name="connsiteY2" fmla="*/ 356992 h 494778"/>
                  <a:gd name="connsiteX3" fmla="*/ 206680 w 457200"/>
                  <a:gd name="connsiteY3" fmla="*/ 0 h 494778"/>
                  <a:gd name="connsiteX4" fmla="*/ 228600 w 457200"/>
                  <a:gd name="connsiteY4" fmla="*/ 366386 h 494778"/>
                  <a:gd name="connsiteX5" fmla="*/ 335071 w 457200"/>
                  <a:gd name="connsiteY5" fmla="*/ 212942 h 494778"/>
                  <a:gd name="connsiteX6" fmla="*/ 328808 w 457200"/>
                  <a:gd name="connsiteY6" fmla="*/ 372649 h 494778"/>
                  <a:gd name="connsiteX7" fmla="*/ 457200 w 457200"/>
                  <a:gd name="connsiteY7" fmla="*/ 200416 h 494778"/>
                  <a:gd name="connsiteX8" fmla="*/ 450937 w 457200"/>
                  <a:gd name="connsiteY8" fmla="*/ 494778 h 494778"/>
                  <a:gd name="connsiteX9" fmla="*/ 53236 w 457200"/>
                  <a:gd name="connsiteY9" fmla="*/ 491647 h 49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494778">
                    <a:moveTo>
                      <a:pt x="53236" y="491647"/>
                    </a:moveTo>
                    <a:lnTo>
                      <a:pt x="0" y="150312"/>
                    </a:lnTo>
                    <a:lnTo>
                      <a:pt x="118997" y="356992"/>
                    </a:lnTo>
                    <a:lnTo>
                      <a:pt x="206680" y="0"/>
                    </a:lnTo>
                    <a:lnTo>
                      <a:pt x="228600" y="366386"/>
                    </a:lnTo>
                    <a:lnTo>
                      <a:pt x="335071" y="212942"/>
                    </a:lnTo>
                    <a:lnTo>
                      <a:pt x="328808" y="372649"/>
                    </a:lnTo>
                    <a:lnTo>
                      <a:pt x="457200" y="200416"/>
                    </a:lnTo>
                    <a:lnTo>
                      <a:pt x="450937" y="494778"/>
                    </a:lnTo>
                    <a:lnTo>
                      <a:pt x="53236" y="49164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grpSp>
            <p:nvGrpSpPr>
              <p:cNvPr id="59" name="Grupo 62"/>
              <p:cNvGrpSpPr>
                <a:grpSpLocks/>
              </p:cNvGrpSpPr>
              <p:nvPr/>
            </p:nvGrpSpPr>
            <p:grpSpPr bwMode="auto">
              <a:xfrm>
                <a:off x="2483768" y="5265407"/>
                <a:ext cx="939225" cy="1115922"/>
                <a:chOff x="1475656" y="5265407"/>
                <a:chExt cx="939225" cy="1115922"/>
              </a:xfrm>
            </p:grpSpPr>
            <p:sp>
              <p:nvSpPr>
                <p:cNvPr id="61" name="Forma livre 60"/>
                <p:cNvSpPr/>
                <p:nvPr/>
              </p:nvSpPr>
              <p:spPr>
                <a:xfrm>
                  <a:off x="1476048" y="5265685"/>
                  <a:ext cx="935265" cy="1115644"/>
                </a:xfrm>
                <a:custGeom>
                  <a:avLst/>
                  <a:gdLst>
                    <a:gd name="connsiteX0" fmla="*/ 0 w 924448"/>
                    <a:gd name="connsiteY0" fmla="*/ 0 h 984739"/>
                    <a:gd name="connsiteX1" fmla="*/ 10048 w 924448"/>
                    <a:gd name="connsiteY1" fmla="*/ 984739 h 984739"/>
                    <a:gd name="connsiteX2" fmla="*/ 924448 w 924448"/>
                    <a:gd name="connsiteY2" fmla="*/ 969666 h 984739"/>
                    <a:gd name="connsiteX3" fmla="*/ 919424 w 924448"/>
                    <a:gd name="connsiteY3" fmla="*/ 10048 h 984739"/>
                    <a:gd name="connsiteX4" fmla="*/ 0 w 924448"/>
                    <a:gd name="connsiteY4" fmla="*/ 0 h 984739"/>
                    <a:gd name="connsiteX0" fmla="*/ 0 w 926351"/>
                    <a:gd name="connsiteY0" fmla="*/ 0 h 1005460"/>
                    <a:gd name="connsiteX1" fmla="*/ 10048 w 926351"/>
                    <a:gd name="connsiteY1" fmla="*/ 984739 h 1005460"/>
                    <a:gd name="connsiteX2" fmla="*/ 926351 w 926351"/>
                    <a:gd name="connsiteY2" fmla="*/ 1005460 h 1005460"/>
                    <a:gd name="connsiteX3" fmla="*/ 919424 w 926351"/>
                    <a:gd name="connsiteY3" fmla="*/ 10048 h 1005460"/>
                    <a:gd name="connsiteX4" fmla="*/ 0 w 926351"/>
                    <a:gd name="connsiteY4" fmla="*/ 0 h 1005460"/>
                    <a:gd name="connsiteX0" fmla="*/ 9753 w 936104"/>
                    <a:gd name="connsiteY0" fmla="*/ 0 h 1005460"/>
                    <a:gd name="connsiteX1" fmla="*/ 0 w 936104"/>
                    <a:gd name="connsiteY1" fmla="*/ 1005459 h 1005460"/>
                    <a:gd name="connsiteX2" fmla="*/ 936104 w 936104"/>
                    <a:gd name="connsiteY2" fmla="*/ 1005460 h 1005460"/>
                    <a:gd name="connsiteX3" fmla="*/ 929177 w 936104"/>
                    <a:gd name="connsiteY3" fmla="*/ 10048 h 1005460"/>
                    <a:gd name="connsiteX4" fmla="*/ 9753 w 936104"/>
                    <a:gd name="connsiteY4" fmla="*/ 0 h 1005460"/>
                    <a:gd name="connsiteX0" fmla="*/ 9753 w 936104"/>
                    <a:gd name="connsiteY0" fmla="*/ 110462 h 1115922"/>
                    <a:gd name="connsiteX1" fmla="*/ 0 w 936104"/>
                    <a:gd name="connsiteY1" fmla="*/ 1115921 h 1115922"/>
                    <a:gd name="connsiteX2" fmla="*/ 936104 w 936104"/>
                    <a:gd name="connsiteY2" fmla="*/ 1115922 h 1115922"/>
                    <a:gd name="connsiteX3" fmla="*/ 929177 w 936104"/>
                    <a:gd name="connsiteY3" fmla="*/ 120510 h 1115922"/>
                    <a:gd name="connsiteX4" fmla="*/ 9753 w 936104"/>
                    <a:gd name="connsiteY4" fmla="*/ 110462 h 1115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6104" h="1115922">
                      <a:moveTo>
                        <a:pt x="9753" y="110462"/>
                      </a:moveTo>
                      <a:lnTo>
                        <a:pt x="0" y="1115921"/>
                      </a:lnTo>
                      <a:lnTo>
                        <a:pt x="936104" y="1115922"/>
                      </a:lnTo>
                      <a:cubicBezTo>
                        <a:pt x="934429" y="796049"/>
                        <a:pt x="930852" y="440383"/>
                        <a:pt x="929177" y="120510"/>
                      </a:cubicBezTo>
                      <a:cubicBezTo>
                        <a:pt x="593020" y="0"/>
                        <a:pt x="316228" y="113811"/>
                        <a:pt x="9753" y="110462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2" name="Forma livre 61"/>
                <p:cNvSpPr/>
                <p:nvPr/>
              </p:nvSpPr>
              <p:spPr>
                <a:xfrm>
                  <a:off x="1476048" y="5759234"/>
                  <a:ext cx="938441" cy="369766"/>
                </a:xfrm>
                <a:custGeom>
                  <a:avLst/>
                  <a:gdLst>
                    <a:gd name="connsiteX0" fmla="*/ 0 w 929472"/>
                    <a:gd name="connsiteY0" fmla="*/ 256233 h 256233"/>
                    <a:gd name="connsiteX1" fmla="*/ 422030 w 929472"/>
                    <a:gd name="connsiteY1" fmla="*/ 185895 h 256233"/>
                    <a:gd name="connsiteX2" fmla="*/ 929472 w 929472"/>
                    <a:gd name="connsiteY2" fmla="*/ 205992 h 256233"/>
                    <a:gd name="connsiteX3" fmla="*/ 924448 w 929472"/>
                    <a:gd name="connsiteY3" fmla="*/ 20097 h 256233"/>
                    <a:gd name="connsiteX4" fmla="*/ 537587 w 929472"/>
                    <a:gd name="connsiteY4" fmla="*/ 5025 h 256233"/>
                    <a:gd name="connsiteX5" fmla="*/ 391885 w 929472"/>
                    <a:gd name="connsiteY5" fmla="*/ 0 h 256233"/>
                    <a:gd name="connsiteX6" fmla="*/ 286378 w 929472"/>
                    <a:gd name="connsiteY6" fmla="*/ 0 h 256233"/>
                    <a:gd name="connsiteX7" fmla="*/ 216039 w 929472"/>
                    <a:gd name="connsiteY7" fmla="*/ 15073 h 256233"/>
                    <a:gd name="connsiteX8" fmla="*/ 130628 w 929472"/>
                    <a:gd name="connsiteY8" fmla="*/ 45218 h 256233"/>
                    <a:gd name="connsiteX9" fmla="*/ 90435 w 929472"/>
                    <a:gd name="connsiteY9" fmla="*/ 45218 h 256233"/>
                    <a:gd name="connsiteX10" fmla="*/ 0 w 929472"/>
                    <a:gd name="connsiteY10" fmla="*/ 35170 h 256233"/>
                    <a:gd name="connsiteX11" fmla="*/ 0 w 929472"/>
                    <a:gd name="connsiteY11" fmla="*/ 256233 h 256233"/>
                    <a:gd name="connsiteX0" fmla="*/ 0 w 929472"/>
                    <a:gd name="connsiteY0" fmla="*/ 280682 h 280682"/>
                    <a:gd name="connsiteX1" fmla="*/ 422030 w 929472"/>
                    <a:gd name="connsiteY1" fmla="*/ 210344 h 280682"/>
                    <a:gd name="connsiteX2" fmla="*/ 929472 w 929472"/>
                    <a:gd name="connsiteY2" fmla="*/ 230441 h 280682"/>
                    <a:gd name="connsiteX3" fmla="*/ 924448 w 929472"/>
                    <a:gd name="connsiteY3" fmla="*/ 44546 h 280682"/>
                    <a:gd name="connsiteX4" fmla="*/ 566311 w 929472"/>
                    <a:gd name="connsiteY4" fmla="*/ 0 h 280682"/>
                    <a:gd name="connsiteX5" fmla="*/ 391885 w 929472"/>
                    <a:gd name="connsiteY5" fmla="*/ 24449 h 280682"/>
                    <a:gd name="connsiteX6" fmla="*/ 286378 w 929472"/>
                    <a:gd name="connsiteY6" fmla="*/ 24449 h 280682"/>
                    <a:gd name="connsiteX7" fmla="*/ 216039 w 929472"/>
                    <a:gd name="connsiteY7" fmla="*/ 39522 h 280682"/>
                    <a:gd name="connsiteX8" fmla="*/ 130628 w 929472"/>
                    <a:gd name="connsiteY8" fmla="*/ 69667 h 280682"/>
                    <a:gd name="connsiteX9" fmla="*/ 90435 w 929472"/>
                    <a:gd name="connsiteY9" fmla="*/ 69667 h 280682"/>
                    <a:gd name="connsiteX10" fmla="*/ 0 w 929472"/>
                    <a:gd name="connsiteY10" fmla="*/ 59619 h 280682"/>
                    <a:gd name="connsiteX11" fmla="*/ 0 w 929472"/>
                    <a:gd name="connsiteY11" fmla="*/ 280682 h 280682"/>
                    <a:gd name="connsiteX0" fmla="*/ 0 w 929472"/>
                    <a:gd name="connsiteY0" fmla="*/ 317245 h 317245"/>
                    <a:gd name="connsiteX1" fmla="*/ 422030 w 929472"/>
                    <a:gd name="connsiteY1" fmla="*/ 246907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423087"/>
                    <a:gd name="connsiteX1" fmla="*/ 544209 w 929472"/>
                    <a:gd name="connsiteY1" fmla="*/ 376374 h 423087"/>
                    <a:gd name="connsiteX2" fmla="*/ 929472 w 929472"/>
                    <a:gd name="connsiteY2" fmla="*/ 267004 h 423087"/>
                    <a:gd name="connsiteX3" fmla="*/ 924448 w 929472"/>
                    <a:gd name="connsiteY3" fmla="*/ 81109 h 423087"/>
                    <a:gd name="connsiteX4" fmla="*/ 566311 w 929472"/>
                    <a:gd name="connsiteY4" fmla="*/ 36563 h 423087"/>
                    <a:gd name="connsiteX5" fmla="*/ 391885 w 929472"/>
                    <a:gd name="connsiteY5" fmla="*/ 61012 h 423087"/>
                    <a:gd name="connsiteX6" fmla="*/ 286378 w 929472"/>
                    <a:gd name="connsiteY6" fmla="*/ 61012 h 423087"/>
                    <a:gd name="connsiteX7" fmla="*/ 216039 w 929472"/>
                    <a:gd name="connsiteY7" fmla="*/ 76085 h 423087"/>
                    <a:gd name="connsiteX8" fmla="*/ 130628 w 929472"/>
                    <a:gd name="connsiteY8" fmla="*/ 106230 h 423087"/>
                    <a:gd name="connsiteX9" fmla="*/ 90435 w 929472"/>
                    <a:gd name="connsiteY9" fmla="*/ 106230 h 423087"/>
                    <a:gd name="connsiteX10" fmla="*/ 0 w 929472"/>
                    <a:gd name="connsiteY10" fmla="*/ 96182 h 423087"/>
                    <a:gd name="connsiteX11" fmla="*/ 0 w 929472"/>
                    <a:gd name="connsiteY11" fmla="*/ 317245 h 423087"/>
                    <a:gd name="connsiteX0" fmla="*/ 0 w 929472"/>
                    <a:gd name="connsiteY0" fmla="*/ 256233 h 362075"/>
                    <a:gd name="connsiteX1" fmla="*/ 544209 w 929472"/>
                    <a:gd name="connsiteY1" fmla="*/ 315362 h 362075"/>
                    <a:gd name="connsiteX2" fmla="*/ 929472 w 929472"/>
                    <a:gd name="connsiteY2" fmla="*/ 205992 h 362075"/>
                    <a:gd name="connsiteX3" fmla="*/ 924448 w 929472"/>
                    <a:gd name="connsiteY3" fmla="*/ 20097 h 362075"/>
                    <a:gd name="connsiteX4" fmla="*/ 570082 w 929472"/>
                    <a:gd name="connsiteY4" fmla="*/ 115478 h 362075"/>
                    <a:gd name="connsiteX5" fmla="*/ 391885 w 929472"/>
                    <a:gd name="connsiteY5" fmla="*/ 0 h 362075"/>
                    <a:gd name="connsiteX6" fmla="*/ 286378 w 929472"/>
                    <a:gd name="connsiteY6" fmla="*/ 0 h 362075"/>
                    <a:gd name="connsiteX7" fmla="*/ 216039 w 929472"/>
                    <a:gd name="connsiteY7" fmla="*/ 15073 h 362075"/>
                    <a:gd name="connsiteX8" fmla="*/ 130628 w 929472"/>
                    <a:gd name="connsiteY8" fmla="*/ 45218 h 362075"/>
                    <a:gd name="connsiteX9" fmla="*/ 90435 w 929472"/>
                    <a:gd name="connsiteY9" fmla="*/ 45218 h 362075"/>
                    <a:gd name="connsiteX10" fmla="*/ 0 w 929472"/>
                    <a:gd name="connsiteY10" fmla="*/ 35170 h 362075"/>
                    <a:gd name="connsiteX11" fmla="*/ 0 w 929472"/>
                    <a:gd name="connsiteY11" fmla="*/ 256233 h 36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9472" h="362075">
                      <a:moveTo>
                        <a:pt x="0" y="256233"/>
                      </a:moveTo>
                      <a:cubicBezTo>
                        <a:pt x="233589" y="88667"/>
                        <a:pt x="370958" y="362075"/>
                        <a:pt x="544209" y="315362"/>
                      </a:cubicBezTo>
                      <a:cubicBezTo>
                        <a:pt x="763587" y="315234"/>
                        <a:pt x="792899" y="176026"/>
                        <a:pt x="929472" y="205992"/>
                      </a:cubicBezTo>
                      <a:lnTo>
                        <a:pt x="924448" y="20097"/>
                      </a:lnTo>
                      <a:cubicBezTo>
                        <a:pt x="805069" y="5248"/>
                        <a:pt x="818116" y="78915"/>
                        <a:pt x="570082" y="115478"/>
                      </a:cubicBezTo>
                      <a:lnTo>
                        <a:pt x="391885" y="0"/>
                      </a:lnTo>
                      <a:lnTo>
                        <a:pt x="286378" y="0"/>
                      </a:lnTo>
                      <a:lnTo>
                        <a:pt x="216039" y="15073"/>
                      </a:lnTo>
                      <a:lnTo>
                        <a:pt x="130628" y="45218"/>
                      </a:lnTo>
                      <a:lnTo>
                        <a:pt x="90435" y="45218"/>
                      </a:lnTo>
                      <a:lnTo>
                        <a:pt x="0" y="35170"/>
                      </a:lnTo>
                      <a:lnTo>
                        <a:pt x="0" y="256233"/>
                      </a:lnTo>
                      <a:close/>
                    </a:path>
                  </a:pathLst>
                </a:cu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sp>
            <p:nvSpPr>
              <p:cNvPr id="60" name="Nuvem 59"/>
              <p:cNvSpPr/>
              <p:nvPr/>
            </p:nvSpPr>
            <p:spPr>
              <a:xfrm>
                <a:off x="2987520" y="4580112"/>
                <a:ext cx="144498" cy="144414"/>
              </a:xfrm>
              <a:prstGeom prst="clou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1" name="Grupo 121"/>
            <p:cNvGrpSpPr>
              <a:grpSpLocks/>
            </p:cNvGrpSpPr>
            <p:nvPr/>
          </p:nvGrpSpPr>
          <p:grpSpPr bwMode="auto">
            <a:xfrm>
              <a:off x="3491880" y="4381739"/>
              <a:ext cx="939225" cy="1999589"/>
              <a:chOff x="3491880" y="4381739"/>
              <a:chExt cx="939225" cy="1999589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3492468" y="4508697"/>
                <a:ext cx="935266" cy="18726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3705245" y="5300599"/>
                <a:ext cx="74631" cy="82523"/>
              </a:xfrm>
              <a:custGeom>
                <a:avLst/>
                <a:gdLst>
                  <a:gd name="connsiteX0" fmla="*/ 53236 w 457200"/>
                  <a:gd name="connsiteY0" fmla="*/ 491647 h 494778"/>
                  <a:gd name="connsiteX1" fmla="*/ 0 w 457200"/>
                  <a:gd name="connsiteY1" fmla="*/ 150312 h 494778"/>
                  <a:gd name="connsiteX2" fmla="*/ 118997 w 457200"/>
                  <a:gd name="connsiteY2" fmla="*/ 356992 h 494778"/>
                  <a:gd name="connsiteX3" fmla="*/ 206680 w 457200"/>
                  <a:gd name="connsiteY3" fmla="*/ 0 h 494778"/>
                  <a:gd name="connsiteX4" fmla="*/ 228600 w 457200"/>
                  <a:gd name="connsiteY4" fmla="*/ 366386 h 494778"/>
                  <a:gd name="connsiteX5" fmla="*/ 335071 w 457200"/>
                  <a:gd name="connsiteY5" fmla="*/ 212942 h 494778"/>
                  <a:gd name="connsiteX6" fmla="*/ 328808 w 457200"/>
                  <a:gd name="connsiteY6" fmla="*/ 372649 h 494778"/>
                  <a:gd name="connsiteX7" fmla="*/ 457200 w 457200"/>
                  <a:gd name="connsiteY7" fmla="*/ 200416 h 494778"/>
                  <a:gd name="connsiteX8" fmla="*/ 450937 w 457200"/>
                  <a:gd name="connsiteY8" fmla="*/ 494778 h 494778"/>
                  <a:gd name="connsiteX9" fmla="*/ 53236 w 457200"/>
                  <a:gd name="connsiteY9" fmla="*/ 491647 h 49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494778">
                    <a:moveTo>
                      <a:pt x="53236" y="491647"/>
                    </a:moveTo>
                    <a:lnTo>
                      <a:pt x="0" y="150312"/>
                    </a:lnTo>
                    <a:lnTo>
                      <a:pt x="118997" y="356992"/>
                    </a:lnTo>
                    <a:lnTo>
                      <a:pt x="206680" y="0"/>
                    </a:lnTo>
                    <a:lnTo>
                      <a:pt x="228600" y="366386"/>
                    </a:lnTo>
                    <a:lnTo>
                      <a:pt x="335071" y="212942"/>
                    </a:lnTo>
                    <a:lnTo>
                      <a:pt x="328808" y="372649"/>
                    </a:lnTo>
                    <a:lnTo>
                      <a:pt x="457200" y="200416"/>
                    </a:lnTo>
                    <a:lnTo>
                      <a:pt x="450937" y="494778"/>
                    </a:lnTo>
                    <a:lnTo>
                      <a:pt x="53236" y="49164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4" name="Nuvem 43"/>
              <p:cNvSpPr/>
              <p:nvPr/>
            </p:nvSpPr>
            <p:spPr>
              <a:xfrm>
                <a:off x="3563924" y="4724526"/>
                <a:ext cx="360450" cy="217416"/>
              </a:xfrm>
              <a:prstGeom prst="clou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5" name="Forma livre 44"/>
              <p:cNvSpPr/>
              <p:nvPr/>
            </p:nvSpPr>
            <p:spPr>
              <a:xfrm>
                <a:off x="4211782" y="5211728"/>
                <a:ext cx="66691" cy="161872"/>
              </a:xfrm>
              <a:custGeom>
                <a:avLst/>
                <a:gdLst>
                  <a:gd name="connsiteX0" fmla="*/ 53236 w 457200"/>
                  <a:gd name="connsiteY0" fmla="*/ 491647 h 494778"/>
                  <a:gd name="connsiteX1" fmla="*/ 0 w 457200"/>
                  <a:gd name="connsiteY1" fmla="*/ 150312 h 494778"/>
                  <a:gd name="connsiteX2" fmla="*/ 118997 w 457200"/>
                  <a:gd name="connsiteY2" fmla="*/ 356992 h 494778"/>
                  <a:gd name="connsiteX3" fmla="*/ 206680 w 457200"/>
                  <a:gd name="connsiteY3" fmla="*/ 0 h 494778"/>
                  <a:gd name="connsiteX4" fmla="*/ 228600 w 457200"/>
                  <a:gd name="connsiteY4" fmla="*/ 366386 h 494778"/>
                  <a:gd name="connsiteX5" fmla="*/ 335071 w 457200"/>
                  <a:gd name="connsiteY5" fmla="*/ 212942 h 494778"/>
                  <a:gd name="connsiteX6" fmla="*/ 328808 w 457200"/>
                  <a:gd name="connsiteY6" fmla="*/ 372649 h 494778"/>
                  <a:gd name="connsiteX7" fmla="*/ 457200 w 457200"/>
                  <a:gd name="connsiteY7" fmla="*/ 200416 h 494778"/>
                  <a:gd name="connsiteX8" fmla="*/ 450937 w 457200"/>
                  <a:gd name="connsiteY8" fmla="*/ 494778 h 494778"/>
                  <a:gd name="connsiteX9" fmla="*/ 53236 w 457200"/>
                  <a:gd name="connsiteY9" fmla="*/ 491647 h 49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200" h="494778">
                    <a:moveTo>
                      <a:pt x="53236" y="491647"/>
                    </a:moveTo>
                    <a:lnTo>
                      <a:pt x="0" y="150312"/>
                    </a:lnTo>
                    <a:lnTo>
                      <a:pt x="118997" y="356992"/>
                    </a:lnTo>
                    <a:lnTo>
                      <a:pt x="206680" y="0"/>
                    </a:lnTo>
                    <a:lnTo>
                      <a:pt x="228600" y="366386"/>
                    </a:lnTo>
                    <a:lnTo>
                      <a:pt x="335071" y="212942"/>
                    </a:lnTo>
                    <a:lnTo>
                      <a:pt x="328808" y="372649"/>
                    </a:lnTo>
                    <a:lnTo>
                      <a:pt x="457200" y="200416"/>
                    </a:lnTo>
                    <a:lnTo>
                      <a:pt x="450937" y="494778"/>
                    </a:lnTo>
                    <a:lnTo>
                      <a:pt x="53236" y="49164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grpSp>
            <p:nvGrpSpPr>
              <p:cNvPr id="46" name="Grupo 62"/>
              <p:cNvGrpSpPr>
                <a:grpSpLocks/>
              </p:cNvGrpSpPr>
              <p:nvPr/>
            </p:nvGrpSpPr>
            <p:grpSpPr bwMode="auto">
              <a:xfrm>
                <a:off x="3491880" y="4381739"/>
                <a:ext cx="939225" cy="1999589"/>
                <a:chOff x="1475656" y="4381739"/>
                <a:chExt cx="939225" cy="1999589"/>
              </a:xfrm>
            </p:grpSpPr>
            <p:sp>
              <p:nvSpPr>
                <p:cNvPr id="52" name="Forma livre 51"/>
                <p:cNvSpPr/>
                <p:nvPr/>
              </p:nvSpPr>
              <p:spPr>
                <a:xfrm>
                  <a:off x="1476244" y="4381739"/>
                  <a:ext cx="935266" cy="1999590"/>
                </a:xfrm>
                <a:custGeom>
                  <a:avLst/>
                  <a:gdLst>
                    <a:gd name="connsiteX0" fmla="*/ 0 w 924448"/>
                    <a:gd name="connsiteY0" fmla="*/ 0 h 984739"/>
                    <a:gd name="connsiteX1" fmla="*/ 10048 w 924448"/>
                    <a:gd name="connsiteY1" fmla="*/ 984739 h 984739"/>
                    <a:gd name="connsiteX2" fmla="*/ 924448 w 924448"/>
                    <a:gd name="connsiteY2" fmla="*/ 969666 h 984739"/>
                    <a:gd name="connsiteX3" fmla="*/ 919424 w 924448"/>
                    <a:gd name="connsiteY3" fmla="*/ 10048 h 984739"/>
                    <a:gd name="connsiteX4" fmla="*/ 0 w 924448"/>
                    <a:gd name="connsiteY4" fmla="*/ 0 h 984739"/>
                    <a:gd name="connsiteX0" fmla="*/ 0 w 926351"/>
                    <a:gd name="connsiteY0" fmla="*/ 0 h 1005460"/>
                    <a:gd name="connsiteX1" fmla="*/ 10048 w 926351"/>
                    <a:gd name="connsiteY1" fmla="*/ 984739 h 1005460"/>
                    <a:gd name="connsiteX2" fmla="*/ 926351 w 926351"/>
                    <a:gd name="connsiteY2" fmla="*/ 1005460 h 1005460"/>
                    <a:gd name="connsiteX3" fmla="*/ 919424 w 926351"/>
                    <a:gd name="connsiteY3" fmla="*/ 10048 h 1005460"/>
                    <a:gd name="connsiteX4" fmla="*/ 0 w 926351"/>
                    <a:gd name="connsiteY4" fmla="*/ 0 h 1005460"/>
                    <a:gd name="connsiteX0" fmla="*/ 9753 w 936104"/>
                    <a:gd name="connsiteY0" fmla="*/ 0 h 1005460"/>
                    <a:gd name="connsiteX1" fmla="*/ 0 w 936104"/>
                    <a:gd name="connsiteY1" fmla="*/ 1005459 h 1005460"/>
                    <a:gd name="connsiteX2" fmla="*/ 936104 w 936104"/>
                    <a:gd name="connsiteY2" fmla="*/ 1005460 h 1005460"/>
                    <a:gd name="connsiteX3" fmla="*/ 929177 w 936104"/>
                    <a:gd name="connsiteY3" fmla="*/ 10048 h 1005460"/>
                    <a:gd name="connsiteX4" fmla="*/ 9753 w 936104"/>
                    <a:gd name="connsiteY4" fmla="*/ 0 h 1005460"/>
                    <a:gd name="connsiteX0" fmla="*/ 9753 w 936104"/>
                    <a:gd name="connsiteY0" fmla="*/ 110462 h 1115922"/>
                    <a:gd name="connsiteX1" fmla="*/ 0 w 936104"/>
                    <a:gd name="connsiteY1" fmla="*/ 1115921 h 1115922"/>
                    <a:gd name="connsiteX2" fmla="*/ 936104 w 936104"/>
                    <a:gd name="connsiteY2" fmla="*/ 1115922 h 1115922"/>
                    <a:gd name="connsiteX3" fmla="*/ 929177 w 936104"/>
                    <a:gd name="connsiteY3" fmla="*/ 120510 h 1115922"/>
                    <a:gd name="connsiteX4" fmla="*/ 9753 w 936104"/>
                    <a:gd name="connsiteY4" fmla="*/ 110462 h 1115922"/>
                    <a:gd name="connsiteX0" fmla="*/ 9753 w 936104"/>
                    <a:gd name="connsiteY0" fmla="*/ 994129 h 1999589"/>
                    <a:gd name="connsiteX1" fmla="*/ 0 w 936104"/>
                    <a:gd name="connsiteY1" fmla="*/ 1999588 h 1999589"/>
                    <a:gd name="connsiteX2" fmla="*/ 936104 w 936104"/>
                    <a:gd name="connsiteY2" fmla="*/ 1999589 h 1999589"/>
                    <a:gd name="connsiteX3" fmla="*/ 929177 w 936104"/>
                    <a:gd name="connsiteY3" fmla="*/ 1004177 h 1999589"/>
                    <a:gd name="connsiteX4" fmla="*/ 9753 w 936104"/>
                    <a:gd name="connsiteY4" fmla="*/ 994129 h 1999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6104" h="1999589">
                      <a:moveTo>
                        <a:pt x="9753" y="994129"/>
                      </a:moveTo>
                      <a:lnTo>
                        <a:pt x="0" y="1999588"/>
                      </a:lnTo>
                      <a:lnTo>
                        <a:pt x="936104" y="1999589"/>
                      </a:lnTo>
                      <a:cubicBezTo>
                        <a:pt x="934429" y="1679716"/>
                        <a:pt x="930852" y="1324050"/>
                        <a:pt x="929177" y="1004177"/>
                      </a:cubicBezTo>
                      <a:cubicBezTo>
                        <a:pt x="512263" y="0"/>
                        <a:pt x="316228" y="997478"/>
                        <a:pt x="9753" y="994129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53" name="Forma livre 52"/>
                <p:cNvSpPr/>
                <p:nvPr/>
              </p:nvSpPr>
              <p:spPr>
                <a:xfrm>
                  <a:off x="1476244" y="5759234"/>
                  <a:ext cx="938442" cy="463397"/>
                </a:xfrm>
                <a:custGeom>
                  <a:avLst/>
                  <a:gdLst>
                    <a:gd name="connsiteX0" fmla="*/ 0 w 929472"/>
                    <a:gd name="connsiteY0" fmla="*/ 256233 h 256233"/>
                    <a:gd name="connsiteX1" fmla="*/ 422030 w 929472"/>
                    <a:gd name="connsiteY1" fmla="*/ 185895 h 256233"/>
                    <a:gd name="connsiteX2" fmla="*/ 929472 w 929472"/>
                    <a:gd name="connsiteY2" fmla="*/ 205992 h 256233"/>
                    <a:gd name="connsiteX3" fmla="*/ 924448 w 929472"/>
                    <a:gd name="connsiteY3" fmla="*/ 20097 h 256233"/>
                    <a:gd name="connsiteX4" fmla="*/ 537587 w 929472"/>
                    <a:gd name="connsiteY4" fmla="*/ 5025 h 256233"/>
                    <a:gd name="connsiteX5" fmla="*/ 391885 w 929472"/>
                    <a:gd name="connsiteY5" fmla="*/ 0 h 256233"/>
                    <a:gd name="connsiteX6" fmla="*/ 286378 w 929472"/>
                    <a:gd name="connsiteY6" fmla="*/ 0 h 256233"/>
                    <a:gd name="connsiteX7" fmla="*/ 216039 w 929472"/>
                    <a:gd name="connsiteY7" fmla="*/ 15073 h 256233"/>
                    <a:gd name="connsiteX8" fmla="*/ 130628 w 929472"/>
                    <a:gd name="connsiteY8" fmla="*/ 45218 h 256233"/>
                    <a:gd name="connsiteX9" fmla="*/ 90435 w 929472"/>
                    <a:gd name="connsiteY9" fmla="*/ 45218 h 256233"/>
                    <a:gd name="connsiteX10" fmla="*/ 0 w 929472"/>
                    <a:gd name="connsiteY10" fmla="*/ 35170 h 256233"/>
                    <a:gd name="connsiteX11" fmla="*/ 0 w 929472"/>
                    <a:gd name="connsiteY11" fmla="*/ 256233 h 256233"/>
                    <a:gd name="connsiteX0" fmla="*/ 0 w 929472"/>
                    <a:gd name="connsiteY0" fmla="*/ 280682 h 280682"/>
                    <a:gd name="connsiteX1" fmla="*/ 422030 w 929472"/>
                    <a:gd name="connsiteY1" fmla="*/ 210344 h 280682"/>
                    <a:gd name="connsiteX2" fmla="*/ 929472 w 929472"/>
                    <a:gd name="connsiteY2" fmla="*/ 230441 h 280682"/>
                    <a:gd name="connsiteX3" fmla="*/ 924448 w 929472"/>
                    <a:gd name="connsiteY3" fmla="*/ 44546 h 280682"/>
                    <a:gd name="connsiteX4" fmla="*/ 566311 w 929472"/>
                    <a:gd name="connsiteY4" fmla="*/ 0 h 280682"/>
                    <a:gd name="connsiteX5" fmla="*/ 391885 w 929472"/>
                    <a:gd name="connsiteY5" fmla="*/ 24449 h 280682"/>
                    <a:gd name="connsiteX6" fmla="*/ 286378 w 929472"/>
                    <a:gd name="connsiteY6" fmla="*/ 24449 h 280682"/>
                    <a:gd name="connsiteX7" fmla="*/ 216039 w 929472"/>
                    <a:gd name="connsiteY7" fmla="*/ 39522 h 280682"/>
                    <a:gd name="connsiteX8" fmla="*/ 130628 w 929472"/>
                    <a:gd name="connsiteY8" fmla="*/ 69667 h 280682"/>
                    <a:gd name="connsiteX9" fmla="*/ 90435 w 929472"/>
                    <a:gd name="connsiteY9" fmla="*/ 69667 h 280682"/>
                    <a:gd name="connsiteX10" fmla="*/ 0 w 929472"/>
                    <a:gd name="connsiteY10" fmla="*/ 59619 h 280682"/>
                    <a:gd name="connsiteX11" fmla="*/ 0 w 929472"/>
                    <a:gd name="connsiteY11" fmla="*/ 280682 h 280682"/>
                    <a:gd name="connsiteX0" fmla="*/ 0 w 929472"/>
                    <a:gd name="connsiteY0" fmla="*/ 317245 h 317245"/>
                    <a:gd name="connsiteX1" fmla="*/ 422030 w 929472"/>
                    <a:gd name="connsiteY1" fmla="*/ 246907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317245"/>
                    <a:gd name="connsiteX1" fmla="*/ 519752 w 929472"/>
                    <a:gd name="connsiteY1" fmla="*/ 177105 h 317245"/>
                    <a:gd name="connsiteX2" fmla="*/ 929472 w 929472"/>
                    <a:gd name="connsiteY2" fmla="*/ 267004 h 317245"/>
                    <a:gd name="connsiteX3" fmla="*/ 924448 w 929472"/>
                    <a:gd name="connsiteY3" fmla="*/ 81109 h 317245"/>
                    <a:gd name="connsiteX4" fmla="*/ 566311 w 929472"/>
                    <a:gd name="connsiteY4" fmla="*/ 36563 h 317245"/>
                    <a:gd name="connsiteX5" fmla="*/ 391885 w 929472"/>
                    <a:gd name="connsiteY5" fmla="*/ 61012 h 317245"/>
                    <a:gd name="connsiteX6" fmla="*/ 286378 w 929472"/>
                    <a:gd name="connsiteY6" fmla="*/ 61012 h 317245"/>
                    <a:gd name="connsiteX7" fmla="*/ 216039 w 929472"/>
                    <a:gd name="connsiteY7" fmla="*/ 76085 h 317245"/>
                    <a:gd name="connsiteX8" fmla="*/ 130628 w 929472"/>
                    <a:gd name="connsiteY8" fmla="*/ 106230 h 317245"/>
                    <a:gd name="connsiteX9" fmla="*/ 90435 w 929472"/>
                    <a:gd name="connsiteY9" fmla="*/ 106230 h 317245"/>
                    <a:gd name="connsiteX10" fmla="*/ 0 w 929472"/>
                    <a:gd name="connsiteY10" fmla="*/ 96182 h 317245"/>
                    <a:gd name="connsiteX11" fmla="*/ 0 w 929472"/>
                    <a:gd name="connsiteY11" fmla="*/ 317245 h 317245"/>
                    <a:gd name="connsiteX0" fmla="*/ 0 w 929472"/>
                    <a:gd name="connsiteY0" fmla="*/ 317245 h 423087"/>
                    <a:gd name="connsiteX1" fmla="*/ 544209 w 929472"/>
                    <a:gd name="connsiteY1" fmla="*/ 376374 h 423087"/>
                    <a:gd name="connsiteX2" fmla="*/ 929472 w 929472"/>
                    <a:gd name="connsiteY2" fmla="*/ 267004 h 423087"/>
                    <a:gd name="connsiteX3" fmla="*/ 924448 w 929472"/>
                    <a:gd name="connsiteY3" fmla="*/ 81109 h 423087"/>
                    <a:gd name="connsiteX4" fmla="*/ 566311 w 929472"/>
                    <a:gd name="connsiteY4" fmla="*/ 36563 h 423087"/>
                    <a:gd name="connsiteX5" fmla="*/ 391885 w 929472"/>
                    <a:gd name="connsiteY5" fmla="*/ 61012 h 423087"/>
                    <a:gd name="connsiteX6" fmla="*/ 286378 w 929472"/>
                    <a:gd name="connsiteY6" fmla="*/ 61012 h 423087"/>
                    <a:gd name="connsiteX7" fmla="*/ 216039 w 929472"/>
                    <a:gd name="connsiteY7" fmla="*/ 76085 h 423087"/>
                    <a:gd name="connsiteX8" fmla="*/ 130628 w 929472"/>
                    <a:gd name="connsiteY8" fmla="*/ 106230 h 423087"/>
                    <a:gd name="connsiteX9" fmla="*/ 90435 w 929472"/>
                    <a:gd name="connsiteY9" fmla="*/ 106230 h 423087"/>
                    <a:gd name="connsiteX10" fmla="*/ 0 w 929472"/>
                    <a:gd name="connsiteY10" fmla="*/ 96182 h 423087"/>
                    <a:gd name="connsiteX11" fmla="*/ 0 w 929472"/>
                    <a:gd name="connsiteY11" fmla="*/ 317245 h 423087"/>
                    <a:gd name="connsiteX0" fmla="*/ 0 w 929472"/>
                    <a:gd name="connsiteY0" fmla="*/ 256233 h 362075"/>
                    <a:gd name="connsiteX1" fmla="*/ 544209 w 929472"/>
                    <a:gd name="connsiteY1" fmla="*/ 315362 h 362075"/>
                    <a:gd name="connsiteX2" fmla="*/ 929472 w 929472"/>
                    <a:gd name="connsiteY2" fmla="*/ 205992 h 362075"/>
                    <a:gd name="connsiteX3" fmla="*/ 924448 w 929472"/>
                    <a:gd name="connsiteY3" fmla="*/ 20097 h 362075"/>
                    <a:gd name="connsiteX4" fmla="*/ 570082 w 929472"/>
                    <a:gd name="connsiteY4" fmla="*/ 115478 h 362075"/>
                    <a:gd name="connsiteX5" fmla="*/ 391885 w 929472"/>
                    <a:gd name="connsiteY5" fmla="*/ 0 h 362075"/>
                    <a:gd name="connsiteX6" fmla="*/ 286378 w 929472"/>
                    <a:gd name="connsiteY6" fmla="*/ 0 h 362075"/>
                    <a:gd name="connsiteX7" fmla="*/ 216039 w 929472"/>
                    <a:gd name="connsiteY7" fmla="*/ 15073 h 362075"/>
                    <a:gd name="connsiteX8" fmla="*/ 130628 w 929472"/>
                    <a:gd name="connsiteY8" fmla="*/ 45218 h 362075"/>
                    <a:gd name="connsiteX9" fmla="*/ 90435 w 929472"/>
                    <a:gd name="connsiteY9" fmla="*/ 45218 h 362075"/>
                    <a:gd name="connsiteX10" fmla="*/ 0 w 929472"/>
                    <a:gd name="connsiteY10" fmla="*/ 35170 h 362075"/>
                    <a:gd name="connsiteX11" fmla="*/ 0 w 929472"/>
                    <a:gd name="connsiteY11" fmla="*/ 256233 h 362075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570082 w 929472"/>
                    <a:gd name="connsiteY4" fmla="*/ 115478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641342 w 929472"/>
                    <a:gd name="connsiteY4" fmla="*/ 185855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641342 w 929472"/>
                    <a:gd name="connsiteY4" fmla="*/ 185855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641342 w 929472"/>
                    <a:gd name="connsiteY4" fmla="*/ 185855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315362"/>
                    <a:gd name="connsiteX1" fmla="*/ 544209 w 929472"/>
                    <a:gd name="connsiteY1" fmla="*/ 315362 h 315362"/>
                    <a:gd name="connsiteX2" fmla="*/ 929472 w 929472"/>
                    <a:gd name="connsiteY2" fmla="*/ 205992 h 315362"/>
                    <a:gd name="connsiteX3" fmla="*/ 924448 w 929472"/>
                    <a:gd name="connsiteY3" fmla="*/ 20097 h 315362"/>
                    <a:gd name="connsiteX4" fmla="*/ 641342 w 929472"/>
                    <a:gd name="connsiteY4" fmla="*/ 185855 h 315362"/>
                    <a:gd name="connsiteX5" fmla="*/ 391885 w 929472"/>
                    <a:gd name="connsiteY5" fmla="*/ 0 h 315362"/>
                    <a:gd name="connsiteX6" fmla="*/ 286378 w 929472"/>
                    <a:gd name="connsiteY6" fmla="*/ 0 h 315362"/>
                    <a:gd name="connsiteX7" fmla="*/ 216039 w 929472"/>
                    <a:gd name="connsiteY7" fmla="*/ 15073 h 315362"/>
                    <a:gd name="connsiteX8" fmla="*/ 130628 w 929472"/>
                    <a:gd name="connsiteY8" fmla="*/ 45218 h 315362"/>
                    <a:gd name="connsiteX9" fmla="*/ 90435 w 929472"/>
                    <a:gd name="connsiteY9" fmla="*/ 45218 h 315362"/>
                    <a:gd name="connsiteX10" fmla="*/ 0 w 929472"/>
                    <a:gd name="connsiteY10" fmla="*/ 35170 h 315362"/>
                    <a:gd name="connsiteX11" fmla="*/ 0 w 929472"/>
                    <a:gd name="connsiteY11" fmla="*/ 256233 h 315362"/>
                    <a:gd name="connsiteX0" fmla="*/ 0 w 929472"/>
                    <a:gd name="connsiteY0" fmla="*/ 256233 h 452736"/>
                    <a:gd name="connsiteX1" fmla="*/ 544209 w 929472"/>
                    <a:gd name="connsiteY1" fmla="*/ 315362 h 452736"/>
                    <a:gd name="connsiteX2" fmla="*/ 929472 w 929472"/>
                    <a:gd name="connsiteY2" fmla="*/ 205992 h 452736"/>
                    <a:gd name="connsiteX3" fmla="*/ 924448 w 929472"/>
                    <a:gd name="connsiteY3" fmla="*/ 20097 h 452736"/>
                    <a:gd name="connsiteX4" fmla="*/ 641342 w 929472"/>
                    <a:gd name="connsiteY4" fmla="*/ 185855 h 452736"/>
                    <a:gd name="connsiteX5" fmla="*/ 391885 w 929472"/>
                    <a:gd name="connsiteY5" fmla="*/ 0 h 452736"/>
                    <a:gd name="connsiteX6" fmla="*/ 286378 w 929472"/>
                    <a:gd name="connsiteY6" fmla="*/ 0 h 452736"/>
                    <a:gd name="connsiteX7" fmla="*/ 216039 w 929472"/>
                    <a:gd name="connsiteY7" fmla="*/ 15073 h 452736"/>
                    <a:gd name="connsiteX8" fmla="*/ 130628 w 929472"/>
                    <a:gd name="connsiteY8" fmla="*/ 45218 h 452736"/>
                    <a:gd name="connsiteX9" fmla="*/ 90435 w 929472"/>
                    <a:gd name="connsiteY9" fmla="*/ 45218 h 452736"/>
                    <a:gd name="connsiteX10" fmla="*/ 0 w 929472"/>
                    <a:gd name="connsiteY10" fmla="*/ 35170 h 452736"/>
                    <a:gd name="connsiteX11" fmla="*/ 0 w 929472"/>
                    <a:gd name="connsiteY11" fmla="*/ 256233 h 452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9472" h="452736">
                      <a:moveTo>
                        <a:pt x="0" y="256233"/>
                      </a:moveTo>
                      <a:cubicBezTo>
                        <a:pt x="233589" y="88667"/>
                        <a:pt x="361432" y="125680"/>
                        <a:pt x="544209" y="315362"/>
                      </a:cubicBezTo>
                      <a:cubicBezTo>
                        <a:pt x="828516" y="452736"/>
                        <a:pt x="792899" y="176026"/>
                        <a:pt x="929472" y="205992"/>
                      </a:cubicBezTo>
                      <a:lnTo>
                        <a:pt x="924448" y="20097"/>
                      </a:lnTo>
                      <a:cubicBezTo>
                        <a:pt x="805069" y="5248"/>
                        <a:pt x="772989" y="179971"/>
                        <a:pt x="641342" y="185855"/>
                      </a:cubicBezTo>
                      <a:cubicBezTo>
                        <a:pt x="543417" y="43806"/>
                        <a:pt x="475037" y="61952"/>
                        <a:pt x="391885" y="0"/>
                      </a:cubicBezTo>
                      <a:lnTo>
                        <a:pt x="286378" y="0"/>
                      </a:lnTo>
                      <a:lnTo>
                        <a:pt x="216039" y="15073"/>
                      </a:lnTo>
                      <a:lnTo>
                        <a:pt x="130628" y="45218"/>
                      </a:lnTo>
                      <a:lnTo>
                        <a:pt x="90435" y="45218"/>
                      </a:lnTo>
                      <a:lnTo>
                        <a:pt x="0" y="35170"/>
                      </a:lnTo>
                      <a:lnTo>
                        <a:pt x="0" y="256233"/>
                      </a:lnTo>
                      <a:close/>
                    </a:path>
                  </a:pathLst>
                </a:cu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grpSp>
            <p:nvGrpSpPr>
              <p:cNvPr id="47" name="Grupo 119"/>
              <p:cNvGrpSpPr>
                <a:grpSpLocks/>
              </p:cNvGrpSpPr>
              <p:nvPr/>
            </p:nvGrpSpPr>
            <p:grpSpPr bwMode="auto">
              <a:xfrm>
                <a:off x="3923928" y="4725144"/>
                <a:ext cx="171806" cy="220277"/>
                <a:chOff x="-615846" y="6240478"/>
                <a:chExt cx="243814" cy="312601"/>
              </a:xfrm>
            </p:grpSpPr>
            <p:sp>
              <p:nvSpPr>
                <p:cNvPr id="49" name="Forma livre 48"/>
                <p:cNvSpPr/>
                <p:nvPr/>
              </p:nvSpPr>
              <p:spPr>
                <a:xfrm rot="20524570">
                  <a:off x="-581412" y="6329686"/>
                  <a:ext cx="169005" cy="222960"/>
                </a:xfrm>
                <a:custGeom>
                  <a:avLst/>
                  <a:gdLst>
                    <a:gd name="connsiteX0" fmla="*/ 0 w 180870"/>
                    <a:gd name="connsiteY0" fmla="*/ 266281 h 266281"/>
                    <a:gd name="connsiteX1" fmla="*/ 65314 w 180870"/>
                    <a:gd name="connsiteY1" fmla="*/ 85411 h 266281"/>
                    <a:gd name="connsiteX2" fmla="*/ 55266 w 180870"/>
                    <a:gd name="connsiteY2" fmla="*/ 10049 h 266281"/>
                    <a:gd name="connsiteX3" fmla="*/ 50242 w 180870"/>
                    <a:gd name="connsiteY3" fmla="*/ 0 h 266281"/>
                    <a:gd name="connsiteX4" fmla="*/ 50242 w 180870"/>
                    <a:gd name="connsiteY4" fmla="*/ 0 h 266281"/>
                    <a:gd name="connsiteX5" fmla="*/ 85411 w 180870"/>
                    <a:gd name="connsiteY5" fmla="*/ 85411 h 266281"/>
                    <a:gd name="connsiteX6" fmla="*/ 70338 w 180870"/>
                    <a:gd name="connsiteY6" fmla="*/ 135653 h 266281"/>
                    <a:gd name="connsiteX7" fmla="*/ 135653 w 180870"/>
                    <a:gd name="connsiteY7" fmla="*/ 25121 h 266281"/>
                    <a:gd name="connsiteX8" fmla="*/ 90435 w 180870"/>
                    <a:gd name="connsiteY8" fmla="*/ 130629 h 266281"/>
                    <a:gd name="connsiteX9" fmla="*/ 180870 w 180870"/>
                    <a:gd name="connsiteY9" fmla="*/ 100484 h 266281"/>
                    <a:gd name="connsiteX10" fmla="*/ 105508 w 180870"/>
                    <a:gd name="connsiteY10" fmla="*/ 150725 h 266281"/>
                    <a:gd name="connsiteX11" fmla="*/ 70338 w 180870"/>
                    <a:gd name="connsiteY11" fmla="*/ 221064 h 266281"/>
                    <a:gd name="connsiteX12" fmla="*/ 60290 w 180870"/>
                    <a:gd name="connsiteY12" fmla="*/ 266281 h 266281"/>
                    <a:gd name="connsiteX13" fmla="*/ 0 w 180870"/>
                    <a:gd name="connsiteY13" fmla="*/ 266281 h 26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0870" h="266281">
                      <a:moveTo>
                        <a:pt x="0" y="266281"/>
                      </a:moveTo>
                      <a:lnTo>
                        <a:pt x="65314" y="85411"/>
                      </a:lnTo>
                      <a:cubicBezTo>
                        <a:pt x="63226" y="64535"/>
                        <a:pt x="61670" y="32463"/>
                        <a:pt x="55266" y="10049"/>
                      </a:cubicBezTo>
                      <a:cubicBezTo>
                        <a:pt x="54237" y="6448"/>
                        <a:pt x="51917" y="3350"/>
                        <a:pt x="50242" y="0"/>
                      </a:cubicBezTo>
                      <a:lnTo>
                        <a:pt x="50242" y="0"/>
                      </a:lnTo>
                      <a:lnTo>
                        <a:pt x="85411" y="85411"/>
                      </a:lnTo>
                      <a:lnTo>
                        <a:pt x="70338" y="135653"/>
                      </a:lnTo>
                      <a:lnTo>
                        <a:pt x="135653" y="25121"/>
                      </a:lnTo>
                      <a:lnTo>
                        <a:pt x="90435" y="130629"/>
                      </a:lnTo>
                      <a:lnTo>
                        <a:pt x="180870" y="100484"/>
                      </a:lnTo>
                      <a:lnTo>
                        <a:pt x="105508" y="150725"/>
                      </a:lnTo>
                      <a:lnTo>
                        <a:pt x="70338" y="221064"/>
                      </a:lnTo>
                      <a:lnTo>
                        <a:pt x="60290" y="266281"/>
                      </a:lnTo>
                      <a:lnTo>
                        <a:pt x="0" y="26628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50" name="Nuvem 49"/>
                <p:cNvSpPr/>
                <p:nvPr/>
              </p:nvSpPr>
              <p:spPr>
                <a:xfrm rot="586062">
                  <a:off x="-615214" y="6239601"/>
                  <a:ext cx="189286" cy="175665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51" name="Nuvem 50"/>
                <p:cNvSpPr/>
                <p:nvPr/>
              </p:nvSpPr>
              <p:spPr>
                <a:xfrm rot="19340301">
                  <a:off x="-516064" y="6316173"/>
                  <a:ext cx="144218" cy="126119"/>
                </a:xfrm>
                <a:prstGeom prst="cloud">
                  <a:avLst/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sp>
            <p:nvSpPr>
              <p:cNvPr id="48" name="Sol 47"/>
              <p:cNvSpPr/>
              <p:nvPr/>
            </p:nvSpPr>
            <p:spPr>
              <a:xfrm>
                <a:off x="4132387" y="4613438"/>
                <a:ext cx="215953" cy="215829"/>
              </a:xfrm>
              <a:prstGeom prst="su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Retângulo 21"/>
            <p:cNvSpPr/>
            <p:nvPr/>
          </p:nvSpPr>
          <p:spPr>
            <a:xfrm>
              <a:off x="4500776" y="4508697"/>
              <a:ext cx="935265" cy="18726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4711965" y="5300599"/>
              <a:ext cx="76219" cy="82523"/>
            </a:xfrm>
            <a:custGeom>
              <a:avLst/>
              <a:gdLst>
                <a:gd name="connsiteX0" fmla="*/ 53236 w 457200"/>
                <a:gd name="connsiteY0" fmla="*/ 491647 h 494778"/>
                <a:gd name="connsiteX1" fmla="*/ 0 w 457200"/>
                <a:gd name="connsiteY1" fmla="*/ 150312 h 494778"/>
                <a:gd name="connsiteX2" fmla="*/ 118997 w 457200"/>
                <a:gd name="connsiteY2" fmla="*/ 356992 h 494778"/>
                <a:gd name="connsiteX3" fmla="*/ 206680 w 457200"/>
                <a:gd name="connsiteY3" fmla="*/ 0 h 494778"/>
                <a:gd name="connsiteX4" fmla="*/ 228600 w 457200"/>
                <a:gd name="connsiteY4" fmla="*/ 366386 h 494778"/>
                <a:gd name="connsiteX5" fmla="*/ 335071 w 457200"/>
                <a:gd name="connsiteY5" fmla="*/ 212942 h 494778"/>
                <a:gd name="connsiteX6" fmla="*/ 328808 w 457200"/>
                <a:gd name="connsiteY6" fmla="*/ 372649 h 494778"/>
                <a:gd name="connsiteX7" fmla="*/ 457200 w 457200"/>
                <a:gd name="connsiteY7" fmla="*/ 200416 h 494778"/>
                <a:gd name="connsiteX8" fmla="*/ 450937 w 457200"/>
                <a:gd name="connsiteY8" fmla="*/ 494778 h 494778"/>
                <a:gd name="connsiteX9" fmla="*/ 53236 w 457200"/>
                <a:gd name="connsiteY9" fmla="*/ 491647 h 49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94778">
                  <a:moveTo>
                    <a:pt x="53236" y="491647"/>
                  </a:moveTo>
                  <a:lnTo>
                    <a:pt x="0" y="150312"/>
                  </a:lnTo>
                  <a:lnTo>
                    <a:pt x="118997" y="356992"/>
                  </a:lnTo>
                  <a:lnTo>
                    <a:pt x="206680" y="0"/>
                  </a:lnTo>
                  <a:lnTo>
                    <a:pt x="228600" y="366386"/>
                  </a:lnTo>
                  <a:lnTo>
                    <a:pt x="335071" y="212942"/>
                  </a:lnTo>
                  <a:lnTo>
                    <a:pt x="328808" y="372649"/>
                  </a:lnTo>
                  <a:lnTo>
                    <a:pt x="457200" y="200416"/>
                  </a:lnTo>
                  <a:lnTo>
                    <a:pt x="450937" y="494778"/>
                  </a:lnTo>
                  <a:lnTo>
                    <a:pt x="53236" y="49164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Nuvem 23"/>
            <p:cNvSpPr/>
            <p:nvPr/>
          </p:nvSpPr>
          <p:spPr>
            <a:xfrm>
              <a:off x="5004136" y="4581698"/>
              <a:ext cx="360451" cy="215829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5220089" y="5211728"/>
              <a:ext cx="66691" cy="161872"/>
            </a:xfrm>
            <a:custGeom>
              <a:avLst/>
              <a:gdLst>
                <a:gd name="connsiteX0" fmla="*/ 53236 w 457200"/>
                <a:gd name="connsiteY0" fmla="*/ 491647 h 494778"/>
                <a:gd name="connsiteX1" fmla="*/ 0 w 457200"/>
                <a:gd name="connsiteY1" fmla="*/ 150312 h 494778"/>
                <a:gd name="connsiteX2" fmla="*/ 118997 w 457200"/>
                <a:gd name="connsiteY2" fmla="*/ 356992 h 494778"/>
                <a:gd name="connsiteX3" fmla="*/ 206680 w 457200"/>
                <a:gd name="connsiteY3" fmla="*/ 0 h 494778"/>
                <a:gd name="connsiteX4" fmla="*/ 228600 w 457200"/>
                <a:gd name="connsiteY4" fmla="*/ 366386 h 494778"/>
                <a:gd name="connsiteX5" fmla="*/ 335071 w 457200"/>
                <a:gd name="connsiteY5" fmla="*/ 212942 h 494778"/>
                <a:gd name="connsiteX6" fmla="*/ 328808 w 457200"/>
                <a:gd name="connsiteY6" fmla="*/ 372649 h 494778"/>
                <a:gd name="connsiteX7" fmla="*/ 457200 w 457200"/>
                <a:gd name="connsiteY7" fmla="*/ 200416 h 494778"/>
                <a:gd name="connsiteX8" fmla="*/ 450937 w 457200"/>
                <a:gd name="connsiteY8" fmla="*/ 494778 h 494778"/>
                <a:gd name="connsiteX9" fmla="*/ 53236 w 457200"/>
                <a:gd name="connsiteY9" fmla="*/ 491647 h 49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94778">
                  <a:moveTo>
                    <a:pt x="53236" y="491647"/>
                  </a:moveTo>
                  <a:lnTo>
                    <a:pt x="0" y="150312"/>
                  </a:lnTo>
                  <a:lnTo>
                    <a:pt x="118997" y="356992"/>
                  </a:lnTo>
                  <a:lnTo>
                    <a:pt x="206680" y="0"/>
                  </a:lnTo>
                  <a:lnTo>
                    <a:pt x="228600" y="366386"/>
                  </a:lnTo>
                  <a:lnTo>
                    <a:pt x="335071" y="212942"/>
                  </a:lnTo>
                  <a:lnTo>
                    <a:pt x="328808" y="372649"/>
                  </a:lnTo>
                  <a:lnTo>
                    <a:pt x="457200" y="200416"/>
                  </a:lnTo>
                  <a:lnTo>
                    <a:pt x="450937" y="494778"/>
                  </a:lnTo>
                  <a:lnTo>
                    <a:pt x="53236" y="49164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26" name="Grupo 62"/>
            <p:cNvGrpSpPr>
              <a:grpSpLocks/>
            </p:cNvGrpSpPr>
            <p:nvPr/>
          </p:nvGrpSpPr>
          <p:grpSpPr bwMode="auto">
            <a:xfrm>
              <a:off x="4499992" y="4946981"/>
              <a:ext cx="939225" cy="1434347"/>
              <a:chOff x="1475656" y="4946981"/>
              <a:chExt cx="939225" cy="1434347"/>
            </a:xfrm>
          </p:grpSpPr>
          <p:sp>
            <p:nvSpPr>
              <p:cNvPr id="40" name="Forma livre 39"/>
              <p:cNvSpPr/>
              <p:nvPr/>
            </p:nvSpPr>
            <p:spPr>
              <a:xfrm>
                <a:off x="1476440" y="4946702"/>
                <a:ext cx="935265" cy="1434627"/>
              </a:xfrm>
              <a:custGeom>
                <a:avLst/>
                <a:gdLst>
                  <a:gd name="connsiteX0" fmla="*/ 0 w 924448"/>
                  <a:gd name="connsiteY0" fmla="*/ 0 h 984739"/>
                  <a:gd name="connsiteX1" fmla="*/ 10048 w 924448"/>
                  <a:gd name="connsiteY1" fmla="*/ 984739 h 984739"/>
                  <a:gd name="connsiteX2" fmla="*/ 924448 w 924448"/>
                  <a:gd name="connsiteY2" fmla="*/ 969666 h 984739"/>
                  <a:gd name="connsiteX3" fmla="*/ 919424 w 924448"/>
                  <a:gd name="connsiteY3" fmla="*/ 10048 h 984739"/>
                  <a:gd name="connsiteX4" fmla="*/ 0 w 924448"/>
                  <a:gd name="connsiteY4" fmla="*/ 0 h 984739"/>
                  <a:gd name="connsiteX0" fmla="*/ 0 w 926351"/>
                  <a:gd name="connsiteY0" fmla="*/ 0 h 1005460"/>
                  <a:gd name="connsiteX1" fmla="*/ 10048 w 926351"/>
                  <a:gd name="connsiteY1" fmla="*/ 984739 h 1005460"/>
                  <a:gd name="connsiteX2" fmla="*/ 926351 w 926351"/>
                  <a:gd name="connsiteY2" fmla="*/ 1005460 h 1005460"/>
                  <a:gd name="connsiteX3" fmla="*/ 919424 w 926351"/>
                  <a:gd name="connsiteY3" fmla="*/ 10048 h 1005460"/>
                  <a:gd name="connsiteX4" fmla="*/ 0 w 926351"/>
                  <a:gd name="connsiteY4" fmla="*/ 0 h 1005460"/>
                  <a:gd name="connsiteX0" fmla="*/ 9753 w 936104"/>
                  <a:gd name="connsiteY0" fmla="*/ 0 h 1005460"/>
                  <a:gd name="connsiteX1" fmla="*/ 0 w 936104"/>
                  <a:gd name="connsiteY1" fmla="*/ 1005459 h 1005460"/>
                  <a:gd name="connsiteX2" fmla="*/ 936104 w 936104"/>
                  <a:gd name="connsiteY2" fmla="*/ 1005460 h 1005460"/>
                  <a:gd name="connsiteX3" fmla="*/ 929177 w 936104"/>
                  <a:gd name="connsiteY3" fmla="*/ 10048 h 1005460"/>
                  <a:gd name="connsiteX4" fmla="*/ 9753 w 936104"/>
                  <a:gd name="connsiteY4" fmla="*/ 0 h 1005460"/>
                  <a:gd name="connsiteX0" fmla="*/ 9753 w 936104"/>
                  <a:gd name="connsiteY0" fmla="*/ 110462 h 1115922"/>
                  <a:gd name="connsiteX1" fmla="*/ 0 w 936104"/>
                  <a:gd name="connsiteY1" fmla="*/ 1115921 h 1115922"/>
                  <a:gd name="connsiteX2" fmla="*/ 936104 w 936104"/>
                  <a:gd name="connsiteY2" fmla="*/ 1115922 h 1115922"/>
                  <a:gd name="connsiteX3" fmla="*/ 929177 w 936104"/>
                  <a:gd name="connsiteY3" fmla="*/ 120510 h 1115922"/>
                  <a:gd name="connsiteX4" fmla="*/ 9753 w 936104"/>
                  <a:gd name="connsiteY4" fmla="*/ 110462 h 1115922"/>
                  <a:gd name="connsiteX0" fmla="*/ 9753 w 936104"/>
                  <a:gd name="connsiteY0" fmla="*/ 994129 h 1999589"/>
                  <a:gd name="connsiteX1" fmla="*/ 0 w 936104"/>
                  <a:gd name="connsiteY1" fmla="*/ 1999588 h 1999589"/>
                  <a:gd name="connsiteX2" fmla="*/ 936104 w 936104"/>
                  <a:gd name="connsiteY2" fmla="*/ 1999589 h 1999589"/>
                  <a:gd name="connsiteX3" fmla="*/ 929177 w 936104"/>
                  <a:gd name="connsiteY3" fmla="*/ 1004177 h 1999589"/>
                  <a:gd name="connsiteX4" fmla="*/ 9753 w 936104"/>
                  <a:gd name="connsiteY4" fmla="*/ 994129 h 1999589"/>
                  <a:gd name="connsiteX0" fmla="*/ 9753 w 936104"/>
                  <a:gd name="connsiteY0" fmla="*/ 428887 h 1434347"/>
                  <a:gd name="connsiteX1" fmla="*/ 0 w 936104"/>
                  <a:gd name="connsiteY1" fmla="*/ 1434346 h 1434347"/>
                  <a:gd name="connsiteX2" fmla="*/ 936104 w 936104"/>
                  <a:gd name="connsiteY2" fmla="*/ 1434347 h 1434347"/>
                  <a:gd name="connsiteX3" fmla="*/ 929177 w 936104"/>
                  <a:gd name="connsiteY3" fmla="*/ 438935 h 1434347"/>
                  <a:gd name="connsiteX4" fmla="*/ 9753 w 936104"/>
                  <a:gd name="connsiteY4" fmla="*/ 428887 h 1434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104" h="1434347">
                    <a:moveTo>
                      <a:pt x="9753" y="428887"/>
                    </a:moveTo>
                    <a:lnTo>
                      <a:pt x="0" y="1434346"/>
                    </a:lnTo>
                    <a:lnTo>
                      <a:pt x="936104" y="1434347"/>
                    </a:lnTo>
                    <a:cubicBezTo>
                      <a:pt x="934429" y="1114474"/>
                      <a:pt x="930852" y="758808"/>
                      <a:pt x="929177" y="438935"/>
                    </a:cubicBezTo>
                    <a:cubicBezTo>
                      <a:pt x="654804" y="0"/>
                      <a:pt x="316228" y="432236"/>
                      <a:pt x="9753" y="42888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" name="Forma livre 40"/>
              <p:cNvSpPr/>
              <p:nvPr/>
            </p:nvSpPr>
            <p:spPr>
              <a:xfrm>
                <a:off x="1476440" y="5759234"/>
                <a:ext cx="938441" cy="463397"/>
              </a:xfrm>
              <a:custGeom>
                <a:avLst/>
                <a:gdLst>
                  <a:gd name="connsiteX0" fmla="*/ 0 w 929472"/>
                  <a:gd name="connsiteY0" fmla="*/ 256233 h 256233"/>
                  <a:gd name="connsiteX1" fmla="*/ 422030 w 929472"/>
                  <a:gd name="connsiteY1" fmla="*/ 185895 h 256233"/>
                  <a:gd name="connsiteX2" fmla="*/ 929472 w 929472"/>
                  <a:gd name="connsiteY2" fmla="*/ 205992 h 256233"/>
                  <a:gd name="connsiteX3" fmla="*/ 924448 w 929472"/>
                  <a:gd name="connsiteY3" fmla="*/ 20097 h 256233"/>
                  <a:gd name="connsiteX4" fmla="*/ 537587 w 929472"/>
                  <a:gd name="connsiteY4" fmla="*/ 5025 h 256233"/>
                  <a:gd name="connsiteX5" fmla="*/ 391885 w 929472"/>
                  <a:gd name="connsiteY5" fmla="*/ 0 h 256233"/>
                  <a:gd name="connsiteX6" fmla="*/ 286378 w 929472"/>
                  <a:gd name="connsiteY6" fmla="*/ 0 h 256233"/>
                  <a:gd name="connsiteX7" fmla="*/ 216039 w 929472"/>
                  <a:gd name="connsiteY7" fmla="*/ 15073 h 256233"/>
                  <a:gd name="connsiteX8" fmla="*/ 130628 w 929472"/>
                  <a:gd name="connsiteY8" fmla="*/ 45218 h 256233"/>
                  <a:gd name="connsiteX9" fmla="*/ 90435 w 929472"/>
                  <a:gd name="connsiteY9" fmla="*/ 45218 h 256233"/>
                  <a:gd name="connsiteX10" fmla="*/ 0 w 929472"/>
                  <a:gd name="connsiteY10" fmla="*/ 35170 h 256233"/>
                  <a:gd name="connsiteX11" fmla="*/ 0 w 929472"/>
                  <a:gd name="connsiteY11" fmla="*/ 256233 h 256233"/>
                  <a:gd name="connsiteX0" fmla="*/ 0 w 929472"/>
                  <a:gd name="connsiteY0" fmla="*/ 280682 h 280682"/>
                  <a:gd name="connsiteX1" fmla="*/ 422030 w 929472"/>
                  <a:gd name="connsiteY1" fmla="*/ 210344 h 280682"/>
                  <a:gd name="connsiteX2" fmla="*/ 929472 w 929472"/>
                  <a:gd name="connsiteY2" fmla="*/ 230441 h 280682"/>
                  <a:gd name="connsiteX3" fmla="*/ 924448 w 929472"/>
                  <a:gd name="connsiteY3" fmla="*/ 44546 h 280682"/>
                  <a:gd name="connsiteX4" fmla="*/ 566311 w 929472"/>
                  <a:gd name="connsiteY4" fmla="*/ 0 h 280682"/>
                  <a:gd name="connsiteX5" fmla="*/ 391885 w 929472"/>
                  <a:gd name="connsiteY5" fmla="*/ 24449 h 280682"/>
                  <a:gd name="connsiteX6" fmla="*/ 286378 w 929472"/>
                  <a:gd name="connsiteY6" fmla="*/ 24449 h 280682"/>
                  <a:gd name="connsiteX7" fmla="*/ 216039 w 929472"/>
                  <a:gd name="connsiteY7" fmla="*/ 39522 h 280682"/>
                  <a:gd name="connsiteX8" fmla="*/ 130628 w 929472"/>
                  <a:gd name="connsiteY8" fmla="*/ 69667 h 280682"/>
                  <a:gd name="connsiteX9" fmla="*/ 90435 w 929472"/>
                  <a:gd name="connsiteY9" fmla="*/ 69667 h 280682"/>
                  <a:gd name="connsiteX10" fmla="*/ 0 w 929472"/>
                  <a:gd name="connsiteY10" fmla="*/ 59619 h 280682"/>
                  <a:gd name="connsiteX11" fmla="*/ 0 w 929472"/>
                  <a:gd name="connsiteY11" fmla="*/ 280682 h 280682"/>
                  <a:gd name="connsiteX0" fmla="*/ 0 w 929472"/>
                  <a:gd name="connsiteY0" fmla="*/ 317245 h 317245"/>
                  <a:gd name="connsiteX1" fmla="*/ 422030 w 929472"/>
                  <a:gd name="connsiteY1" fmla="*/ 246907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  <a:gd name="connsiteX0" fmla="*/ 0 w 929472"/>
                  <a:gd name="connsiteY0" fmla="*/ 317245 h 317245"/>
                  <a:gd name="connsiteX1" fmla="*/ 519752 w 929472"/>
                  <a:gd name="connsiteY1" fmla="*/ 177105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  <a:gd name="connsiteX0" fmla="*/ 0 w 929472"/>
                  <a:gd name="connsiteY0" fmla="*/ 317245 h 317245"/>
                  <a:gd name="connsiteX1" fmla="*/ 519752 w 929472"/>
                  <a:gd name="connsiteY1" fmla="*/ 177105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  <a:gd name="connsiteX0" fmla="*/ 0 w 929472"/>
                  <a:gd name="connsiteY0" fmla="*/ 317245 h 317245"/>
                  <a:gd name="connsiteX1" fmla="*/ 519752 w 929472"/>
                  <a:gd name="connsiteY1" fmla="*/ 177105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  <a:gd name="connsiteX0" fmla="*/ 0 w 929472"/>
                  <a:gd name="connsiteY0" fmla="*/ 317245 h 317245"/>
                  <a:gd name="connsiteX1" fmla="*/ 519752 w 929472"/>
                  <a:gd name="connsiteY1" fmla="*/ 177105 h 317245"/>
                  <a:gd name="connsiteX2" fmla="*/ 929472 w 929472"/>
                  <a:gd name="connsiteY2" fmla="*/ 267004 h 317245"/>
                  <a:gd name="connsiteX3" fmla="*/ 924448 w 929472"/>
                  <a:gd name="connsiteY3" fmla="*/ 81109 h 317245"/>
                  <a:gd name="connsiteX4" fmla="*/ 566311 w 929472"/>
                  <a:gd name="connsiteY4" fmla="*/ 36563 h 317245"/>
                  <a:gd name="connsiteX5" fmla="*/ 391885 w 929472"/>
                  <a:gd name="connsiteY5" fmla="*/ 61012 h 317245"/>
                  <a:gd name="connsiteX6" fmla="*/ 286378 w 929472"/>
                  <a:gd name="connsiteY6" fmla="*/ 61012 h 317245"/>
                  <a:gd name="connsiteX7" fmla="*/ 216039 w 929472"/>
                  <a:gd name="connsiteY7" fmla="*/ 76085 h 317245"/>
                  <a:gd name="connsiteX8" fmla="*/ 130628 w 929472"/>
                  <a:gd name="connsiteY8" fmla="*/ 106230 h 317245"/>
                  <a:gd name="connsiteX9" fmla="*/ 90435 w 929472"/>
                  <a:gd name="connsiteY9" fmla="*/ 106230 h 317245"/>
                  <a:gd name="connsiteX10" fmla="*/ 0 w 929472"/>
                  <a:gd name="connsiteY10" fmla="*/ 96182 h 317245"/>
                  <a:gd name="connsiteX11" fmla="*/ 0 w 929472"/>
                  <a:gd name="connsiteY11" fmla="*/ 317245 h 317245"/>
                  <a:gd name="connsiteX0" fmla="*/ 0 w 929472"/>
                  <a:gd name="connsiteY0" fmla="*/ 317245 h 423087"/>
                  <a:gd name="connsiteX1" fmla="*/ 544209 w 929472"/>
                  <a:gd name="connsiteY1" fmla="*/ 376374 h 423087"/>
                  <a:gd name="connsiteX2" fmla="*/ 929472 w 929472"/>
                  <a:gd name="connsiteY2" fmla="*/ 267004 h 423087"/>
                  <a:gd name="connsiteX3" fmla="*/ 924448 w 929472"/>
                  <a:gd name="connsiteY3" fmla="*/ 81109 h 423087"/>
                  <a:gd name="connsiteX4" fmla="*/ 566311 w 929472"/>
                  <a:gd name="connsiteY4" fmla="*/ 36563 h 423087"/>
                  <a:gd name="connsiteX5" fmla="*/ 391885 w 929472"/>
                  <a:gd name="connsiteY5" fmla="*/ 61012 h 423087"/>
                  <a:gd name="connsiteX6" fmla="*/ 286378 w 929472"/>
                  <a:gd name="connsiteY6" fmla="*/ 61012 h 423087"/>
                  <a:gd name="connsiteX7" fmla="*/ 216039 w 929472"/>
                  <a:gd name="connsiteY7" fmla="*/ 76085 h 423087"/>
                  <a:gd name="connsiteX8" fmla="*/ 130628 w 929472"/>
                  <a:gd name="connsiteY8" fmla="*/ 106230 h 423087"/>
                  <a:gd name="connsiteX9" fmla="*/ 90435 w 929472"/>
                  <a:gd name="connsiteY9" fmla="*/ 106230 h 423087"/>
                  <a:gd name="connsiteX10" fmla="*/ 0 w 929472"/>
                  <a:gd name="connsiteY10" fmla="*/ 96182 h 423087"/>
                  <a:gd name="connsiteX11" fmla="*/ 0 w 929472"/>
                  <a:gd name="connsiteY11" fmla="*/ 317245 h 423087"/>
                  <a:gd name="connsiteX0" fmla="*/ 0 w 929472"/>
                  <a:gd name="connsiteY0" fmla="*/ 256233 h 362075"/>
                  <a:gd name="connsiteX1" fmla="*/ 544209 w 929472"/>
                  <a:gd name="connsiteY1" fmla="*/ 315362 h 362075"/>
                  <a:gd name="connsiteX2" fmla="*/ 929472 w 929472"/>
                  <a:gd name="connsiteY2" fmla="*/ 205992 h 362075"/>
                  <a:gd name="connsiteX3" fmla="*/ 924448 w 929472"/>
                  <a:gd name="connsiteY3" fmla="*/ 20097 h 362075"/>
                  <a:gd name="connsiteX4" fmla="*/ 570082 w 929472"/>
                  <a:gd name="connsiteY4" fmla="*/ 115478 h 362075"/>
                  <a:gd name="connsiteX5" fmla="*/ 391885 w 929472"/>
                  <a:gd name="connsiteY5" fmla="*/ 0 h 362075"/>
                  <a:gd name="connsiteX6" fmla="*/ 286378 w 929472"/>
                  <a:gd name="connsiteY6" fmla="*/ 0 h 362075"/>
                  <a:gd name="connsiteX7" fmla="*/ 216039 w 929472"/>
                  <a:gd name="connsiteY7" fmla="*/ 15073 h 362075"/>
                  <a:gd name="connsiteX8" fmla="*/ 130628 w 929472"/>
                  <a:gd name="connsiteY8" fmla="*/ 45218 h 362075"/>
                  <a:gd name="connsiteX9" fmla="*/ 90435 w 929472"/>
                  <a:gd name="connsiteY9" fmla="*/ 45218 h 362075"/>
                  <a:gd name="connsiteX10" fmla="*/ 0 w 929472"/>
                  <a:gd name="connsiteY10" fmla="*/ 35170 h 362075"/>
                  <a:gd name="connsiteX11" fmla="*/ 0 w 929472"/>
                  <a:gd name="connsiteY11" fmla="*/ 256233 h 362075"/>
                  <a:gd name="connsiteX0" fmla="*/ 0 w 929472"/>
                  <a:gd name="connsiteY0" fmla="*/ 256233 h 315362"/>
                  <a:gd name="connsiteX1" fmla="*/ 544209 w 929472"/>
                  <a:gd name="connsiteY1" fmla="*/ 315362 h 315362"/>
                  <a:gd name="connsiteX2" fmla="*/ 929472 w 929472"/>
                  <a:gd name="connsiteY2" fmla="*/ 205992 h 315362"/>
                  <a:gd name="connsiteX3" fmla="*/ 924448 w 929472"/>
                  <a:gd name="connsiteY3" fmla="*/ 20097 h 315362"/>
                  <a:gd name="connsiteX4" fmla="*/ 570082 w 929472"/>
                  <a:gd name="connsiteY4" fmla="*/ 115478 h 315362"/>
                  <a:gd name="connsiteX5" fmla="*/ 391885 w 929472"/>
                  <a:gd name="connsiteY5" fmla="*/ 0 h 315362"/>
                  <a:gd name="connsiteX6" fmla="*/ 286378 w 929472"/>
                  <a:gd name="connsiteY6" fmla="*/ 0 h 315362"/>
                  <a:gd name="connsiteX7" fmla="*/ 216039 w 929472"/>
                  <a:gd name="connsiteY7" fmla="*/ 15073 h 315362"/>
                  <a:gd name="connsiteX8" fmla="*/ 130628 w 929472"/>
                  <a:gd name="connsiteY8" fmla="*/ 45218 h 315362"/>
                  <a:gd name="connsiteX9" fmla="*/ 90435 w 929472"/>
                  <a:gd name="connsiteY9" fmla="*/ 45218 h 315362"/>
                  <a:gd name="connsiteX10" fmla="*/ 0 w 929472"/>
                  <a:gd name="connsiteY10" fmla="*/ 35170 h 315362"/>
                  <a:gd name="connsiteX11" fmla="*/ 0 w 929472"/>
                  <a:gd name="connsiteY11" fmla="*/ 256233 h 315362"/>
                  <a:gd name="connsiteX0" fmla="*/ 0 w 929472"/>
                  <a:gd name="connsiteY0" fmla="*/ 256233 h 315362"/>
                  <a:gd name="connsiteX1" fmla="*/ 544209 w 929472"/>
                  <a:gd name="connsiteY1" fmla="*/ 315362 h 315362"/>
                  <a:gd name="connsiteX2" fmla="*/ 929472 w 929472"/>
                  <a:gd name="connsiteY2" fmla="*/ 205992 h 315362"/>
                  <a:gd name="connsiteX3" fmla="*/ 924448 w 929472"/>
                  <a:gd name="connsiteY3" fmla="*/ 20097 h 315362"/>
                  <a:gd name="connsiteX4" fmla="*/ 641342 w 929472"/>
                  <a:gd name="connsiteY4" fmla="*/ 185855 h 315362"/>
                  <a:gd name="connsiteX5" fmla="*/ 391885 w 929472"/>
                  <a:gd name="connsiteY5" fmla="*/ 0 h 315362"/>
                  <a:gd name="connsiteX6" fmla="*/ 286378 w 929472"/>
                  <a:gd name="connsiteY6" fmla="*/ 0 h 315362"/>
                  <a:gd name="connsiteX7" fmla="*/ 216039 w 929472"/>
                  <a:gd name="connsiteY7" fmla="*/ 15073 h 315362"/>
                  <a:gd name="connsiteX8" fmla="*/ 130628 w 929472"/>
                  <a:gd name="connsiteY8" fmla="*/ 45218 h 315362"/>
                  <a:gd name="connsiteX9" fmla="*/ 90435 w 929472"/>
                  <a:gd name="connsiteY9" fmla="*/ 45218 h 315362"/>
                  <a:gd name="connsiteX10" fmla="*/ 0 w 929472"/>
                  <a:gd name="connsiteY10" fmla="*/ 35170 h 315362"/>
                  <a:gd name="connsiteX11" fmla="*/ 0 w 929472"/>
                  <a:gd name="connsiteY11" fmla="*/ 256233 h 315362"/>
                  <a:gd name="connsiteX0" fmla="*/ 0 w 929472"/>
                  <a:gd name="connsiteY0" fmla="*/ 256233 h 315362"/>
                  <a:gd name="connsiteX1" fmla="*/ 544209 w 929472"/>
                  <a:gd name="connsiteY1" fmla="*/ 315362 h 315362"/>
                  <a:gd name="connsiteX2" fmla="*/ 929472 w 929472"/>
                  <a:gd name="connsiteY2" fmla="*/ 205992 h 315362"/>
                  <a:gd name="connsiteX3" fmla="*/ 924448 w 929472"/>
                  <a:gd name="connsiteY3" fmla="*/ 20097 h 315362"/>
                  <a:gd name="connsiteX4" fmla="*/ 641342 w 929472"/>
                  <a:gd name="connsiteY4" fmla="*/ 185855 h 315362"/>
                  <a:gd name="connsiteX5" fmla="*/ 391885 w 929472"/>
                  <a:gd name="connsiteY5" fmla="*/ 0 h 315362"/>
                  <a:gd name="connsiteX6" fmla="*/ 286378 w 929472"/>
                  <a:gd name="connsiteY6" fmla="*/ 0 h 315362"/>
                  <a:gd name="connsiteX7" fmla="*/ 216039 w 929472"/>
                  <a:gd name="connsiteY7" fmla="*/ 15073 h 315362"/>
                  <a:gd name="connsiteX8" fmla="*/ 130628 w 929472"/>
                  <a:gd name="connsiteY8" fmla="*/ 45218 h 315362"/>
                  <a:gd name="connsiteX9" fmla="*/ 90435 w 929472"/>
                  <a:gd name="connsiteY9" fmla="*/ 45218 h 315362"/>
                  <a:gd name="connsiteX10" fmla="*/ 0 w 929472"/>
                  <a:gd name="connsiteY10" fmla="*/ 35170 h 315362"/>
                  <a:gd name="connsiteX11" fmla="*/ 0 w 929472"/>
                  <a:gd name="connsiteY11" fmla="*/ 256233 h 315362"/>
                  <a:gd name="connsiteX0" fmla="*/ 0 w 929472"/>
                  <a:gd name="connsiteY0" fmla="*/ 256233 h 315362"/>
                  <a:gd name="connsiteX1" fmla="*/ 544209 w 929472"/>
                  <a:gd name="connsiteY1" fmla="*/ 315362 h 315362"/>
                  <a:gd name="connsiteX2" fmla="*/ 929472 w 929472"/>
                  <a:gd name="connsiteY2" fmla="*/ 205992 h 315362"/>
                  <a:gd name="connsiteX3" fmla="*/ 924448 w 929472"/>
                  <a:gd name="connsiteY3" fmla="*/ 20097 h 315362"/>
                  <a:gd name="connsiteX4" fmla="*/ 641342 w 929472"/>
                  <a:gd name="connsiteY4" fmla="*/ 185855 h 315362"/>
                  <a:gd name="connsiteX5" fmla="*/ 391885 w 929472"/>
                  <a:gd name="connsiteY5" fmla="*/ 0 h 315362"/>
                  <a:gd name="connsiteX6" fmla="*/ 286378 w 929472"/>
                  <a:gd name="connsiteY6" fmla="*/ 0 h 315362"/>
                  <a:gd name="connsiteX7" fmla="*/ 216039 w 929472"/>
                  <a:gd name="connsiteY7" fmla="*/ 15073 h 315362"/>
                  <a:gd name="connsiteX8" fmla="*/ 130628 w 929472"/>
                  <a:gd name="connsiteY8" fmla="*/ 45218 h 315362"/>
                  <a:gd name="connsiteX9" fmla="*/ 90435 w 929472"/>
                  <a:gd name="connsiteY9" fmla="*/ 45218 h 315362"/>
                  <a:gd name="connsiteX10" fmla="*/ 0 w 929472"/>
                  <a:gd name="connsiteY10" fmla="*/ 35170 h 315362"/>
                  <a:gd name="connsiteX11" fmla="*/ 0 w 929472"/>
                  <a:gd name="connsiteY11" fmla="*/ 256233 h 315362"/>
                  <a:gd name="connsiteX0" fmla="*/ 0 w 929472"/>
                  <a:gd name="connsiteY0" fmla="*/ 256233 h 315362"/>
                  <a:gd name="connsiteX1" fmla="*/ 544209 w 929472"/>
                  <a:gd name="connsiteY1" fmla="*/ 315362 h 315362"/>
                  <a:gd name="connsiteX2" fmla="*/ 929472 w 929472"/>
                  <a:gd name="connsiteY2" fmla="*/ 205992 h 315362"/>
                  <a:gd name="connsiteX3" fmla="*/ 924448 w 929472"/>
                  <a:gd name="connsiteY3" fmla="*/ 20097 h 315362"/>
                  <a:gd name="connsiteX4" fmla="*/ 641342 w 929472"/>
                  <a:gd name="connsiteY4" fmla="*/ 185855 h 315362"/>
                  <a:gd name="connsiteX5" fmla="*/ 391885 w 929472"/>
                  <a:gd name="connsiteY5" fmla="*/ 0 h 315362"/>
                  <a:gd name="connsiteX6" fmla="*/ 286378 w 929472"/>
                  <a:gd name="connsiteY6" fmla="*/ 0 h 315362"/>
                  <a:gd name="connsiteX7" fmla="*/ 216039 w 929472"/>
                  <a:gd name="connsiteY7" fmla="*/ 15073 h 315362"/>
                  <a:gd name="connsiteX8" fmla="*/ 130628 w 929472"/>
                  <a:gd name="connsiteY8" fmla="*/ 45218 h 315362"/>
                  <a:gd name="connsiteX9" fmla="*/ 90435 w 929472"/>
                  <a:gd name="connsiteY9" fmla="*/ 45218 h 315362"/>
                  <a:gd name="connsiteX10" fmla="*/ 0 w 929472"/>
                  <a:gd name="connsiteY10" fmla="*/ 35170 h 315362"/>
                  <a:gd name="connsiteX11" fmla="*/ 0 w 929472"/>
                  <a:gd name="connsiteY11" fmla="*/ 256233 h 315362"/>
                  <a:gd name="connsiteX0" fmla="*/ 0 w 929472"/>
                  <a:gd name="connsiteY0" fmla="*/ 256233 h 452736"/>
                  <a:gd name="connsiteX1" fmla="*/ 544209 w 929472"/>
                  <a:gd name="connsiteY1" fmla="*/ 315362 h 452736"/>
                  <a:gd name="connsiteX2" fmla="*/ 929472 w 929472"/>
                  <a:gd name="connsiteY2" fmla="*/ 205992 h 452736"/>
                  <a:gd name="connsiteX3" fmla="*/ 924448 w 929472"/>
                  <a:gd name="connsiteY3" fmla="*/ 20097 h 452736"/>
                  <a:gd name="connsiteX4" fmla="*/ 641342 w 929472"/>
                  <a:gd name="connsiteY4" fmla="*/ 185855 h 452736"/>
                  <a:gd name="connsiteX5" fmla="*/ 391885 w 929472"/>
                  <a:gd name="connsiteY5" fmla="*/ 0 h 452736"/>
                  <a:gd name="connsiteX6" fmla="*/ 286378 w 929472"/>
                  <a:gd name="connsiteY6" fmla="*/ 0 h 452736"/>
                  <a:gd name="connsiteX7" fmla="*/ 216039 w 929472"/>
                  <a:gd name="connsiteY7" fmla="*/ 15073 h 452736"/>
                  <a:gd name="connsiteX8" fmla="*/ 130628 w 929472"/>
                  <a:gd name="connsiteY8" fmla="*/ 45218 h 452736"/>
                  <a:gd name="connsiteX9" fmla="*/ 90435 w 929472"/>
                  <a:gd name="connsiteY9" fmla="*/ 45218 h 452736"/>
                  <a:gd name="connsiteX10" fmla="*/ 0 w 929472"/>
                  <a:gd name="connsiteY10" fmla="*/ 35170 h 452736"/>
                  <a:gd name="connsiteX11" fmla="*/ 0 w 929472"/>
                  <a:gd name="connsiteY11" fmla="*/ 256233 h 4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9472" h="452736">
                    <a:moveTo>
                      <a:pt x="0" y="256233"/>
                    </a:moveTo>
                    <a:cubicBezTo>
                      <a:pt x="233589" y="88667"/>
                      <a:pt x="361432" y="125680"/>
                      <a:pt x="544209" y="315362"/>
                    </a:cubicBezTo>
                    <a:cubicBezTo>
                      <a:pt x="828516" y="452736"/>
                      <a:pt x="792899" y="176026"/>
                      <a:pt x="929472" y="205992"/>
                    </a:cubicBezTo>
                    <a:lnTo>
                      <a:pt x="924448" y="20097"/>
                    </a:lnTo>
                    <a:cubicBezTo>
                      <a:pt x="805069" y="5248"/>
                      <a:pt x="772989" y="179971"/>
                      <a:pt x="641342" y="185855"/>
                    </a:cubicBezTo>
                    <a:cubicBezTo>
                      <a:pt x="543417" y="43806"/>
                      <a:pt x="475037" y="61952"/>
                      <a:pt x="391885" y="0"/>
                    </a:cubicBezTo>
                    <a:lnTo>
                      <a:pt x="286378" y="0"/>
                    </a:lnTo>
                    <a:lnTo>
                      <a:pt x="216039" y="15073"/>
                    </a:lnTo>
                    <a:lnTo>
                      <a:pt x="130628" y="45218"/>
                    </a:lnTo>
                    <a:lnTo>
                      <a:pt x="90435" y="45218"/>
                    </a:lnTo>
                    <a:lnTo>
                      <a:pt x="0" y="35170"/>
                    </a:lnTo>
                    <a:lnTo>
                      <a:pt x="0" y="256233"/>
                    </a:lnTo>
                    <a:close/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7" name="Grupo 119"/>
            <p:cNvGrpSpPr>
              <a:grpSpLocks/>
            </p:cNvGrpSpPr>
            <p:nvPr/>
          </p:nvGrpSpPr>
          <p:grpSpPr bwMode="auto">
            <a:xfrm flipH="1">
              <a:off x="4532861" y="5030602"/>
              <a:ext cx="239164" cy="346887"/>
              <a:chOff x="-631118" y="6182082"/>
              <a:chExt cx="309782" cy="370997"/>
            </a:xfrm>
          </p:grpSpPr>
          <p:sp>
            <p:nvSpPr>
              <p:cNvPr id="37" name="Forma livre 36"/>
              <p:cNvSpPr/>
              <p:nvPr/>
            </p:nvSpPr>
            <p:spPr>
              <a:xfrm rot="20524570">
                <a:off x="-582118" y="6329970"/>
                <a:ext cx="168653" cy="222344"/>
              </a:xfrm>
              <a:custGeom>
                <a:avLst/>
                <a:gdLst>
                  <a:gd name="connsiteX0" fmla="*/ 0 w 180870"/>
                  <a:gd name="connsiteY0" fmla="*/ 266281 h 266281"/>
                  <a:gd name="connsiteX1" fmla="*/ 65314 w 180870"/>
                  <a:gd name="connsiteY1" fmla="*/ 85411 h 266281"/>
                  <a:gd name="connsiteX2" fmla="*/ 55266 w 180870"/>
                  <a:gd name="connsiteY2" fmla="*/ 10049 h 266281"/>
                  <a:gd name="connsiteX3" fmla="*/ 50242 w 180870"/>
                  <a:gd name="connsiteY3" fmla="*/ 0 h 266281"/>
                  <a:gd name="connsiteX4" fmla="*/ 50242 w 180870"/>
                  <a:gd name="connsiteY4" fmla="*/ 0 h 266281"/>
                  <a:gd name="connsiteX5" fmla="*/ 85411 w 180870"/>
                  <a:gd name="connsiteY5" fmla="*/ 85411 h 266281"/>
                  <a:gd name="connsiteX6" fmla="*/ 70338 w 180870"/>
                  <a:gd name="connsiteY6" fmla="*/ 135653 h 266281"/>
                  <a:gd name="connsiteX7" fmla="*/ 135653 w 180870"/>
                  <a:gd name="connsiteY7" fmla="*/ 25121 h 266281"/>
                  <a:gd name="connsiteX8" fmla="*/ 90435 w 180870"/>
                  <a:gd name="connsiteY8" fmla="*/ 130629 h 266281"/>
                  <a:gd name="connsiteX9" fmla="*/ 180870 w 180870"/>
                  <a:gd name="connsiteY9" fmla="*/ 100484 h 266281"/>
                  <a:gd name="connsiteX10" fmla="*/ 105508 w 180870"/>
                  <a:gd name="connsiteY10" fmla="*/ 150725 h 266281"/>
                  <a:gd name="connsiteX11" fmla="*/ 70338 w 180870"/>
                  <a:gd name="connsiteY11" fmla="*/ 221064 h 266281"/>
                  <a:gd name="connsiteX12" fmla="*/ 60290 w 180870"/>
                  <a:gd name="connsiteY12" fmla="*/ 266281 h 266281"/>
                  <a:gd name="connsiteX13" fmla="*/ 0 w 180870"/>
                  <a:gd name="connsiteY13" fmla="*/ 266281 h 26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870" h="266281">
                    <a:moveTo>
                      <a:pt x="0" y="266281"/>
                    </a:moveTo>
                    <a:lnTo>
                      <a:pt x="65314" y="85411"/>
                    </a:lnTo>
                    <a:cubicBezTo>
                      <a:pt x="63226" y="64535"/>
                      <a:pt x="61670" y="32463"/>
                      <a:pt x="55266" y="10049"/>
                    </a:cubicBezTo>
                    <a:cubicBezTo>
                      <a:pt x="54237" y="6448"/>
                      <a:pt x="51917" y="3350"/>
                      <a:pt x="50242" y="0"/>
                    </a:cubicBezTo>
                    <a:lnTo>
                      <a:pt x="50242" y="0"/>
                    </a:lnTo>
                    <a:lnTo>
                      <a:pt x="85411" y="85411"/>
                    </a:lnTo>
                    <a:lnTo>
                      <a:pt x="70338" y="135653"/>
                    </a:lnTo>
                    <a:lnTo>
                      <a:pt x="135653" y="25121"/>
                    </a:lnTo>
                    <a:lnTo>
                      <a:pt x="90435" y="130629"/>
                    </a:lnTo>
                    <a:lnTo>
                      <a:pt x="180870" y="100484"/>
                    </a:lnTo>
                    <a:lnTo>
                      <a:pt x="105508" y="150725"/>
                    </a:lnTo>
                    <a:lnTo>
                      <a:pt x="70338" y="221064"/>
                    </a:lnTo>
                    <a:lnTo>
                      <a:pt x="60290" y="266281"/>
                    </a:lnTo>
                    <a:lnTo>
                      <a:pt x="0" y="266281"/>
                    </a:lnTo>
                    <a:close/>
                  </a:path>
                </a:pathLst>
              </a:cu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8" name="Nuvem 37"/>
              <p:cNvSpPr/>
              <p:nvPr/>
            </p:nvSpPr>
            <p:spPr>
              <a:xfrm rot="19340301">
                <a:off x="-631479" y="6182308"/>
                <a:ext cx="310567" cy="201976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9" name="Nuvem 38"/>
              <p:cNvSpPr/>
              <p:nvPr/>
            </p:nvSpPr>
            <p:spPr>
              <a:xfrm rot="586062">
                <a:off x="-522473" y="6285841"/>
                <a:ext cx="189220" cy="173123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8" name="Grupo 119"/>
            <p:cNvGrpSpPr>
              <a:grpSpLocks/>
            </p:cNvGrpSpPr>
            <p:nvPr/>
          </p:nvGrpSpPr>
          <p:grpSpPr bwMode="auto">
            <a:xfrm flipH="1">
              <a:off x="5292080" y="5157192"/>
              <a:ext cx="95148" cy="138004"/>
              <a:chOff x="-631118" y="6182082"/>
              <a:chExt cx="309782" cy="370997"/>
            </a:xfrm>
          </p:grpSpPr>
          <p:sp>
            <p:nvSpPr>
              <p:cNvPr id="34" name="Forma livre 33"/>
              <p:cNvSpPr/>
              <p:nvPr/>
            </p:nvSpPr>
            <p:spPr>
              <a:xfrm rot="20524570">
                <a:off x="-583250" y="6332956"/>
                <a:ext cx="170602" cy="221846"/>
              </a:xfrm>
              <a:custGeom>
                <a:avLst/>
                <a:gdLst>
                  <a:gd name="connsiteX0" fmla="*/ 0 w 180870"/>
                  <a:gd name="connsiteY0" fmla="*/ 266281 h 266281"/>
                  <a:gd name="connsiteX1" fmla="*/ 65314 w 180870"/>
                  <a:gd name="connsiteY1" fmla="*/ 85411 h 266281"/>
                  <a:gd name="connsiteX2" fmla="*/ 55266 w 180870"/>
                  <a:gd name="connsiteY2" fmla="*/ 10049 h 266281"/>
                  <a:gd name="connsiteX3" fmla="*/ 50242 w 180870"/>
                  <a:gd name="connsiteY3" fmla="*/ 0 h 266281"/>
                  <a:gd name="connsiteX4" fmla="*/ 50242 w 180870"/>
                  <a:gd name="connsiteY4" fmla="*/ 0 h 266281"/>
                  <a:gd name="connsiteX5" fmla="*/ 85411 w 180870"/>
                  <a:gd name="connsiteY5" fmla="*/ 85411 h 266281"/>
                  <a:gd name="connsiteX6" fmla="*/ 70338 w 180870"/>
                  <a:gd name="connsiteY6" fmla="*/ 135653 h 266281"/>
                  <a:gd name="connsiteX7" fmla="*/ 135653 w 180870"/>
                  <a:gd name="connsiteY7" fmla="*/ 25121 h 266281"/>
                  <a:gd name="connsiteX8" fmla="*/ 90435 w 180870"/>
                  <a:gd name="connsiteY8" fmla="*/ 130629 h 266281"/>
                  <a:gd name="connsiteX9" fmla="*/ 180870 w 180870"/>
                  <a:gd name="connsiteY9" fmla="*/ 100484 h 266281"/>
                  <a:gd name="connsiteX10" fmla="*/ 105508 w 180870"/>
                  <a:gd name="connsiteY10" fmla="*/ 150725 h 266281"/>
                  <a:gd name="connsiteX11" fmla="*/ 70338 w 180870"/>
                  <a:gd name="connsiteY11" fmla="*/ 221064 h 266281"/>
                  <a:gd name="connsiteX12" fmla="*/ 60290 w 180870"/>
                  <a:gd name="connsiteY12" fmla="*/ 266281 h 266281"/>
                  <a:gd name="connsiteX13" fmla="*/ 0 w 180870"/>
                  <a:gd name="connsiteY13" fmla="*/ 266281 h 26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870" h="266281">
                    <a:moveTo>
                      <a:pt x="0" y="266281"/>
                    </a:moveTo>
                    <a:lnTo>
                      <a:pt x="65314" y="85411"/>
                    </a:lnTo>
                    <a:cubicBezTo>
                      <a:pt x="63226" y="64535"/>
                      <a:pt x="61670" y="32463"/>
                      <a:pt x="55266" y="10049"/>
                    </a:cubicBezTo>
                    <a:cubicBezTo>
                      <a:pt x="54237" y="6448"/>
                      <a:pt x="51917" y="3350"/>
                      <a:pt x="50242" y="0"/>
                    </a:cubicBezTo>
                    <a:lnTo>
                      <a:pt x="50242" y="0"/>
                    </a:lnTo>
                    <a:lnTo>
                      <a:pt x="85411" y="85411"/>
                    </a:lnTo>
                    <a:lnTo>
                      <a:pt x="70338" y="135653"/>
                    </a:lnTo>
                    <a:lnTo>
                      <a:pt x="135653" y="25121"/>
                    </a:lnTo>
                    <a:lnTo>
                      <a:pt x="90435" y="130629"/>
                    </a:lnTo>
                    <a:lnTo>
                      <a:pt x="180870" y="100484"/>
                    </a:lnTo>
                    <a:lnTo>
                      <a:pt x="105508" y="150725"/>
                    </a:lnTo>
                    <a:lnTo>
                      <a:pt x="70338" y="221064"/>
                    </a:lnTo>
                    <a:lnTo>
                      <a:pt x="60290" y="266281"/>
                    </a:lnTo>
                    <a:lnTo>
                      <a:pt x="0" y="266281"/>
                    </a:lnTo>
                    <a:close/>
                  </a:path>
                </a:pathLst>
              </a:custGeom>
              <a:solidFill>
                <a:srgbClr val="C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5" name="Nuvem 34"/>
              <p:cNvSpPr/>
              <p:nvPr/>
            </p:nvSpPr>
            <p:spPr>
              <a:xfrm rot="19340301">
                <a:off x="-629780" y="6183638"/>
                <a:ext cx="310189" cy="200513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6" name="Nuvem 35"/>
              <p:cNvSpPr/>
              <p:nvPr/>
            </p:nvSpPr>
            <p:spPr>
              <a:xfrm rot="586062">
                <a:off x="-521212" y="6286028"/>
                <a:ext cx="191282" cy="174915"/>
              </a:xfrm>
              <a:prstGeom prst="cloud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29" name="Grupo 144"/>
            <p:cNvGrpSpPr>
              <a:grpSpLocks/>
            </p:cNvGrpSpPr>
            <p:nvPr/>
          </p:nvGrpSpPr>
          <p:grpSpPr bwMode="auto">
            <a:xfrm>
              <a:off x="4716016" y="4725144"/>
              <a:ext cx="184255" cy="240218"/>
              <a:chOff x="5467865" y="2852938"/>
              <a:chExt cx="2384854" cy="3109198"/>
            </a:xfrm>
          </p:grpSpPr>
          <p:sp>
            <p:nvSpPr>
              <p:cNvPr id="30" name="Forma livre 29"/>
              <p:cNvSpPr/>
              <p:nvPr/>
            </p:nvSpPr>
            <p:spPr>
              <a:xfrm>
                <a:off x="6073109" y="2844942"/>
                <a:ext cx="739886" cy="3122176"/>
              </a:xfrm>
              <a:custGeom>
                <a:avLst/>
                <a:gdLst>
                  <a:gd name="connsiteX0" fmla="*/ 0 w 720080"/>
                  <a:gd name="connsiteY0" fmla="*/ 1548172 h 3096344"/>
                  <a:gd name="connsiteX1" fmla="*/ 9358 w 720080"/>
                  <a:gd name="connsiteY1" fmla="*/ 1197490 h 3096344"/>
                  <a:gd name="connsiteX2" fmla="*/ 360042 w 720080"/>
                  <a:gd name="connsiteY2" fmla="*/ 1 h 3096344"/>
                  <a:gd name="connsiteX3" fmla="*/ 710722 w 720080"/>
                  <a:gd name="connsiteY3" fmla="*/ 1197492 h 3096344"/>
                  <a:gd name="connsiteX4" fmla="*/ 720080 w 720080"/>
                  <a:gd name="connsiteY4" fmla="*/ 1548174 h 3096344"/>
                  <a:gd name="connsiteX5" fmla="*/ 710722 w 720080"/>
                  <a:gd name="connsiteY5" fmla="*/ 1898856 h 3096344"/>
                  <a:gd name="connsiteX6" fmla="*/ 360039 w 720080"/>
                  <a:gd name="connsiteY6" fmla="*/ 3096346 h 3096344"/>
                  <a:gd name="connsiteX7" fmla="*/ 9358 w 720080"/>
                  <a:gd name="connsiteY7" fmla="*/ 1898855 h 3096344"/>
                  <a:gd name="connsiteX8" fmla="*/ 0 w 720080"/>
                  <a:gd name="connsiteY8" fmla="*/ 1548173 h 3096344"/>
                  <a:gd name="connsiteX9" fmla="*/ 0 w 720080"/>
                  <a:gd name="connsiteY9" fmla="*/ 1548172 h 3096344"/>
                  <a:gd name="connsiteX0" fmla="*/ 0 w 720080"/>
                  <a:gd name="connsiteY0" fmla="*/ 1548171 h 3096347"/>
                  <a:gd name="connsiteX1" fmla="*/ 9358 w 720080"/>
                  <a:gd name="connsiteY1" fmla="*/ 1197489 h 3096347"/>
                  <a:gd name="connsiteX2" fmla="*/ 360042 w 720080"/>
                  <a:gd name="connsiteY2" fmla="*/ 0 h 3096347"/>
                  <a:gd name="connsiteX3" fmla="*/ 710722 w 720080"/>
                  <a:gd name="connsiteY3" fmla="*/ 1197491 h 3096347"/>
                  <a:gd name="connsiteX4" fmla="*/ 720080 w 720080"/>
                  <a:gd name="connsiteY4" fmla="*/ 1548173 h 3096347"/>
                  <a:gd name="connsiteX5" fmla="*/ 710722 w 720080"/>
                  <a:gd name="connsiteY5" fmla="*/ 1898855 h 3096347"/>
                  <a:gd name="connsiteX6" fmla="*/ 360039 w 720080"/>
                  <a:gd name="connsiteY6" fmla="*/ 3096345 h 3096347"/>
                  <a:gd name="connsiteX7" fmla="*/ 9358 w 720080"/>
                  <a:gd name="connsiteY7" fmla="*/ 1898854 h 3096347"/>
                  <a:gd name="connsiteX8" fmla="*/ 0 w 720080"/>
                  <a:gd name="connsiteY8" fmla="*/ 1548172 h 3096347"/>
                  <a:gd name="connsiteX9" fmla="*/ 0 w 720080"/>
                  <a:gd name="connsiteY9" fmla="*/ 1548171 h 3096347"/>
                  <a:gd name="connsiteX0" fmla="*/ 0 w 720080"/>
                  <a:gd name="connsiteY0" fmla="*/ 1548171 h 3096347"/>
                  <a:gd name="connsiteX1" fmla="*/ 9358 w 720080"/>
                  <a:gd name="connsiteY1" fmla="*/ 1197489 h 3096347"/>
                  <a:gd name="connsiteX2" fmla="*/ 360042 w 720080"/>
                  <a:gd name="connsiteY2" fmla="*/ 0 h 3096347"/>
                  <a:gd name="connsiteX3" fmla="*/ 710722 w 720080"/>
                  <a:gd name="connsiteY3" fmla="*/ 1197491 h 3096347"/>
                  <a:gd name="connsiteX4" fmla="*/ 720080 w 720080"/>
                  <a:gd name="connsiteY4" fmla="*/ 1548173 h 3096347"/>
                  <a:gd name="connsiteX5" fmla="*/ 710722 w 720080"/>
                  <a:gd name="connsiteY5" fmla="*/ 1898855 h 3096347"/>
                  <a:gd name="connsiteX6" fmla="*/ 360039 w 720080"/>
                  <a:gd name="connsiteY6" fmla="*/ 3096345 h 3096347"/>
                  <a:gd name="connsiteX7" fmla="*/ 9358 w 720080"/>
                  <a:gd name="connsiteY7" fmla="*/ 1898854 h 3096347"/>
                  <a:gd name="connsiteX8" fmla="*/ 0 w 720080"/>
                  <a:gd name="connsiteY8" fmla="*/ 1548172 h 3096347"/>
                  <a:gd name="connsiteX9" fmla="*/ 0 w 720080"/>
                  <a:gd name="connsiteY9" fmla="*/ 1548171 h 3096347"/>
                  <a:gd name="connsiteX0" fmla="*/ 28055 w 748135"/>
                  <a:gd name="connsiteY0" fmla="*/ 1548171 h 3109198"/>
                  <a:gd name="connsiteX1" fmla="*/ 37413 w 748135"/>
                  <a:gd name="connsiteY1" fmla="*/ 1197489 h 3109198"/>
                  <a:gd name="connsiteX2" fmla="*/ 388097 w 748135"/>
                  <a:gd name="connsiteY2" fmla="*/ 0 h 3109198"/>
                  <a:gd name="connsiteX3" fmla="*/ 738777 w 748135"/>
                  <a:gd name="connsiteY3" fmla="*/ 1197491 h 3109198"/>
                  <a:gd name="connsiteX4" fmla="*/ 748135 w 748135"/>
                  <a:gd name="connsiteY4" fmla="*/ 1548173 h 3109198"/>
                  <a:gd name="connsiteX5" fmla="*/ 738777 w 748135"/>
                  <a:gd name="connsiteY5" fmla="*/ 1898855 h 3109198"/>
                  <a:gd name="connsiteX6" fmla="*/ 388094 w 748135"/>
                  <a:gd name="connsiteY6" fmla="*/ 3096345 h 3109198"/>
                  <a:gd name="connsiteX7" fmla="*/ 37413 w 748135"/>
                  <a:gd name="connsiteY7" fmla="*/ 1898854 h 3109198"/>
                  <a:gd name="connsiteX8" fmla="*/ 28055 w 748135"/>
                  <a:gd name="connsiteY8" fmla="*/ 1548172 h 3109198"/>
                  <a:gd name="connsiteX9" fmla="*/ 28055 w 748135"/>
                  <a:gd name="connsiteY9" fmla="*/ 1548171 h 3109198"/>
                  <a:gd name="connsiteX0" fmla="*/ 28055 w 748135"/>
                  <a:gd name="connsiteY0" fmla="*/ 1548171 h 3109198"/>
                  <a:gd name="connsiteX1" fmla="*/ 37413 w 748135"/>
                  <a:gd name="connsiteY1" fmla="*/ 1197489 h 3109198"/>
                  <a:gd name="connsiteX2" fmla="*/ 388097 w 748135"/>
                  <a:gd name="connsiteY2" fmla="*/ 0 h 3109198"/>
                  <a:gd name="connsiteX3" fmla="*/ 738777 w 748135"/>
                  <a:gd name="connsiteY3" fmla="*/ 1197491 h 3109198"/>
                  <a:gd name="connsiteX4" fmla="*/ 748135 w 748135"/>
                  <a:gd name="connsiteY4" fmla="*/ 1548173 h 3109198"/>
                  <a:gd name="connsiteX5" fmla="*/ 738777 w 748135"/>
                  <a:gd name="connsiteY5" fmla="*/ 1898855 h 3109198"/>
                  <a:gd name="connsiteX6" fmla="*/ 388094 w 748135"/>
                  <a:gd name="connsiteY6" fmla="*/ 3096345 h 3109198"/>
                  <a:gd name="connsiteX7" fmla="*/ 37413 w 748135"/>
                  <a:gd name="connsiteY7" fmla="*/ 1898854 h 3109198"/>
                  <a:gd name="connsiteX8" fmla="*/ 28055 w 748135"/>
                  <a:gd name="connsiteY8" fmla="*/ 1548172 h 3109198"/>
                  <a:gd name="connsiteX9" fmla="*/ 28055 w 748135"/>
                  <a:gd name="connsiteY9" fmla="*/ 1548171 h 3109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48135" h="3109198">
                    <a:moveTo>
                      <a:pt x="28055" y="1548171"/>
                    </a:moveTo>
                    <a:cubicBezTo>
                      <a:pt x="28055" y="1430125"/>
                      <a:pt x="31195" y="1312466"/>
                      <a:pt x="37413" y="1197489"/>
                    </a:cubicBezTo>
                    <a:cubicBezTo>
                      <a:pt x="75338" y="496265"/>
                      <a:pt x="37073" y="1469"/>
                      <a:pt x="388097" y="0"/>
                    </a:cubicBezTo>
                    <a:cubicBezTo>
                      <a:pt x="722399" y="7657"/>
                      <a:pt x="700853" y="496273"/>
                      <a:pt x="738777" y="1197491"/>
                    </a:cubicBezTo>
                    <a:cubicBezTo>
                      <a:pt x="744995" y="1312468"/>
                      <a:pt x="748135" y="1430127"/>
                      <a:pt x="748135" y="1548173"/>
                    </a:cubicBezTo>
                    <a:cubicBezTo>
                      <a:pt x="748135" y="1666219"/>
                      <a:pt x="744995" y="1783877"/>
                      <a:pt x="738777" y="1898855"/>
                    </a:cubicBezTo>
                    <a:cubicBezTo>
                      <a:pt x="700853" y="2600077"/>
                      <a:pt x="714086" y="3078310"/>
                      <a:pt x="388094" y="3096345"/>
                    </a:cubicBezTo>
                    <a:cubicBezTo>
                      <a:pt x="0" y="3109198"/>
                      <a:pt x="75337" y="2600073"/>
                      <a:pt x="37413" y="1898854"/>
                    </a:cubicBezTo>
                    <a:cubicBezTo>
                      <a:pt x="31195" y="1783876"/>
                      <a:pt x="28055" y="1666218"/>
                      <a:pt x="28055" y="1548172"/>
                    </a:cubicBezTo>
                    <a:lnTo>
                      <a:pt x="28055" y="154817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1" name="Forma livre 30"/>
              <p:cNvSpPr/>
              <p:nvPr/>
            </p:nvSpPr>
            <p:spPr>
              <a:xfrm>
                <a:off x="5477096" y="3892520"/>
                <a:ext cx="2384077" cy="883241"/>
              </a:xfrm>
              <a:custGeom>
                <a:avLst/>
                <a:gdLst>
                  <a:gd name="connsiteX0" fmla="*/ 2131540 w 2384854"/>
                  <a:gd name="connsiteY0" fmla="*/ 271849 h 895865"/>
                  <a:gd name="connsiteX1" fmla="*/ 2131540 w 2384854"/>
                  <a:gd name="connsiteY1" fmla="*/ 271849 h 895865"/>
                  <a:gd name="connsiteX2" fmla="*/ 2150076 w 2384854"/>
                  <a:gd name="connsiteY2" fmla="*/ 216243 h 895865"/>
                  <a:gd name="connsiteX3" fmla="*/ 2242751 w 2384854"/>
                  <a:gd name="connsiteY3" fmla="*/ 0 h 895865"/>
                  <a:gd name="connsiteX4" fmla="*/ 2384854 w 2384854"/>
                  <a:gd name="connsiteY4" fmla="*/ 0 h 895865"/>
                  <a:gd name="connsiteX5" fmla="*/ 2341605 w 2384854"/>
                  <a:gd name="connsiteY5" fmla="*/ 698157 h 895865"/>
                  <a:gd name="connsiteX6" fmla="*/ 766119 w 2384854"/>
                  <a:gd name="connsiteY6" fmla="*/ 895865 h 895865"/>
                  <a:gd name="connsiteX7" fmla="*/ 376881 w 2384854"/>
                  <a:gd name="connsiteY7" fmla="*/ 883508 h 895865"/>
                  <a:gd name="connsiteX8" fmla="*/ 117389 w 2384854"/>
                  <a:gd name="connsiteY8" fmla="*/ 766119 h 895865"/>
                  <a:gd name="connsiteX9" fmla="*/ 49427 w 2384854"/>
                  <a:gd name="connsiteY9" fmla="*/ 716692 h 895865"/>
                  <a:gd name="connsiteX10" fmla="*/ 6178 w 2384854"/>
                  <a:gd name="connsiteY10" fmla="*/ 661086 h 895865"/>
                  <a:gd name="connsiteX11" fmla="*/ 0 w 2384854"/>
                  <a:gd name="connsiteY11" fmla="*/ 531341 h 895865"/>
                  <a:gd name="connsiteX12" fmla="*/ 197708 w 2384854"/>
                  <a:gd name="connsiteY12" fmla="*/ 339811 h 895865"/>
                  <a:gd name="connsiteX13" fmla="*/ 321276 w 2384854"/>
                  <a:gd name="connsiteY13" fmla="*/ 228600 h 895865"/>
                  <a:gd name="connsiteX14" fmla="*/ 395416 w 2384854"/>
                  <a:gd name="connsiteY14" fmla="*/ 197708 h 895865"/>
                  <a:gd name="connsiteX15" fmla="*/ 481913 w 2384854"/>
                  <a:gd name="connsiteY15" fmla="*/ 197708 h 895865"/>
                  <a:gd name="connsiteX16" fmla="*/ 2131540 w 2384854"/>
                  <a:gd name="connsiteY16" fmla="*/ 271849 h 89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84854" h="895865">
                    <a:moveTo>
                      <a:pt x="2131540" y="271849"/>
                    </a:moveTo>
                    <a:lnTo>
                      <a:pt x="2131540" y="271849"/>
                    </a:lnTo>
                    <a:lnTo>
                      <a:pt x="2150076" y="216243"/>
                    </a:lnTo>
                    <a:lnTo>
                      <a:pt x="2242751" y="0"/>
                    </a:lnTo>
                    <a:lnTo>
                      <a:pt x="2384854" y="0"/>
                    </a:lnTo>
                    <a:lnTo>
                      <a:pt x="2341605" y="698157"/>
                    </a:lnTo>
                    <a:lnTo>
                      <a:pt x="766119" y="895865"/>
                    </a:lnTo>
                    <a:lnTo>
                      <a:pt x="376881" y="883508"/>
                    </a:lnTo>
                    <a:lnTo>
                      <a:pt x="117389" y="766119"/>
                    </a:lnTo>
                    <a:lnTo>
                      <a:pt x="49427" y="716692"/>
                    </a:lnTo>
                    <a:lnTo>
                      <a:pt x="6178" y="661086"/>
                    </a:lnTo>
                    <a:lnTo>
                      <a:pt x="0" y="531341"/>
                    </a:lnTo>
                    <a:lnTo>
                      <a:pt x="197708" y="339811"/>
                    </a:lnTo>
                    <a:lnTo>
                      <a:pt x="321276" y="228600"/>
                    </a:lnTo>
                    <a:lnTo>
                      <a:pt x="395416" y="197708"/>
                    </a:lnTo>
                    <a:lnTo>
                      <a:pt x="481913" y="197708"/>
                    </a:lnTo>
                    <a:lnTo>
                      <a:pt x="2131540" y="2718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32" name="Forma livre 31"/>
              <p:cNvSpPr/>
              <p:nvPr/>
            </p:nvSpPr>
            <p:spPr>
              <a:xfrm>
                <a:off x="5579851" y="4139008"/>
                <a:ext cx="739886" cy="287569"/>
              </a:xfrm>
              <a:custGeom>
                <a:avLst/>
                <a:gdLst>
                  <a:gd name="connsiteX0" fmla="*/ 0 w 729048"/>
                  <a:gd name="connsiteY0" fmla="*/ 228600 h 284205"/>
                  <a:gd name="connsiteX1" fmla="*/ 228600 w 729048"/>
                  <a:gd name="connsiteY1" fmla="*/ 18535 h 284205"/>
                  <a:gd name="connsiteX2" fmla="*/ 457200 w 729048"/>
                  <a:gd name="connsiteY2" fmla="*/ 0 h 284205"/>
                  <a:gd name="connsiteX3" fmla="*/ 722870 w 729048"/>
                  <a:gd name="connsiteY3" fmla="*/ 6178 h 284205"/>
                  <a:gd name="connsiteX4" fmla="*/ 729048 w 729048"/>
                  <a:gd name="connsiteY4" fmla="*/ 172994 h 284205"/>
                  <a:gd name="connsiteX5" fmla="*/ 105032 w 729048"/>
                  <a:gd name="connsiteY5" fmla="*/ 284205 h 284205"/>
                  <a:gd name="connsiteX6" fmla="*/ 0 w 729048"/>
                  <a:gd name="connsiteY6" fmla="*/ 228600 h 28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9048" h="284205">
                    <a:moveTo>
                      <a:pt x="0" y="228600"/>
                    </a:moveTo>
                    <a:lnTo>
                      <a:pt x="228600" y="18535"/>
                    </a:lnTo>
                    <a:lnTo>
                      <a:pt x="457200" y="0"/>
                    </a:lnTo>
                    <a:lnTo>
                      <a:pt x="722870" y="6178"/>
                    </a:lnTo>
                    <a:lnTo>
                      <a:pt x="729048" y="172994"/>
                    </a:lnTo>
                    <a:lnTo>
                      <a:pt x="105032" y="284205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33" name="Conector reto 32"/>
              <p:cNvCxnSpPr>
                <a:stCxn id="32" idx="2"/>
              </p:cNvCxnSpPr>
              <p:nvPr/>
            </p:nvCxnSpPr>
            <p:spPr>
              <a:xfrm flipH="1">
                <a:off x="6011458" y="4139008"/>
                <a:ext cx="41105" cy="2259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aixaDeTexto 5"/>
          <p:cNvSpPr txBox="1">
            <a:spLocks noChangeArrowheads="1"/>
          </p:cNvSpPr>
          <p:nvPr/>
        </p:nvSpPr>
        <p:spPr bwMode="auto">
          <a:xfrm>
            <a:off x="250825" y="1125538"/>
            <a:ext cx="82089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>
                <a:solidFill>
                  <a:srgbClr val="00B050"/>
                </a:solidFill>
              </a:rPr>
              <a:t>Planejando a Solução</a:t>
            </a:r>
          </a:p>
          <a:p>
            <a:endParaRPr lang="pt-BR" i="1">
              <a:solidFill>
                <a:srgbClr val="00B050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3850" y="1628775"/>
            <a:ext cx="935038" cy="1871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8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51" name="CaixaDeTexto 50"/>
          <p:cNvSpPr txBox="1"/>
          <p:nvPr/>
        </p:nvSpPr>
        <p:spPr>
          <a:xfrm rot="16200000">
            <a:off x="-718343" y="4601369"/>
            <a:ext cx="3024187" cy="968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900" dirty="0">
                <a:latin typeface="Arial" pitchFamily="34" charset="0"/>
                <a:cs typeface="Arial" pitchFamily="34" charset="0"/>
              </a:rPr>
              <a:t>Quantidade de opções para a escolha da 1ª paisagem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619250" y="1628775"/>
            <a:ext cx="936625" cy="1871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8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592138" y="4600575"/>
            <a:ext cx="3024187" cy="969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900" dirty="0">
                <a:latin typeface="Arial" pitchFamily="34" charset="0"/>
                <a:cs typeface="Arial" pitchFamily="34" charset="0"/>
              </a:rPr>
              <a:t>Quantidade de opções para a escolha da 2ª paisagem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2916238" y="1628775"/>
            <a:ext cx="935037" cy="1871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8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5" name="CaixaDeTexto 54"/>
          <p:cNvSpPr txBox="1"/>
          <p:nvPr/>
        </p:nvSpPr>
        <p:spPr>
          <a:xfrm rot="16200000">
            <a:off x="1888332" y="4601369"/>
            <a:ext cx="3024187" cy="968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900" dirty="0">
                <a:latin typeface="Arial" pitchFamily="34" charset="0"/>
                <a:cs typeface="Arial" pitchFamily="34" charset="0"/>
              </a:rPr>
              <a:t>Quantidade de opções para a escolha da 3ª paisagem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211638" y="1628775"/>
            <a:ext cx="936625" cy="1871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8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7" name="CaixaDeTexto 56"/>
          <p:cNvSpPr txBox="1"/>
          <p:nvPr/>
        </p:nvSpPr>
        <p:spPr>
          <a:xfrm rot="16200000">
            <a:off x="3184525" y="4600576"/>
            <a:ext cx="3024187" cy="9699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900" dirty="0">
                <a:latin typeface="Arial" pitchFamily="34" charset="0"/>
                <a:cs typeface="Arial" pitchFamily="34" charset="0"/>
              </a:rPr>
              <a:t>Quantidade de opções para a escolha da 4ª paisagem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5508625" y="1628775"/>
            <a:ext cx="935038" cy="1871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8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9" name="CaixaDeTexto 58"/>
          <p:cNvSpPr txBox="1"/>
          <p:nvPr/>
        </p:nvSpPr>
        <p:spPr>
          <a:xfrm rot="16200000">
            <a:off x="4480719" y="4601369"/>
            <a:ext cx="3024187" cy="9683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900" dirty="0">
                <a:latin typeface="Arial" pitchFamily="34" charset="0"/>
                <a:cs typeface="Arial" pitchFamily="34" charset="0"/>
              </a:rPr>
              <a:t>Quantidade de opções para a escolha da 5ª paisagem</a:t>
            </a:r>
          </a:p>
        </p:txBody>
      </p:sp>
      <p:sp>
        <p:nvSpPr>
          <p:cNvPr id="60" name="Arredondar Retângulo em um Canto Diagonal 59"/>
          <p:cNvSpPr/>
          <p:nvPr/>
        </p:nvSpPr>
        <p:spPr>
          <a:xfrm>
            <a:off x="6659563" y="1412875"/>
            <a:ext cx="2305050" cy="525621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just">
              <a:lnSpc>
                <a:spcPct val="150000"/>
              </a:lnSpc>
              <a:defRPr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quantidade de formas diferentes de organizarmos as paisagens são: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1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 . 4 . 3 . 2. 1 = 120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Considerando um mês com 30 dias</a:t>
            </a:r>
          </a:p>
          <a:p>
            <a:pPr algn="ctr">
              <a:defRPr/>
            </a:pPr>
            <a:r>
              <a:rPr lang="pt-BR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120 : 30 = 4</a:t>
            </a:r>
          </a:p>
          <a:p>
            <a:pPr algn="ctr">
              <a:lnSpc>
                <a:spcPct val="150000"/>
              </a:lnSpc>
              <a:defRPr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Podemos mudar a paisagem por aproximadamente  </a:t>
            </a:r>
            <a:r>
              <a:rPr lang="pt-BR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 meses.</a:t>
            </a: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</p:txBody>
      </p:sp>
      <p:sp>
        <p:nvSpPr>
          <p:cNvPr id="43022" name="CaixaDeTexto 60"/>
          <p:cNvSpPr txBox="1">
            <a:spLocks noChangeArrowheads="1"/>
          </p:cNvSpPr>
          <p:nvPr/>
        </p:nvSpPr>
        <p:spPr bwMode="auto">
          <a:xfrm>
            <a:off x="6948488" y="1052513"/>
            <a:ext cx="174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Sistematização</a:t>
            </a:r>
          </a:p>
        </p:txBody>
      </p:sp>
      <p:sp>
        <p:nvSpPr>
          <p:cNvPr id="1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2º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Permutação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  <p:bldP spid="60" grpId="2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2763</Words>
  <Application>Microsoft Office PowerPoint</Application>
  <PresentationFormat>Apresentação na tela (4:3)</PresentationFormat>
  <Paragraphs>448</Paragraphs>
  <Slides>32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32</vt:i4>
      </vt:variant>
    </vt:vector>
  </HeadingPairs>
  <TitlesOfParts>
    <vt:vector size="35" baseType="lpstr">
      <vt:lpstr>Tema do Office</vt:lpstr>
      <vt:lpstr>Personalizar design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Ana Cristina</cp:lastModifiedBy>
  <cp:revision>98</cp:revision>
  <dcterms:created xsi:type="dcterms:W3CDTF">2011-07-13T12:53:46Z</dcterms:created>
  <dcterms:modified xsi:type="dcterms:W3CDTF">2012-11-18T12:55:49Z</dcterms:modified>
</cp:coreProperties>
</file>