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2"/>
  </p:notesMasterIdLst>
  <p:sldIdLst>
    <p:sldId id="29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6" r:id="rId14"/>
    <p:sldId id="287" r:id="rId15"/>
    <p:sldId id="269" r:id="rId16"/>
    <p:sldId id="270" r:id="rId17"/>
    <p:sldId id="271" r:id="rId18"/>
    <p:sldId id="273" r:id="rId19"/>
    <p:sldId id="284" r:id="rId20"/>
    <p:sldId id="285" r:id="rId21"/>
    <p:sldId id="288" r:id="rId22"/>
    <p:sldId id="289" r:id="rId23"/>
    <p:sldId id="290" r:id="rId24"/>
    <p:sldId id="291" r:id="rId25"/>
    <p:sldId id="283" r:id="rId26"/>
    <p:sldId id="293" r:id="rId27"/>
    <p:sldId id="294" r:id="rId28"/>
    <p:sldId id="292" r:id="rId29"/>
    <p:sldId id="295" r:id="rId30"/>
    <p:sldId id="296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7D20DD-13E5-4DDD-9D01-720838C82F7F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6703D3-0EA6-4D3B-9D27-02DB17189C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8353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C59D9-D691-4AB3-8A2F-AC696C5044D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C8916-5B30-49E5-AE3A-99EC077503F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BDB7A-C7FB-4196-9611-7A227F7463E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2A75EC-4B6F-46BA-AAAE-F77C527FD8C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13FE48-D0DA-45E2-A834-7DF0FFC4DF1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368967-7FC7-4FE9-BFCC-2C5E68A387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2EC641-B187-4C33-98BC-9F3119B4A71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521017-28BF-4FBD-82C1-2C5AFF93582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66AB3-856A-4DD4-9603-8B8CC447E8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25797C-0019-4E5D-A6F3-14CD21B34AE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C99F94-9161-4E0B-A6A7-1C7B047B514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EF9F8-2B01-49F5-BAA5-C7D4BAE570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F7A054-5F95-47F9-8F52-D39C3F1A543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AFC55-7ECB-4A90-83EB-4F027424B2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86178-2477-43EB-8132-DE93EECCD85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5CD9-70D0-4195-9036-8F8AFF655E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4AC102-2083-471E-8375-2BCC00DB978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04D99-37E2-426E-ACA3-FCCBEDAA402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6124D-3D58-4307-BD03-72CE77281F3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E9D37-B85D-4371-A5E8-5D80D17B29E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377AC-D626-4C11-916E-F6CE4A77334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4D1740-881D-41B8-A2C9-7948C66B2C9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BC896C-FDA1-4499-94F4-AE965FF1F0E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0F7420-F55B-4B45-8AC6-51E2592D7B8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AA93EA-80BA-488E-A159-C92C668BA4C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0348D-5EF8-43B1-A2B6-559BD93E48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3EC7F-A1AD-4FF0-AA6A-5DA7BC6F0DAF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4AC81-5664-4C11-9761-1D7A6186A7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5186-9389-4999-A33F-DBAB2DA3CB09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6255-5D79-4245-BFA7-99C33E9BA2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1A3CA-3805-401F-B70E-C1D0AE62C0F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E0CA7-7FF8-41C0-B1BC-2753CA452B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F2A4-9A22-41DE-9EE1-5C7FC5EA73A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D67DC-8540-40E1-B5B2-15D2B479EE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0C21-5E92-472C-B81E-CF4617BF9047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F4449-AA95-4766-BA1A-790E6DD36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D77F-98DA-4414-9FA4-EEB1AE0A6BEE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BF490-6ED3-4104-903A-190FF55FD5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A558-E6B0-4A1D-84FD-0D73C649AC3C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17C4-C0C5-4991-83CE-013660B0BE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B7CAA-78B1-44DB-96E4-258303B3F641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C9BDE-AC8A-4956-B927-BD4DFC8CF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5710-2617-4431-9DAA-71EBEC1730F7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251D-6D95-432E-A664-34BDD39A3C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33DF-CE7D-4046-8651-02781F96AB64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AA9C8-2578-49F6-9A30-3A83C6BE04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DF36B-415D-4270-8D9D-92123508CE46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F5862-69A7-4E51-A426-B388C7AFF2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9CD64-8337-4C99-9504-4AC89384EE8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316A0-BFFB-4B77-B19B-DD28C5089C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A25B0-231F-44D9-A701-6D68BFF17EF2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1AE6E-8DC1-4408-BAEF-543072EEDE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1646C-F2C3-4F9A-9F47-1B295EC07427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7F8F1-F4F1-497C-871B-9F3854FBF6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F71AD-A388-4F32-AA94-E577AEB37BAC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A4EAD-D7F9-4146-B92B-9DDA691B1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064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2155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469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186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37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431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0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8FFE2-53A8-4816-9F66-409500EC6A4B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2A41-8FF5-41FA-BCB7-83D63FF71E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293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18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467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1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7B4BF-3E49-4C1C-87D2-8F640C2D4767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C43B7-0EC1-43E4-A2D6-EF746B84DF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21458-B52A-4015-83F4-BB57E16EE9C2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31F73-2ABF-4422-BAD4-B39A58C861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3EBEA-B4B8-42FB-9014-D42E17C420E5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B6689-465B-4990-A1CB-0366A8ABA9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FC831-2C6C-44D2-9340-A6CF4BE877AC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88D2-B070-4C23-8596-EEA65A505C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5B9E-615C-4F9D-9E0C-08D406213372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BAE74-4B32-4A0C-87EB-E575D90BE2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9A4D-E811-441F-8106-92E47C0021FF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CA303-C1EF-43BA-A8F5-414164E3B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A1D859-613C-416A-8435-AA5DCE9E5CD5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F881E1-959A-4475-8953-80F6340247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1BBD0E-B290-404F-B619-B712D0FF677D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8D6FF0-A599-4A6E-9CBD-1997403D98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25/10/2012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780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6º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Formas geométricas espaciais: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prisma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e </a:t>
            </a: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pirâmide -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conceitos iniciais</a:t>
            </a:r>
          </a:p>
        </p:txBody>
      </p:sp>
    </p:spTree>
    <p:extLst>
      <p:ext uri="{BB962C8B-B14F-4D97-AF65-F5344CB8AC3E}">
        <p14:creationId xmlns:p14="http://schemas.microsoft.com/office/powerpoint/2010/main" xmlns="" val="376721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45058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Conhecendo o prisma.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45059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0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1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3851275" y="2205038"/>
            <a:ext cx="50085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3200" dirty="0">
                <a:latin typeface="+mn-lt"/>
                <a:cs typeface="+mn-cs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3200" dirty="0">
                <a:latin typeface="+mn-lt"/>
                <a:cs typeface="+mn-cs"/>
              </a:rPr>
              <a:t>  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16" name="Espaço Reservado para Conteúdo 3"/>
          <p:cNvSpPr txBox="1">
            <a:spLocks/>
          </p:cNvSpPr>
          <p:nvPr/>
        </p:nvSpPr>
        <p:spPr bwMode="auto">
          <a:xfrm>
            <a:off x="179388" y="1916113"/>
            <a:ext cx="822960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Da esquerda para direita os prismas são: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dirty="0" smtClean="0">
                <a:latin typeface="+mn-lt"/>
                <a:cs typeface="+mn-cs"/>
              </a:rPr>
              <a:t>Prisma </a:t>
            </a:r>
            <a:r>
              <a:rPr lang="pt-BR" sz="3200" dirty="0">
                <a:latin typeface="+mn-lt"/>
                <a:cs typeface="+mn-cs"/>
              </a:rPr>
              <a:t>de base </a:t>
            </a:r>
            <a:r>
              <a:rPr lang="pt-BR" sz="3200" dirty="0" smtClean="0">
                <a:latin typeface="+mn-lt"/>
                <a:cs typeface="+mn-cs"/>
              </a:rPr>
              <a:t>quadrangular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dirty="0" smtClean="0">
                <a:latin typeface="+mn-lt"/>
                <a:cs typeface="+mn-cs"/>
              </a:rPr>
              <a:t>Prisma </a:t>
            </a:r>
            <a:r>
              <a:rPr lang="pt-BR" sz="3200" dirty="0">
                <a:latin typeface="+mn-lt"/>
                <a:cs typeface="+mn-cs"/>
              </a:rPr>
              <a:t>de base </a:t>
            </a:r>
            <a:r>
              <a:rPr lang="pt-BR" sz="3200" dirty="0" smtClean="0">
                <a:latin typeface="+mn-lt"/>
                <a:cs typeface="+mn-cs"/>
              </a:rPr>
              <a:t>triangular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dirty="0" smtClean="0">
                <a:latin typeface="+mn-lt"/>
                <a:cs typeface="+mn-cs"/>
              </a:rPr>
              <a:t>Prisma </a:t>
            </a:r>
            <a:r>
              <a:rPr lang="pt-BR" sz="3200" dirty="0">
                <a:latin typeface="+mn-lt"/>
                <a:cs typeface="+mn-cs"/>
              </a:rPr>
              <a:t>de base </a:t>
            </a:r>
            <a:r>
              <a:rPr lang="pt-BR" sz="3200" dirty="0" smtClean="0">
                <a:latin typeface="+mn-lt"/>
                <a:cs typeface="+mn-cs"/>
              </a:rPr>
              <a:t>hexagonal</a:t>
            </a:r>
          </a:p>
        </p:txBody>
      </p:sp>
      <p:grpSp>
        <p:nvGrpSpPr>
          <p:cNvPr id="11" name="Group 4108"/>
          <p:cNvGrpSpPr/>
          <p:nvPr/>
        </p:nvGrpSpPr>
        <p:grpSpPr>
          <a:xfrm>
            <a:off x="1331640" y="4253221"/>
            <a:ext cx="1314390" cy="2342254"/>
            <a:chOff x="4788024" y="3288389"/>
            <a:chExt cx="1314390" cy="2342254"/>
          </a:xfrm>
        </p:grpSpPr>
        <p:cxnSp>
          <p:nvCxnSpPr>
            <p:cNvPr id="12" name="Straight Connector 6"/>
            <p:cNvCxnSpPr>
              <a:stCxn id="14" idx="0"/>
              <a:endCxn id="15" idx="0"/>
            </p:cNvCxnSpPr>
            <p:nvPr/>
          </p:nvCxnSpPr>
          <p:spPr>
            <a:xfrm flipH="1">
              <a:off x="4788024" y="3288389"/>
              <a:ext cx="8573" cy="1626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2"/>
            <p:cNvCxnSpPr>
              <a:stCxn id="14" idx="1"/>
              <a:endCxn id="15" idx="1"/>
            </p:cNvCxnSpPr>
            <p:nvPr/>
          </p:nvCxnSpPr>
          <p:spPr>
            <a:xfrm flipH="1">
              <a:off x="5858228" y="3288389"/>
              <a:ext cx="8573" cy="1626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24"/>
            <p:cNvSpPr/>
            <p:nvPr/>
          </p:nvSpPr>
          <p:spPr>
            <a:xfrm>
              <a:off x="4796597" y="3288389"/>
              <a:ext cx="1305817" cy="7153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559"/>
                <a:gd name="connsiteY0" fmla="*/ 0 h 10000"/>
                <a:gd name="connsiteX1" fmla="*/ 12559 w 12559"/>
                <a:gd name="connsiteY1" fmla="*/ 0 h 10000"/>
                <a:gd name="connsiteX2" fmla="*/ 12559 w 12559"/>
                <a:gd name="connsiteY2" fmla="*/ 10000 h 10000"/>
                <a:gd name="connsiteX3" fmla="*/ 2559 w 12559"/>
                <a:gd name="connsiteY3" fmla="*/ 10000 h 10000"/>
                <a:gd name="connsiteX4" fmla="*/ 0 w 12559"/>
                <a:gd name="connsiteY4" fmla="*/ 0 h 10000"/>
                <a:gd name="connsiteX0" fmla="*/ 0 w 14106"/>
                <a:gd name="connsiteY0" fmla="*/ 0 h 10000"/>
                <a:gd name="connsiteX1" fmla="*/ 14106 w 14106"/>
                <a:gd name="connsiteY1" fmla="*/ 0 h 10000"/>
                <a:gd name="connsiteX2" fmla="*/ 12559 w 14106"/>
                <a:gd name="connsiteY2" fmla="*/ 10000 h 10000"/>
                <a:gd name="connsiteX3" fmla="*/ 2559 w 14106"/>
                <a:gd name="connsiteY3" fmla="*/ 10000 h 10000"/>
                <a:gd name="connsiteX4" fmla="*/ 0 w 14106"/>
                <a:gd name="connsiteY4" fmla="*/ 0 h 10000"/>
                <a:gd name="connsiteX0" fmla="*/ 0 w 16308"/>
                <a:gd name="connsiteY0" fmla="*/ 0 h 10000"/>
                <a:gd name="connsiteX1" fmla="*/ 14106 w 16308"/>
                <a:gd name="connsiteY1" fmla="*/ 0 h 10000"/>
                <a:gd name="connsiteX2" fmla="*/ 16308 w 16308"/>
                <a:gd name="connsiteY2" fmla="*/ 9869 h 10000"/>
                <a:gd name="connsiteX3" fmla="*/ 2559 w 16308"/>
                <a:gd name="connsiteY3" fmla="*/ 10000 h 10000"/>
                <a:gd name="connsiteX4" fmla="*/ 0 w 16308"/>
                <a:gd name="connsiteY4" fmla="*/ 0 h 10000"/>
                <a:gd name="connsiteX0" fmla="*/ 0 w 16308"/>
                <a:gd name="connsiteY0" fmla="*/ 0 h 9935"/>
                <a:gd name="connsiteX1" fmla="*/ 14106 w 16308"/>
                <a:gd name="connsiteY1" fmla="*/ 0 h 9935"/>
                <a:gd name="connsiteX2" fmla="*/ 16308 w 16308"/>
                <a:gd name="connsiteY2" fmla="*/ 9869 h 9935"/>
                <a:gd name="connsiteX3" fmla="*/ 2202 w 16308"/>
                <a:gd name="connsiteY3" fmla="*/ 9935 h 9935"/>
                <a:gd name="connsiteX4" fmla="*/ 0 w 16308"/>
                <a:gd name="connsiteY4" fmla="*/ 0 h 9935"/>
                <a:gd name="connsiteX0" fmla="*/ 0 w 10109"/>
                <a:gd name="connsiteY0" fmla="*/ 0 h 10000"/>
                <a:gd name="connsiteX1" fmla="*/ 8650 w 10109"/>
                <a:gd name="connsiteY1" fmla="*/ 0 h 10000"/>
                <a:gd name="connsiteX2" fmla="*/ 10109 w 10109"/>
                <a:gd name="connsiteY2" fmla="*/ 10000 h 10000"/>
                <a:gd name="connsiteX3" fmla="*/ 1350 w 10109"/>
                <a:gd name="connsiteY3" fmla="*/ 10000 h 10000"/>
                <a:gd name="connsiteX4" fmla="*/ 0 w 10109"/>
                <a:gd name="connsiteY4" fmla="*/ 0 h 10000"/>
                <a:gd name="connsiteX0" fmla="*/ 0 w 10109"/>
                <a:gd name="connsiteY0" fmla="*/ 0 h 10000"/>
                <a:gd name="connsiteX1" fmla="*/ 8285 w 10109"/>
                <a:gd name="connsiteY1" fmla="*/ 0 h 10000"/>
                <a:gd name="connsiteX2" fmla="*/ 10109 w 10109"/>
                <a:gd name="connsiteY2" fmla="*/ 10000 h 10000"/>
                <a:gd name="connsiteX3" fmla="*/ 1350 w 10109"/>
                <a:gd name="connsiteY3" fmla="*/ 10000 h 10000"/>
                <a:gd name="connsiteX4" fmla="*/ 0 w 1010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9" h="10000">
                  <a:moveTo>
                    <a:pt x="0" y="0"/>
                  </a:moveTo>
                  <a:lnTo>
                    <a:pt x="8285" y="0"/>
                  </a:lnTo>
                  <a:lnTo>
                    <a:pt x="10109" y="10000"/>
                  </a:lnTo>
                  <a:lnTo>
                    <a:pt x="1350" y="1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owchart: Process 24"/>
            <p:cNvSpPr/>
            <p:nvPr/>
          </p:nvSpPr>
          <p:spPr>
            <a:xfrm>
              <a:off x="4788024" y="4915244"/>
              <a:ext cx="1305817" cy="7153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2559"/>
                <a:gd name="connsiteY0" fmla="*/ 0 h 10000"/>
                <a:gd name="connsiteX1" fmla="*/ 12559 w 12559"/>
                <a:gd name="connsiteY1" fmla="*/ 0 h 10000"/>
                <a:gd name="connsiteX2" fmla="*/ 12559 w 12559"/>
                <a:gd name="connsiteY2" fmla="*/ 10000 h 10000"/>
                <a:gd name="connsiteX3" fmla="*/ 2559 w 12559"/>
                <a:gd name="connsiteY3" fmla="*/ 10000 h 10000"/>
                <a:gd name="connsiteX4" fmla="*/ 0 w 12559"/>
                <a:gd name="connsiteY4" fmla="*/ 0 h 10000"/>
                <a:gd name="connsiteX0" fmla="*/ 0 w 14106"/>
                <a:gd name="connsiteY0" fmla="*/ 0 h 10000"/>
                <a:gd name="connsiteX1" fmla="*/ 14106 w 14106"/>
                <a:gd name="connsiteY1" fmla="*/ 0 h 10000"/>
                <a:gd name="connsiteX2" fmla="*/ 12559 w 14106"/>
                <a:gd name="connsiteY2" fmla="*/ 10000 h 10000"/>
                <a:gd name="connsiteX3" fmla="*/ 2559 w 14106"/>
                <a:gd name="connsiteY3" fmla="*/ 10000 h 10000"/>
                <a:gd name="connsiteX4" fmla="*/ 0 w 14106"/>
                <a:gd name="connsiteY4" fmla="*/ 0 h 10000"/>
                <a:gd name="connsiteX0" fmla="*/ 0 w 16308"/>
                <a:gd name="connsiteY0" fmla="*/ 0 h 10000"/>
                <a:gd name="connsiteX1" fmla="*/ 14106 w 16308"/>
                <a:gd name="connsiteY1" fmla="*/ 0 h 10000"/>
                <a:gd name="connsiteX2" fmla="*/ 16308 w 16308"/>
                <a:gd name="connsiteY2" fmla="*/ 9869 h 10000"/>
                <a:gd name="connsiteX3" fmla="*/ 2559 w 16308"/>
                <a:gd name="connsiteY3" fmla="*/ 10000 h 10000"/>
                <a:gd name="connsiteX4" fmla="*/ 0 w 16308"/>
                <a:gd name="connsiteY4" fmla="*/ 0 h 10000"/>
                <a:gd name="connsiteX0" fmla="*/ 0 w 16308"/>
                <a:gd name="connsiteY0" fmla="*/ 0 h 9935"/>
                <a:gd name="connsiteX1" fmla="*/ 14106 w 16308"/>
                <a:gd name="connsiteY1" fmla="*/ 0 h 9935"/>
                <a:gd name="connsiteX2" fmla="*/ 16308 w 16308"/>
                <a:gd name="connsiteY2" fmla="*/ 9869 h 9935"/>
                <a:gd name="connsiteX3" fmla="*/ 2202 w 16308"/>
                <a:gd name="connsiteY3" fmla="*/ 9935 h 9935"/>
                <a:gd name="connsiteX4" fmla="*/ 0 w 16308"/>
                <a:gd name="connsiteY4" fmla="*/ 0 h 9935"/>
                <a:gd name="connsiteX0" fmla="*/ 0 w 10109"/>
                <a:gd name="connsiteY0" fmla="*/ 0 h 10000"/>
                <a:gd name="connsiteX1" fmla="*/ 8650 w 10109"/>
                <a:gd name="connsiteY1" fmla="*/ 0 h 10000"/>
                <a:gd name="connsiteX2" fmla="*/ 10109 w 10109"/>
                <a:gd name="connsiteY2" fmla="*/ 10000 h 10000"/>
                <a:gd name="connsiteX3" fmla="*/ 1350 w 10109"/>
                <a:gd name="connsiteY3" fmla="*/ 10000 h 10000"/>
                <a:gd name="connsiteX4" fmla="*/ 0 w 10109"/>
                <a:gd name="connsiteY4" fmla="*/ 0 h 10000"/>
                <a:gd name="connsiteX0" fmla="*/ 0 w 10109"/>
                <a:gd name="connsiteY0" fmla="*/ 0 h 10000"/>
                <a:gd name="connsiteX1" fmla="*/ 8285 w 10109"/>
                <a:gd name="connsiteY1" fmla="*/ 0 h 10000"/>
                <a:gd name="connsiteX2" fmla="*/ 10109 w 10109"/>
                <a:gd name="connsiteY2" fmla="*/ 10000 h 10000"/>
                <a:gd name="connsiteX3" fmla="*/ 1350 w 10109"/>
                <a:gd name="connsiteY3" fmla="*/ 10000 h 10000"/>
                <a:gd name="connsiteX4" fmla="*/ 0 w 10109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9" h="10000">
                  <a:moveTo>
                    <a:pt x="0" y="0"/>
                  </a:moveTo>
                  <a:lnTo>
                    <a:pt x="8285" y="0"/>
                  </a:lnTo>
                  <a:lnTo>
                    <a:pt x="10109" y="10000"/>
                  </a:lnTo>
                  <a:lnTo>
                    <a:pt x="1350" y="1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Straight Connector 4102"/>
            <p:cNvCxnSpPr>
              <a:stCxn id="14" idx="3"/>
              <a:endCxn id="15" idx="3"/>
            </p:cNvCxnSpPr>
            <p:nvPr/>
          </p:nvCxnSpPr>
          <p:spPr>
            <a:xfrm flipH="1">
              <a:off x="4962409" y="4003788"/>
              <a:ext cx="8573" cy="1626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106"/>
            <p:cNvCxnSpPr>
              <a:stCxn id="14" idx="2"/>
              <a:endCxn id="15" idx="2"/>
            </p:cNvCxnSpPr>
            <p:nvPr/>
          </p:nvCxnSpPr>
          <p:spPr>
            <a:xfrm flipH="1">
              <a:off x="6093841" y="4003788"/>
              <a:ext cx="8573" cy="1626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121"/>
          <p:cNvGrpSpPr/>
          <p:nvPr/>
        </p:nvGrpSpPr>
        <p:grpSpPr>
          <a:xfrm>
            <a:off x="3851920" y="4295272"/>
            <a:ext cx="1107795" cy="2300203"/>
            <a:chOff x="5749902" y="3099914"/>
            <a:chExt cx="1107795" cy="2300203"/>
          </a:xfrm>
        </p:grpSpPr>
        <p:sp>
          <p:nvSpPr>
            <p:cNvPr id="20" name="Isosceles Triangle 4109"/>
            <p:cNvSpPr/>
            <p:nvPr/>
          </p:nvSpPr>
          <p:spPr>
            <a:xfrm>
              <a:off x="5749902" y="3099914"/>
              <a:ext cx="1107795" cy="666939"/>
            </a:xfrm>
            <a:custGeom>
              <a:avLst/>
              <a:gdLst>
                <a:gd name="connsiteX0" fmla="*/ 0 w 1093563"/>
                <a:gd name="connsiteY0" fmla="*/ 891603 h 891603"/>
                <a:gd name="connsiteX1" fmla="*/ 546782 w 1093563"/>
                <a:gd name="connsiteY1" fmla="*/ 0 h 891603"/>
                <a:gd name="connsiteX2" fmla="*/ 1093563 w 1093563"/>
                <a:gd name="connsiteY2" fmla="*/ 891603 h 891603"/>
                <a:gd name="connsiteX3" fmla="*/ 0 w 1093563"/>
                <a:gd name="connsiteY3" fmla="*/ 891603 h 891603"/>
                <a:gd name="connsiteX0" fmla="*/ 0 w 1093563"/>
                <a:gd name="connsiteY0" fmla="*/ 0 h 670497"/>
                <a:gd name="connsiteX1" fmla="*/ 927782 w 1093563"/>
                <a:gd name="connsiteY1" fmla="*/ 670497 h 670497"/>
                <a:gd name="connsiteX2" fmla="*/ 1093563 w 1093563"/>
                <a:gd name="connsiteY2" fmla="*/ 0 h 670497"/>
                <a:gd name="connsiteX3" fmla="*/ 0 w 1093563"/>
                <a:gd name="connsiteY3" fmla="*/ 0 h 670497"/>
                <a:gd name="connsiteX0" fmla="*/ 0 w 1093563"/>
                <a:gd name="connsiteY0" fmla="*/ 0 h 663381"/>
                <a:gd name="connsiteX1" fmla="*/ 668049 w 1093563"/>
                <a:gd name="connsiteY1" fmla="*/ 663381 h 663381"/>
                <a:gd name="connsiteX2" fmla="*/ 1093563 w 1093563"/>
                <a:gd name="connsiteY2" fmla="*/ 0 h 663381"/>
                <a:gd name="connsiteX3" fmla="*/ 0 w 1093563"/>
                <a:gd name="connsiteY3" fmla="*/ 0 h 663381"/>
                <a:gd name="connsiteX0" fmla="*/ 0 w 1107795"/>
                <a:gd name="connsiteY0" fmla="*/ 3558 h 666939"/>
                <a:gd name="connsiteX1" fmla="*/ 668049 w 1107795"/>
                <a:gd name="connsiteY1" fmla="*/ 666939 h 666939"/>
                <a:gd name="connsiteX2" fmla="*/ 1107795 w 1107795"/>
                <a:gd name="connsiteY2" fmla="*/ 0 h 666939"/>
                <a:gd name="connsiteX3" fmla="*/ 0 w 1107795"/>
                <a:gd name="connsiteY3" fmla="*/ 3558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795" h="666939">
                  <a:moveTo>
                    <a:pt x="0" y="3558"/>
                  </a:moveTo>
                  <a:lnTo>
                    <a:pt x="668049" y="666939"/>
                  </a:lnTo>
                  <a:lnTo>
                    <a:pt x="1107795" y="0"/>
                  </a:lnTo>
                  <a:lnTo>
                    <a:pt x="0" y="355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4109"/>
            <p:cNvSpPr/>
            <p:nvPr/>
          </p:nvSpPr>
          <p:spPr>
            <a:xfrm>
              <a:off x="5749902" y="4733178"/>
              <a:ext cx="1107795" cy="666939"/>
            </a:xfrm>
            <a:custGeom>
              <a:avLst/>
              <a:gdLst>
                <a:gd name="connsiteX0" fmla="*/ 0 w 1093563"/>
                <a:gd name="connsiteY0" fmla="*/ 891603 h 891603"/>
                <a:gd name="connsiteX1" fmla="*/ 546782 w 1093563"/>
                <a:gd name="connsiteY1" fmla="*/ 0 h 891603"/>
                <a:gd name="connsiteX2" fmla="*/ 1093563 w 1093563"/>
                <a:gd name="connsiteY2" fmla="*/ 891603 h 891603"/>
                <a:gd name="connsiteX3" fmla="*/ 0 w 1093563"/>
                <a:gd name="connsiteY3" fmla="*/ 891603 h 891603"/>
                <a:gd name="connsiteX0" fmla="*/ 0 w 1093563"/>
                <a:gd name="connsiteY0" fmla="*/ 0 h 670497"/>
                <a:gd name="connsiteX1" fmla="*/ 927782 w 1093563"/>
                <a:gd name="connsiteY1" fmla="*/ 670497 h 670497"/>
                <a:gd name="connsiteX2" fmla="*/ 1093563 w 1093563"/>
                <a:gd name="connsiteY2" fmla="*/ 0 h 670497"/>
                <a:gd name="connsiteX3" fmla="*/ 0 w 1093563"/>
                <a:gd name="connsiteY3" fmla="*/ 0 h 670497"/>
                <a:gd name="connsiteX0" fmla="*/ 0 w 1093563"/>
                <a:gd name="connsiteY0" fmla="*/ 0 h 663381"/>
                <a:gd name="connsiteX1" fmla="*/ 668049 w 1093563"/>
                <a:gd name="connsiteY1" fmla="*/ 663381 h 663381"/>
                <a:gd name="connsiteX2" fmla="*/ 1093563 w 1093563"/>
                <a:gd name="connsiteY2" fmla="*/ 0 h 663381"/>
                <a:gd name="connsiteX3" fmla="*/ 0 w 1093563"/>
                <a:gd name="connsiteY3" fmla="*/ 0 h 663381"/>
                <a:gd name="connsiteX0" fmla="*/ 0 w 1107795"/>
                <a:gd name="connsiteY0" fmla="*/ 3558 h 666939"/>
                <a:gd name="connsiteX1" fmla="*/ 668049 w 1107795"/>
                <a:gd name="connsiteY1" fmla="*/ 666939 h 666939"/>
                <a:gd name="connsiteX2" fmla="*/ 1107795 w 1107795"/>
                <a:gd name="connsiteY2" fmla="*/ 0 h 666939"/>
                <a:gd name="connsiteX3" fmla="*/ 0 w 1107795"/>
                <a:gd name="connsiteY3" fmla="*/ 3558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795" h="666939">
                  <a:moveTo>
                    <a:pt x="0" y="3558"/>
                  </a:moveTo>
                  <a:lnTo>
                    <a:pt x="668049" y="666939"/>
                  </a:lnTo>
                  <a:lnTo>
                    <a:pt x="1107795" y="0"/>
                  </a:lnTo>
                  <a:lnTo>
                    <a:pt x="0" y="355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Straight Connector 4111"/>
            <p:cNvCxnSpPr>
              <a:stCxn id="20" idx="0"/>
              <a:endCxn id="21" idx="0"/>
            </p:cNvCxnSpPr>
            <p:nvPr/>
          </p:nvCxnSpPr>
          <p:spPr>
            <a:xfrm>
              <a:off x="5749902" y="3103472"/>
              <a:ext cx="0" cy="1633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114"/>
            <p:cNvCxnSpPr>
              <a:stCxn id="20" idx="2"/>
              <a:endCxn id="21" idx="2"/>
            </p:cNvCxnSpPr>
            <p:nvPr/>
          </p:nvCxnSpPr>
          <p:spPr>
            <a:xfrm>
              <a:off x="6857697" y="3099914"/>
              <a:ext cx="0" cy="1633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19"/>
            <p:cNvCxnSpPr>
              <a:stCxn id="20" idx="1"/>
              <a:endCxn id="21" idx="1"/>
            </p:cNvCxnSpPr>
            <p:nvPr/>
          </p:nvCxnSpPr>
          <p:spPr>
            <a:xfrm>
              <a:off x="6417951" y="3766853"/>
              <a:ext cx="0" cy="1633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51"/>
          <p:cNvGrpSpPr/>
          <p:nvPr/>
        </p:nvGrpSpPr>
        <p:grpSpPr>
          <a:xfrm>
            <a:off x="6195407" y="4253221"/>
            <a:ext cx="1110008" cy="2319925"/>
            <a:chOff x="6534920" y="3068960"/>
            <a:chExt cx="1110008" cy="2319925"/>
          </a:xfrm>
        </p:grpSpPr>
        <p:sp>
          <p:nvSpPr>
            <p:cNvPr id="26" name="Hexagon 1"/>
            <p:cNvSpPr/>
            <p:nvPr/>
          </p:nvSpPr>
          <p:spPr>
            <a:xfrm>
              <a:off x="6534921" y="4719823"/>
              <a:ext cx="1110007" cy="669062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77839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  <a:gd name="connsiteX0" fmla="*/ 0 w 2409936"/>
                <a:gd name="connsiteY0" fmla="*/ 592875 h 1211768"/>
                <a:gd name="connsiteX1" fmla="*/ 614574 w 2409936"/>
                <a:gd name="connsiteY1" fmla="*/ 2113 h 1211768"/>
                <a:gd name="connsiteX2" fmla="*/ 1778392 w 2409936"/>
                <a:gd name="connsiteY2" fmla="*/ 0 h 1211768"/>
                <a:gd name="connsiteX3" fmla="*/ 2409936 w 2409936"/>
                <a:gd name="connsiteY3" fmla="*/ 642636 h 1211768"/>
                <a:gd name="connsiteX4" fmla="*/ 1856155 w 2409936"/>
                <a:gd name="connsiteY4" fmla="*/ 1209225 h 1211768"/>
                <a:gd name="connsiteX5" fmla="*/ 629610 w 2409936"/>
                <a:gd name="connsiteY5" fmla="*/ 1211768 h 1211768"/>
                <a:gd name="connsiteX6" fmla="*/ 0 w 2409936"/>
                <a:gd name="connsiteY6" fmla="*/ 592875 h 1211768"/>
                <a:gd name="connsiteX0" fmla="*/ 0 w 2409936"/>
                <a:gd name="connsiteY0" fmla="*/ 592875 h 1325750"/>
                <a:gd name="connsiteX1" fmla="*/ 614574 w 2409936"/>
                <a:gd name="connsiteY1" fmla="*/ 2113 h 1325750"/>
                <a:gd name="connsiteX2" fmla="*/ 1778392 w 2409936"/>
                <a:gd name="connsiteY2" fmla="*/ 0 h 1325750"/>
                <a:gd name="connsiteX3" fmla="*/ 2409936 w 2409936"/>
                <a:gd name="connsiteY3" fmla="*/ 642636 h 1325750"/>
                <a:gd name="connsiteX4" fmla="*/ 2009095 w 2409936"/>
                <a:gd name="connsiteY4" fmla="*/ 1325750 h 1325750"/>
                <a:gd name="connsiteX5" fmla="*/ 629610 w 2409936"/>
                <a:gd name="connsiteY5" fmla="*/ 1211768 h 1325750"/>
                <a:gd name="connsiteX6" fmla="*/ 0 w 2409936"/>
                <a:gd name="connsiteY6" fmla="*/ 592875 h 1325750"/>
                <a:gd name="connsiteX0" fmla="*/ 0 w 2409936"/>
                <a:gd name="connsiteY0" fmla="*/ 592875 h 1342858"/>
                <a:gd name="connsiteX1" fmla="*/ 614574 w 2409936"/>
                <a:gd name="connsiteY1" fmla="*/ 2113 h 1342858"/>
                <a:gd name="connsiteX2" fmla="*/ 1778392 w 2409936"/>
                <a:gd name="connsiteY2" fmla="*/ 0 h 1342858"/>
                <a:gd name="connsiteX3" fmla="*/ 2409936 w 2409936"/>
                <a:gd name="connsiteY3" fmla="*/ 642636 h 1342858"/>
                <a:gd name="connsiteX4" fmla="*/ 2009095 w 2409936"/>
                <a:gd name="connsiteY4" fmla="*/ 1325750 h 1342858"/>
                <a:gd name="connsiteX5" fmla="*/ 862659 w 2409936"/>
                <a:gd name="connsiteY5" fmla="*/ 1342858 h 1342858"/>
                <a:gd name="connsiteX6" fmla="*/ 0 w 2409936"/>
                <a:gd name="connsiteY6" fmla="*/ 592875 h 1342858"/>
                <a:gd name="connsiteX0" fmla="*/ 0 w 2249715"/>
                <a:gd name="connsiteY0" fmla="*/ 702117 h 1342858"/>
                <a:gd name="connsiteX1" fmla="*/ 454353 w 2249715"/>
                <a:gd name="connsiteY1" fmla="*/ 2113 h 1342858"/>
                <a:gd name="connsiteX2" fmla="*/ 1618171 w 2249715"/>
                <a:gd name="connsiteY2" fmla="*/ 0 h 1342858"/>
                <a:gd name="connsiteX3" fmla="*/ 2249715 w 2249715"/>
                <a:gd name="connsiteY3" fmla="*/ 642636 h 1342858"/>
                <a:gd name="connsiteX4" fmla="*/ 1848874 w 2249715"/>
                <a:gd name="connsiteY4" fmla="*/ 1325750 h 1342858"/>
                <a:gd name="connsiteX5" fmla="*/ 702438 w 2249715"/>
                <a:gd name="connsiteY5" fmla="*/ 1342858 h 1342858"/>
                <a:gd name="connsiteX6" fmla="*/ 0 w 2249715"/>
                <a:gd name="connsiteY6" fmla="*/ 702117 h 1342858"/>
                <a:gd name="connsiteX0" fmla="*/ 0 w 2227868"/>
                <a:gd name="connsiteY0" fmla="*/ 702117 h 1342858"/>
                <a:gd name="connsiteX1" fmla="*/ 432506 w 2227868"/>
                <a:gd name="connsiteY1" fmla="*/ 2113 h 1342858"/>
                <a:gd name="connsiteX2" fmla="*/ 1596324 w 2227868"/>
                <a:gd name="connsiteY2" fmla="*/ 0 h 1342858"/>
                <a:gd name="connsiteX3" fmla="*/ 2227868 w 2227868"/>
                <a:gd name="connsiteY3" fmla="*/ 642636 h 1342858"/>
                <a:gd name="connsiteX4" fmla="*/ 1827027 w 2227868"/>
                <a:gd name="connsiteY4" fmla="*/ 1325750 h 1342858"/>
                <a:gd name="connsiteX5" fmla="*/ 680591 w 2227868"/>
                <a:gd name="connsiteY5" fmla="*/ 1342858 h 1342858"/>
                <a:gd name="connsiteX6" fmla="*/ 0 w 2227868"/>
                <a:gd name="connsiteY6" fmla="*/ 702117 h 134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868" h="1342858">
                  <a:moveTo>
                    <a:pt x="0" y="702117"/>
                  </a:moveTo>
                  <a:lnTo>
                    <a:pt x="432506" y="2113"/>
                  </a:lnTo>
                  <a:lnTo>
                    <a:pt x="1596324" y="0"/>
                  </a:lnTo>
                  <a:lnTo>
                    <a:pt x="2227868" y="642636"/>
                  </a:lnTo>
                  <a:lnTo>
                    <a:pt x="1827027" y="1325750"/>
                  </a:lnTo>
                  <a:lnTo>
                    <a:pt x="680591" y="1342858"/>
                  </a:lnTo>
                  <a:lnTo>
                    <a:pt x="0" y="70211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agon 1"/>
            <p:cNvSpPr/>
            <p:nvPr/>
          </p:nvSpPr>
          <p:spPr>
            <a:xfrm>
              <a:off x="6534920" y="3068960"/>
              <a:ext cx="1110007" cy="669062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77839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  <a:gd name="connsiteX0" fmla="*/ 0 w 2409936"/>
                <a:gd name="connsiteY0" fmla="*/ 592875 h 1211768"/>
                <a:gd name="connsiteX1" fmla="*/ 614574 w 2409936"/>
                <a:gd name="connsiteY1" fmla="*/ 2113 h 1211768"/>
                <a:gd name="connsiteX2" fmla="*/ 1778392 w 2409936"/>
                <a:gd name="connsiteY2" fmla="*/ 0 h 1211768"/>
                <a:gd name="connsiteX3" fmla="*/ 2409936 w 2409936"/>
                <a:gd name="connsiteY3" fmla="*/ 642636 h 1211768"/>
                <a:gd name="connsiteX4" fmla="*/ 1856155 w 2409936"/>
                <a:gd name="connsiteY4" fmla="*/ 1209225 h 1211768"/>
                <a:gd name="connsiteX5" fmla="*/ 629610 w 2409936"/>
                <a:gd name="connsiteY5" fmla="*/ 1211768 h 1211768"/>
                <a:gd name="connsiteX6" fmla="*/ 0 w 2409936"/>
                <a:gd name="connsiteY6" fmla="*/ 592875 h 1211768"/>
                <a:gd name="connsiteX0" fmla="*/ 0 w 2409936"/>
                <a:gd name="connsiteY0" fmla="*/ 592875 h 1325750"/>
                <a:gd name="connsiteX1" fmla="*/ 614574 w 2409936"/>
                <a:gd name="connsiteY1" fmla="*/ 2113 h 1325750"/>
                <a:gd name="connsiteX2" fmla="*/ 1778392 w 2409936"/>
                <a:gd name="connsiteY2" fmla="*/ 0 h 1325750"/>
                <a:gd name="connsiteX3" fmla="*/ 2409936 w 2409936"/>
                <a:gd name="connsiteY3" fmla="*/ 642636 h 1325750"/>
                <a:gd name="connsiteX4" fmla="*/ 2009095 w 2409936"/>
                <a:gd name="connsiteY4" fmla="*/ 1325750 h 1325750"/>
                <a:gd name="connsiteX5" fmla="*/ 629610 w 2409936"/>
                <a:gd name="connsiteY5" fmla="*/ 1211768 h 1325750"/>
                <a:gd name="connsiteX6" fmla="*/ 0 w 2409936"/>
                <a:gd name="connsiteY6" fmla="*/ 592875 h 1325750"/>
                <a:gd name="connsiteX0" fmla="*/ 0 w 2409936"/>
                <a:gd name="connsiteY0" fmla="*/ 592875 h 1342858"/>
                <a:gd name="connsiteX1" fmla="*/ 614574 w 2409936"/>
                <a:gd name="connsiteY1" fmla="*/ 2113 h 1342858"/>
                <a:gd name="connsiteX2" fmla="*/ 1778392 w 2409936"/>
                <a:gd name="connsiteY2" fmla="*/ 0 h 1342858"/>
                <a:gd name="connsiteX3" fmla="*/ 2409936 w 2409936"/>
                <a:gd name="connsiteY3" fmla="*/ 642636 h 1342858"/>
                <a:gd name="connsiteX4" fmla="*/ 2009095 w 2409936"/>
                <a:gd name="connsiteY4" fmla="*/ 1325750 h 1342858"/>
                <a:gd name="connsiteX5" fmla="*/ 862659 w 2409936"/>
                <a:gd name="connsiteY5" fmla="*/ 1342858 h 1342858"/>
                <a:gd name="connsiteX6" fmla="*/ 0 w 2409936"/>
                <a:gd name="connsiteY6" fmla="*/ 592875 h 1342858"/>
                <a:gd name="connsiteX0" fmla="*/ 0 w 2249715"/>
                <a:gd name="connsiteY0" fmla="*/ 702117 h 1342858"/>
                <a:gd name="connsiteX1" fmla="*/ 454353 w 2249715"/>
                <a:gd name="connsiteY1" fmla="*/ 2113 h 1342858"/>
                <a:gd name="connsiteX2" fmla="*/ 1618171 w 2249715"/>
                <a:gd name="connsiteY2" fmla="*/ 0 h 1342858"/>
                <a:gd name="connsiteX3" fmla="*/ 2249715 w 2249715"/>
                <a:gd name="connsiteY3" fmla="*/ 642636 h 1342858"/>
                <a:gd name="connsiteX4" fmla="*/ 1848874 w 2249715"/>
                <a:gd name="connsiteY4" fmla="*/ 1325750 h 1342858"/>
                <a:gd name="connsiteX5" fmla="*/ 702438 w 2249715"/>
                <a:gd name="connsiteY5" fmla="*/ 1342858 h 1342858"/>
                <a:gd name="connsiteX6" fmla="*/ 0 w 2249715"/>
                <a:gd name="connsiteY6" fmla="*/ 702117 h 1342858"/>
                <a:gd name="connsiteX0" fmla="*/ 0 w 2227868"/>
                <a:gd name="connsiteY0" fmla="*/ 702117 h 1342858"/>
                <a:gd name="connsiteX1" fmla="*/ 432506 w 2227868"/>
                <a:gd name="connsiteY1" fmla="*/ 2113 h 1342858"/>
                <a:gd name="connsiteX2" fmla="*/ 1596324 w 2227868"/>
                <a:gd name="connsiteY2" fmla="*/ 0 h 1342858"/>
                <a:gd name="connsiteX3" fmla="*/ 2227868 w 2227868"/>
                <a:gd name="connsiteY3" fmla="*/ 642636 h 1342858"/>
                <a:gd name="connsiteX4" fmla="*/ 1827027 w 2227868"/>
                <a:gd name="connsiteY4" fmla="*/ 1325750 h 1342858"/>
                <a:gd name="connsiteX5" fmla="*/ 680591 w 2227868"/>
                <a:gd name="connsiteY5" fmla="*/ 1342858 h 1342858"/>
                <a:gd name="connsiteX6" fmla="*/ 0 w 2227868"/>
                <a:gd name="connsiteY6" fmla="*/ 702117 h 134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7868" h="1342858">
                  <a:moveTo>
                    <a:pt x="0" y="702117"/>
                  </a:moveTo>
                  <a:lnTo>
                    <a:pt x="432506" y="2113"/>
                  </a:lnTo>
                  <a:lnTo>
                    <a:pt x="1596324" y="0"/>
                  </a:lnTo>
                  <a:lnTo>
                    <a:pt x="2227868" y="642636"/>
                  </a:lnTo>
                  <a:lnTo>
                    <a:pt x="1827027" y="1325750"/>
                  </a:lnTo>
                  <a:lnTo>
                    <a:pt x="680591" y="1342858"/>
                  </a:lnTo>
                  <a:lnTo>
                    <a:pt x="0" y="70211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33"/>
            <p:cNvCxnSpPr>
              <a:stCxn id="27" idx="1"/>
              <a:endCxn id="26" idx="1"/>
            </p:cNvCxnSpPr>
            <p:nvPr/>
          </p:nvCxnSpPr>
          <p:spPr>
            <a:xfrm>
              <a:off x="6750411" y="3070013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6"/>
            <p:cNvCxnSpPr>
              <a:stCxn id="27" idx="2"/>
              <a:endCxn id="26" idx="2"/>
            </p:cNvCxnSpPr>
            <p:nvPr/>
          </p:nvCxnSpPr>
          <p:spPr>
            <a:xfrm>
              <a:off x="7330268" y="3068960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9"/>
            <p:cNvCxnSpPr>
              <a:stCxn id="27" idx="3"/>
              <a:endCxn id="26" idx="3"/>
            </p:cNvCxnSpPr>
            <p:nvPr/>
          </p:nvCxnSpPr>
          <p:spPr>
            <a:xfrm>
              <a:off x="7644927" y="3389145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2"/>
            <p:cNvCxnSpPr>
              <a:stCxn id="27" idx="0"/>
              <a:endCxn id="26" idx="0"/>
            </p:cNvCxnSpPr>
            <p:nvPr/>
          </p:nvCxnSpPr>
          <p:spPr>
            <a:xfrm>
              <a:off x="6534920" y="3418781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5"/>
            <p:cNvCxnSpPr>
              <a:stCxn id="27" idx="5"/>
              <a:endCxn id="26" idx="5"/>
            </p:cNvCxnSpPr>
            <p:nvPr/>
          </p:nvCxnSpPr>
          <p:spPr>
            <a:xfrm>
              <a:off x="6874016" y="3738022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9"/>
            <p:cNvCxnSpPr>
              <a:stCxn id="27" idx="4"/>
              <a:endCxn id="26" idx="4"/>
            </p:cNvCxnSpPr>
            <p:nvPr/>
          </p:nvCxnSpPr>
          <p:spPr>
            <a:xfrm>
              <a:off x="7445213" y="3729498"/>
              <a:ext cx="1" cy="1650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47106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Vamos agora responder algumas perguntas sobre o prisma.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47107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08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109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285750" y="2286000"/>
            <a:ext cx="57261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1. Qual 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as faces laterais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2. Quantas faces tem o prisma?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3.Qual o polígono da base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4. E quantos </a:t>
            </a:r>
            <a:r>
              <a:rPr lang="pt-BR" sz="2400" dirty="0" smtClean="0"/>
              <a:t>vértices? </a:t>
            </a: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5. E quantas </a:t>
            </a:r>
            <a:r>
              <a:rPr lang="pt-BR" sz="2400" dirty="0" smtClean="0"/>
              <a:t>arestas?</a:t>
            </a:r>
            <a:r>
              <a:rPr lang="pt-BR" sz="3200" dirty="0" smtClean="0"/>
              <a:t> </a:t>
            </a: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6. Qual o nome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1" name="Group 23"/>
          <p:cNvGrpSpPr/>
          <p:nvPr/>
        </p:nvGrpSpPr>
        <p:grpSpPr>
          <a:xfrm>
            <a:off x="6005838" y="2252421"/>
            <a:ext cx="2469623" cy="3341646"/>
            <a:chOff x="6005838" y="2252421"/>
            <a:chExt cx="2469623" cy="3341646"/>
          </a:xfrm>
        </p:grpSpPr>
        <p:sp>
          <p:nvSpPr>
            <p:cNvPr id="12" name="Hexagon 1"/>
            <p:cNvSpPr/>
            <p:nvPr/>
          </p:nvSpPr>
          <p:spPr>
            <a:xfrm>
              <a:off x="6005838" y="4382299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xagon 1"/>
            <p:cNvSpPr/>
            <p:nvPr/>
          </p:nvSpPr>
          <p:spPr>
            <a:xfrm>
              <a:off x="6008442" y="2252421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6626830" y="3473005"/>
              <a:ext cx="1229303" cy="2121062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10332 w 1229302"/>
                <a:gd name="connsiteY0" fmla="*/ 1384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10332 w 1229302"/>
                <a:gd name="connsiteY4" fmla="*/ 13846 h 2404042"/>
                <a:gd name="connsiteX0" fmla="*/ 0 w 1229303"/>
                <a:gd name="connsiteY0" fmla="*/ 2107 h 2404042"/>
                <a:gd name="connsiteX1" fmla="*/ 1229303 w 1229303"/>
                <a:gd name="connsiteY1" fmla="*/ 0 h 2404042"/>
                <a:gd name="connsiteX2" fmla="*/ 1224137 w 1229303"/>
                <a:gd name="connsiteY2" fmla="*/ 2404042 h 2404042"/>
                <a:gd name="connsiteX3" fmla="*/ 1 w 1229303"/>
                <a:gd name="connsiteY3" fmla="*/ 2404042 h 2404042"/>
                <a:gd name="connsiteX4" fmla="*/ 0 w 1229303"/>
                <a:gd name="connsiteY4" fmla="*/ 2107 h 240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303" h="2404042">
                  <a:moveTo>
                    <a:pt x="0" y="2107"/>
                  </a:moveTo>
                  <a:lnTo>
                    <a:pt x="1229303" y="0"/>
                  </a:lnTo>
                  <a:lnTo>
                    <a:pt x="1224137" y="2404042"/>
                  </a:lnTo>
                  <a:lnTo>
                    <a:pt x="1" y="2404042"/>
                  </a:lnTo>
                  <a:cubicBezTo>
                    <a:pt x="1" y="1603397"/>
                    <a:pt x="0" y="802752"/>
                    <a:pt x="0" y="210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Rectangle 5"/>
            <p:cNvSpPr/>
            <p:nvPr/>
          </p:nvSpPr>
          <p:spPr>
            <a:xfrm>
              <a:off x="6008437" y="2849422"/>
              <a:ext cx="619702" cy="2731047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3534 w 619702"/>
                <a:gd name="connsiteY3" fmla="*/ 2415986 h 3117914"/>
                <a:gd name="connsiteX4" fmla="*/ 0 w 619702"/>
                <a:gd name="connsiteY4" fmla="*/ 0 h 3117914"/>
                <a:gd name="connsiteX0" fmla="*/ 0 w 619702"/>
                <a:gd name="connsiteY0" fmla="*/ 0 h 3102468"/>
                <a:gd name="connsiteX1" fmla="*/ 619702 w 619702"/>
                <a:gd name="connsiteY1" fmla="*/ 694565 h 3102468"/>
                <a:gd name="connsiteX2" fmla="*/ 614536 w 619702"/>
                <a:gd name="connsiteY2" fmla="*/ 3102468 h 3102468"/>
                <a:gd name="connsiteX3" fmla="*/ 3534 w 619702"/>
                <a:gd name="connsiteY3" fmla="*/ 2415986 h 3102468"/>
                <a:gd name="connsiteX4" fmla="*/ 0 w 619702"/>
                <a:gd name="connsiteY4" fmla="*/ 0 h 310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702" h="3102468">
                  <a:moveTo>
                    <a:pt x="0" y="0"/>
                  </a:moveTo>
                  <a:lnTo>
                    <a:pt x="619702" y="694565"/>
                  </a:lnTo>
                  <a:lnTo>
                    <a:pt x="614536" y="3102468"/>
                  </a:lnTo>
                  <a:lnTo>
                    <a:pt x="3534" y="2415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Rectangle 5"/>
            <p:cNvSpPr/>
            <p:nvPr/>
          </p:nvSpPr>
          <p:spPr>
            <a:xfrm flipH="1">
              <a:off x="7859790" y="2849423"/>
              <a:ext cx="615671" cy="2744644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25461 w 609370"/>
                <a:gd name="connsiteY0" fmla="*/ 0 h 2918378"/>
                <a:gd name="connsiteX1" fmla="*/ 609370 w 609370"/>
                <a:gd name="connsiteY1" fmla="*/ 514336 h 2918378"/>
                <a:gd name="connsiteX2" fmla="*/ 604204 w 609370"/>
                <a:gd name="connsiteY2" fmla="*/ 2918378 h 2918378"/>
                <a:gd name="connsiteX3" fmla="*/ 0 w 609370"/>
                <a:gd name="connsiteY3" fmla="*/ 2243480 h 2918378"/>
                <a:gd name="connsiteX4" fmla="*/ 25461 w 609370"/>
                <a:gd name="connsiteY4" fmla="*/ 0 h 2918378"/>
                <a:gd name="connsiteX0" fmla="*/ 5007 w 609370"/>
                <a:gd name="connsiteY0" fmla="*/ 0 h 3117914"/>
                <a:gd name="connsiteX1" fmla="*/ 609370 w 609370"/>
                <a:gd name="connsiteY1" fmla="*/ 713872 h 3117914"/>
                <a:gd name="connsiteX2" fmla="*/ 604204 w 609370"/>
                <a:gd name="connsiteY2" fmla="*/ 3117914 h 3117914"/>
                <a:gd name="connsiteX3" fmla="*/ 0 w 609370"/>
                <a:gd name="connsiteY3" fmla="*/ 2443016 h 3117914"/>
                <a:gd name="connsiteX4" fmla="*/ 5007 w 609370"/>
                <a:gd name="connsiteY4" fmla="*/ 0 h 3117914"/>
                <a:gd name="connsiteX0" fmla="*/ 0 w 604363"/>
                <a:gd name="connsiteY0" fmla="*/ 0 h 3117914"/>
                <a:gd name="connsiteX1" fmla="*/ 604363 w 604363"/>
                <a:gd name="connsiteY1" fmla="*/ 713872 h 3117914"/>
                <a:gd name="connsiteX2" fmla="*/ 599197 w 604363"/>
                <a:gd name="connsiteY2" fmla="*/ 3117914 h 3117914"/>
                <a:gd name="connsiteX3" fmla="*/ 1722 w 604363"/>
                <a:gd name="connsiteY3" fmla="*/ 2408263 h 3117914"/>
                <a:gd name="connsiteX4" fmla="*/ 0 w 604363"/>
                <a:gd name="connsiteY4" fmla="*/ 0 h 3117914"/>
                <a:gd name="connsiteX0" fmla="*/ 5006 w 609369"/>
                <a:gd name="connsiteY0" fmla="*/ 0 h 3117914"/>
                <a:gd name="connsiteX1" fmla="*/ 609369 w 609369"/>
                <a:gd name="connsiteY1" fmla="*/ 713872 h 3117914"/>
                <a:gd name="connsiteX2" fmla="*/ 604203 w 609369"/>
                <a:gd name="connsiteY2" fmla="*/ 3117914 h 3117914"/>
                <a:gd name="connsiteX3" fmla="*/ 0 w 609369"/>
                <a:gd name="connsiteY3" fmla="*/ 2419848 h 3117914"/>
                <a:gd name="connsiteX4" fmla="*/ 5006 w 609369"/>
                <a:gd name="connsiteY4" fmla="*/ 0 h 311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369" h="3117914">
                  <a:moveTo>
                    <a:pt x="5006" y="0"/>
                  </a:moveTo>
                  <a:lnTo>
                    <a:pt x="609369" y="713872"/>
                  </a:lnTo>
                  <a:lnTo>
                    <a:pt x="604203" y="3117914"/>
                  </a:lnTo>
                  <a:lnTo>
                    <a:pt x="0" y="2419848"/>
                  </a:lnTo>
                  <a:cubicBezTo>
                    <a:pt x="1669" y="1613232"/>
                    <a:pt x="3337" y="806616"/>
                    <a:pt x="5006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7" name="Straight Connector 15"/>
            <p:cNvCxnSpPr>
              <a:stCxn id="13" idx="1"/>
              <a:endCxn id="14" idx="0"/>
            </p:cNvCxnSpPr>
            <p:nvPr/>
          </p:nvCxnSpPr>
          <p:spPr>
            <a:xfrm>
              <a:off x="6623016" y="2254534"/>
              <a:ext cx="3814" cy="12203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>
              <a:stCxn id="13" idx="2"/>
              <a:endCxn id="16" idx="1"/>
            </p:cNvCxnSpPr>
            <p:nvPr/>
          </p:nvCxnSpPr>
          <p:spPr>
            <a:xfrm flipH="1">
              <a:off x="7859790" y="2252421"/>
              <a:ext cx="7154" cy="122541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49154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Vamos ver as respostas!!!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49155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156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157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285750" y="2286000"/>
            <a:ext cx="57261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1. Qual 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as faces laterais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R = retângulo.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2. Quantas faces tem o prisma? R = 8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3.Qual o polígono da base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R = hexágono.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4. E quantos vértices ? R = 12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5. E quantas arestas ?</a:t>
            </a:r>
            <a:r>
              <a:rPr lang="pt-BR" sz="3200" dirty="0"/>
              <a:t> </a:t>
            </a:r>
            <a:r>
              <a:rPr lang="pt-BR" sz="2400" dirty="0"/>
              <a:t>R = 18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6. Qual o nome do prisma?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05838" y="2252421"/>
            <a:ext cx="2469623" cy="3341646"/>
            <a:chOff x="6005838" y="2252421"/>
            <a:chExt cx="2469623" cy="3341646"/>
          </a:xfrm>
        </p:grpSpPr>
        <p:sp>
          <p:nvSpPr>
            <p:cNvPr id="11" name="Hexagon 1"/>
            <p:cNvSpPr/>
            <p:nvPr/>
          </p:nvSpPr>
          <p:spPr>
            <a:xfrm>
              <a:off x="6005838" y="4382299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Hexagon 1"/>
            <p:cNvSpPr/>
            <p:nvPr/>
          </p:nvSpPr>
          <p:spPr>
            <a:xfrm>
              <a:off x="6008442" y="2252421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5"/>
            <p:cNvSpPr/>
            <p:nvPr/>
          </p:nvSpPr>
          <p:spPr>
            <a:xfrm>
              <a:off x="6626830" y="3473005"/>
              <a:ext cx="1229303" cy="2121062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10332 w 1229302"/>
                <a:gd name="connsiteY0" fmla="*/ 1384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10332 w 1229302"/>
                <a:gd name="connsiteY4" fmla="*/ 13846 h 2404042"/>
                <a:gd name="connsiteX0" fmla="*/ 0 w 1229303"/>
                <a:gd name="connsiteY0" fmla="*/ 2107 h 2404042"/>
                <a:gd name="connsiteX1" fmla="*/ 1229303 w 1229303"/>
                <a:gd name="connsiteY1" fmla="*/ 0 h 2404042"/>
                <a:gd name="connsiteX2" fmla="*/ 1224137 w 1229303"/>
                <a:gd name="connsiteY2" fmla="*/ 2404042 h 2404042"/>
                <a:gd name="connsiteX3" fmla="*/ 1 w 1229303"/>
                <a:gd name="connsiteY3" fmla="*/ 2404042 h 2404042"/>
                <a:gd name="connsiteX4" fmla="*/ 0 w 1229303"/>
                <a:gd name="connsiteY4" fmla="*/ 2107 h 240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303" h="2404042">
                  <a:moveTo>
                    <a:pt x="0" y="2107"/>
                  </a:moveTo>
                  <a:lnTo>
                    <a:pt x="1229303" y="0"/>
                  </a:lnTo>
                  <a:lnTo>
                    <a:pt x="1224137" y="2404042"/>
                  </a:lnTo>
                  <a:lnTo>
                    <a:pt x="1" y="2404042"/>
                  </a:lnTo>
                  <a:cubicBezTo>
                    <a:pt x="1" y="1603397"/>
                    <a:pt x="0" y="802752"/>
                    <a:pt x="0" y="210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6008437" y="2849422"/>
              <a:ext cx="619702" cy="2731047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3534 w 619702"/>
                <a:gd name="connsiteY3" fmla="*/ 2415986 h 3117914"/>
                <a:gd name="connsiteX4" fmla="*/ 0 w 619702"/>
                <a:gd name="connsiteY4" fmla="*/ 0 h 3117914"/>
                <a:gd name="connsiteX0" fmla="*/ 0 w 619702"/>
                <a:gd name="connsiteY0" fmla="*/ 0 h 3102468"/>
                <a:gd name="connsiteX1" fmla="*/ 619702 w 619702"/>
                <a:gd name="connsiteY1" fmla="*/ 694565 h 3102468"/>
                <a:gd name="connsiteX2" fmla="*/ 614536 w 619702"/>
                <a:gd name="connsiteY2" fmla="*/ 3102468 h 3102468"/>
                <a:gd name="connsiteX3" fmla="*/ 3534 w 619702"/>
                <a:gd name="connsiteY3" fmla="*/ 2415986 h 3102468"/>
                <a:gd name="connsiteX4" fmla="*/ 0 w 619702"/>
                <a:gd name="connsiteY4" fmla="*/ 0 h 310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702" h="3102468">
                  <a:moveTo>
                    <a:pt x="0" y="0"/>
                  </a:moveTo>
                  <a:lnTo>
                    <a:pt x="619702" y="694565"/>
                  </a:lnTo>
                  <a:lnTo>
                    <a:pt x="614536" y="3102468"/>
                  </a:lnTo>
                  <a:lnTo>
                    <a:pt x="3534" y="2415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Rectangle 5"/>
            <p:cNvSpPr/>
            <p:nvPr/>
          </p:nvSpPr>
          <p:spPr>
            <a:xfrm flipH="1">
              <a:off x="7859790" y="2849423"/>
              <a:ext cx="615671" cy="2744644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25461 w 609370"/>
                <a:gd name="connsiteY0" fmla="*/ 0 h 2918378"/>
                <a:gd name="connsiteX1" fmla="*/ 609370 w 609370"/>
                <a:gd name="connsiteY1" fmla="*/ 514336 h 2918378"/>
                <a:gd name="connsiteX2" fmla="*/ 604204 w 609370"/>
                <a:gd name="connsiteY2" fmla="*/ 2918378 h 2918378"/>
                <a:gd name="connsiteX3" fmla="*/ 0 w 609370"/>
                <a:gd name="connsiteY3" fmla="*/ 2243480 h 2918378"/>
                <a:gd name="connsiteX4" fmla="*/ 25461 w 609370"/>
                <a:gd name="connsiteY4" fmla="*/ 0 h 2918378"/>
                <a:gd name="connsiteX0" fmla="*/ 5007 w 609370"/>
                <a:gd name="connsiteY0" fmla="*/ 0 h 3117914"/>
                <a:gd name="connsiteX1" fmla="*/ 609370 w 609370"/>
                <a:gd name="connsiteY1" fmla="*/ 713872 h 3117914"/>
                <a:gd name="connsiteX2" fmla="*/ 604204 w 609370"/>
                <a:gd name="connsiteY2" fmla="*/ 3117914 h 3117914"/>
                <a:gd name="connsiteX3" fmla="*/ 0 w 609370"/>
                <a:gd name="connsiteY3" fmla="*/ 2443016 h 3117914"/>
                <a:gd name="connsiteX4" fmla="*/ 5007 w 609370"/>
                <a:gd name="connsiteY4" fmla="*/ 0 h 3117914"/>
                <a:gd name="connsiteX0" fmla="*/ 0 w 604363"/>
                <a:gd name="connsiteY0" fmla="*/ 0 h 3117914"/>
                <a:gd name="connsiteX1" fmla="*/ 604363 w 604363"/>
                <a:gd name="connsiteY1" fmla="*/ 713872 h 3117914"/>
                <a:gd name="connsiteX2" fmla="*/ 599197 w 604363"/>
                <a:gd name="connsiteY2" fmla="*/ 3117914 h 3117914"/>
                <a:gd name="connsiteX3" fmla="*/ 1722 w 604363"/>
                <a:gd name="connsiteY3" fmla="*/ 2408263 h 3117914"/>
                <a:gd name="connsiteX4" fmla="*/ 0 w 604363"/>
                <a:gd name="connsiteY4" fmla="*/ 0 h 3117914"/>
                <a:gd name="connsiteX0" fmla="*/ 5006 w 609369"/>
                <a:gd name="connsiteY0" fmla="*/ 0 h 3117914"/>
                <a:gd name="connsiteX1" fmla="*/ 609369 w 609369"/>
                <a:gd name="connsiteY1" fmla="*/ 713872 h 3117914"/>
                <a:gd name="connsiteX2" fmla="*/ 604203 w 609369"/>
                <a:gd name="connsiteY2" fmla="*/ 3117914 h 3117914"/>
                <a:gd name="connsiteX3" fmla="*/ 0 w 609369"/>
                <a:gd name="connsiteY3" fmla="*/ 2419848 h 3117914"/>
                <a:gd name="connsiteX4" fmla="*/ 5006 w 609369"/>
                <a:gd name="connsiteY4" fmla="*/ 0 h 311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369" h="3117914">
                  <a:moveTo>
                    <a:pt x="5006" y="0"/>
                  </a:moveTo>
                  <a:lnTo>
                    <a:pt x="609369" y="713872"/>
                  </a:lnTo>
                  <a:lnTo>
                    <a:pt x="604203" y="3117914"/>
                  </a:lnTo>
                  <a:lnTo>
                    <a:pt x="0" y="2419848"/>
                  </a:lnTo>
                  <a:cubicBezTo>
                    <a:pt x="1669" y="1613232"/>
                    <a:pt x="3337" y="806616"/>
                    <a:pt x="5006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6" name="Straight Connector 16"/>
            <p:cNvCxnSpPr>
              <a:stCxn id="12" idx="1"/>
              <a:endCxn id="13" idx="0"/>
            </p:cNvCxnSpPr>
            <p:nvPr/>
          </p:nvCxnSpPr>
          <p:spPr>
            <a:xfrm>
              <a:off x="6623016" y="2254534"/>
              <a:ext cx="3814" cy="12203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7"/>
            <p:cNvCxnSpPr>
              <a:stCxn id="12" idx="2"/>
              <a:endCxn id="15" idx="1"/>
            </p:cNvCxnSpPr>
            <p:nvPr/>
          </p:nvCxnSpPr>
          <p:spPr>
            <a:xfrm flipH="1">
              <a:off x="7859790" y="2252421"/>
              <a:ext cx="7154" cy="122541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51202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Conhecendo a pirâmide.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51203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4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5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500063" y="2000250"/>
            <a:ext cx="82296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pt-BR" sz="3200" dirty="0">
                <a:latin typeface="Calibri" pitchFamily="34" charset="0"/>
              </a:rPr>
              <a:t>	</a:t>
            </a:r>
            <a:r>
              <a:rPr lang="pt-BR" sz="3200" dirty="0" smtClean="0"/>
              <a:t>Na </a:t>
            </a:r>
            <a:r>
              <a:rPr lang="pt-BR" sz="3200" dirty="0"/>
              <a:t>pirâmide, todas as faces laterais são triângulos; a base pode ser ou não um triângulo.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pt-BR" sz="3200" dirty="0">
              <a:latin typeface="Calibri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</a:pPr>
            <a:r>
              <a:rPr lang="pt-BR" sz="3200" dirty="0"/>
              <a:t>O nome dado as pirâmides depende do polígono de suas bases.</a:t>
            </a:r>
            <a:endParaRPr lang="pt-BR" sz="32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53250" name="Espaço Reservado para Conteúdo 3"/>
          <p:cNvSpPr>
            <a:spLocks noGrp="1"/>
          </p:cNvSpPr>
          <p:nvPr>
            <p:ph idx="1"/>
          </p:nvPr>
        </p:nvSpPr>
        <p:spPr>
          <a:xfrm>
            <a:off x="539179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Conhecendo a pirâmide.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53251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252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253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500063" y="2000250"/>
            <a:ext cx="43576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3200" dirty="0">
                <a:latin typeface="+mn-lt"/>
                <a:cs typeface="+mn-cs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pt-BR" sz="3200" dirty="0">
                <a:latin typeface="+mn-lt"/>
                <a:cs typeface="+mn-cs"/>
              </a:rPr>
              <a:t>  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53255" name="Retângulo 10"/>
          <p:cNvSpPr>
            <a:spLocks noChangeArrowheads="1"/>
          </p:cNvSpPr>
          <p:nvPr/>
        </p:nvSpPr>
        <p:spPr bwMode="auto">
          <a:xfrm>
            <a:off x="575691" y="1700808"/>
            <a:ext cx="853281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pt-BR" sz="2400" dirty="0"/>
              <a:t>Da esquerda para </a:t>
            </a:r>
            <a:r>
              <a:rPr lang="pt-BR" sz="2400" dirty="0" smtClean="0"/>
              <a:t>a direita </a:t>
            </a:r>
            <a:r>
              <a:rPr lang="pt-BR" sz="2400" dirty="0"/>
              <a:t>as pirâmides são:</a:t>
            </a:r>
          </a:p>
          <a:p>
            <a:pPr marL="179388" indent="-179388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400" dirty="0" smtClean="0"/>
              <a:t>pirâmides </a:t>
            </a:r>
            <a:r>
              <a:rPr lang="pt-BR" sz="2400" dirty="0"/>
              <a:t>de base pentagonal</a:t>
            </a:r>
          </a:p>
          <a:p>
            <a:pPr marL="177800" indent="-1778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pirâmides </a:t>
            </a:r>
            <a:r>
              <a:rPr lang="pt-BR" sz="2400" dirty="0"/>
              <a:t>de base quadrangular</a:t>
            </a:r>
          </a:p>
          <a:p>
            <a:pPr marL="177800" indent="-1778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/>
              <a:t>pirâmides de base triangular</a:t>
            </a:r>
          </a:p>
        </p:txBody>
      </p:sp>
      <p:grpSp>
        <p:nvGrpSpPr>
          <p:cNvPr id="10" name="Group 4142"/>
          <p:cNvGrpSpPr/>
          <p:nvPr/>
        </p:nvGrpSpPr>
        <p:grpSpPr>
          <a:xfrm>
            <a:off x="6425566" y="3619156"/>
            <a:ext cx="1421085" cy="2618156"/>
            <a:chOff x="7218357" y="3867441"/>
            <a:chExt cx="1530811" cy="2820312"/>
          </a:xfrm>
        </p:grpSpPr>
        <p:sp>
          <p:nvSpPr>
            <p:cNvPr id="11" name="Isosceles Triangle 4141"/>
            <p:cNvSpPr/>
            <p:nvPr/>
          </p:nvSpPr>
          <p:spPr>
            <a:xfrm>
              <a:off x="7218357" y="6181859"/>
              <a:ext cx="1529648" cy="505894"/>
            </a:xfrm>
            <a:custGeom>
              <a:avLst/>
              <a:gdLst>
                <a:gd name="connsiteX0" fmla="*/ 0 w 662140"/>
                <a:gd name="connsiteY0" fmla="*/ 232660 h 232660"/>
                <a:gd name="connsiteX1" fmla="*/ 331070 w 662140"/>
                <a:gd name="connsiteY1" fmla="*/ 0 h 232660"/>
                <a:gd name="connsiteX2" fmla="*/ 662140 w 662140"/>
                <a:gd name="connsiteY2" fmla="*/ 232660 h 232660"/>
                <a:gd name="connsiteX3" fmla="*/ 0 w 662140"/>
                <a:gd name="connsiteY3" fmla="*/ 232660 h 232660"/>
                <a:gd name="connsiteX0" fmla="*/ 0 w 682762"/>
                <a:gd name="connsiteY0" fmla="*/ 0 h 478540"/>
                <a:gd name="connsiteX1" fmla="*/ 682762 w 682762"/>
                <a:gd name="connsiteY1" fmla="*/ 478540 h 478540"/>
                <a:gd name="connsiteX2" fmla="*/ 662140 w 682762"/>
                <a:gd name="connsiteY2" fmla="*/ 0 h 478540"/>
                <a:gd name="connsiteX3" fmla="*/ 0 w 682762"/>
                <a:gd name="connsiteY3" fmla="*/ 0 h 478540"/>
                <a:gd name="connsiteX0" fmla="*/ 0 w 931771"/>
                <a:gd name="connsiteY0" fmla="*/ 27354 h 505894"/>
                <a:gd name="connsiteX1" fmla="*/ 682762 w 931771"/>
                <a:gd name="connsiteY1" fmla="*/ 505894 h 505894"/>
                <a:gd name="connsiteX2" fmla="*/ 931771 w 931771"/>
                <a:gd name="connsiteY2" fmla="*/ 0 h 505894"/>
                <a:gd name="connsiteX3" fmla="*/ 0 w 931771"/>
                <a:gd name="connsiteY3" fmla="*/ 27354 h 505894"/>
                <a:gd name="connsiteX0" fmla="*/ 0 w 1529648"/>
                <a:gd name="connsiteY0" fmla="*/ 160215 h 505894"/>
                <a:gd name="connsiteX1" fmla="*/ 1280639 w 1529648"/>
                <a:gd name="connsiteY1" fmla="*/ 505894 h 505894"/>
                <a:gd name="connsiteX2" fmla="*/ 1529648 w 1529648"/>
                <a:gd name="connsiteY2" fmla="*/ 0 h 505894"/>
                <a:gd name="connsiteX3" fmla="*/ 0 w 1529648"/>
                <a:gd name="connsiteY3" fmla="*/ 160215 h 50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648" h="505894">
                  <a:moveTo>
                    <a:pt x="0" y="160215"/>
                  </a:moveTo>
                  <a:lnTo>
                    <a:pt x="1280639" y="505894"/>
                  </a:lnTo>
                  <a:lnTo>
                    <a:pt x="1529648" y="0"/>
                  </a:lnTo>
                  <a:lnTo>
                    <a:pt x="0" y="16021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2" name="Straight Connector 4139"/>
            <p:cNvCxnSpPr>
              <a:stCxn id="15" idx="2"/>
            </p:cNvCxnSpPr>
            <p:nvPr/>
          </p:nvCxnSpPr>
          <p:spPr>
            <a:xfrm>
              <a:off x="8160547" y="3870473"/>
              <a:ext cx="0" cy="254899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21"/>
            <p:cNvGrpSpPr/>
            <p:nvPr/>
          </p:nvGrpSpPr>
          <p:grpSpPr>
            <a:xfrm>
              <a:off x="7218720" y="3867441"/>
              <a:ext cx="1530448" cy="2816188"/>
              <a:chOff x="4461759" y="4070626"/>
              <a:chExt cx="1799978" cy="3312152"/>
            </a:xfrm>
          </p:grpSpPr>
          <p:sp>
            <p:nvSpPr>
              <p:cNvPr id="14" name="Isosceles Triangle 1"/>
              <p:cNvSpPr/>
              <p:nvPr/>
            </p:nvSpPr>
            <p:spPr>
              <a:xfrm>
                <a:off x="4461759" y="4070626"/>
                <a:ext cx="1494757" cy="3308667"/>
              </a:xfrm>
              <a:custGeom>
                <a:avLst/>
                <a:gdLst>
                  <a:gd name="connsiteX0" fmla="*/ 0 w 4108858"/>
                  <a:gd name="connsiteY0" fmla="*/ 1235657 h 1235657"/>
                  <a:gd name="connsiteX1" fmla="*/ 2054429 w 4108858"/>
                  <a:gd name="connsiteY1" fmla="*/ 0 h 1235657"/>
                  <a:gd name="connsiteX2" fmla="*/ 4108858 w 4108858"/>
                  <a:gd name="connsiteY2" fmla="*/ 1235657 h 1235657"/>
                  <a:gd name="connsiteX3" fmla="*/ 0 w 4108858"/>
                  <a:gd name="connsiteY3" fmla="*/ 1235657 h 1235657"/>
                  <a:gd name="connsiteX0" fmla="*/ 0 w 4108858"/>
                  <a:gd name="connsiteY0" fmla="*/ 0 h 764593"/>
                  <a:gd name="connsiteX1" fmla="*/ 1578179 w 4108858"/>
                  <a:gd name="connsiteY1" fmla="*/ 764593 h 764593"/>
                  <a:gd name="connsiteX2" fmla="*/ 4108858 w 4108858"/>
                  <a:gd name="connsiteY2" fmla="*/ 0 h 764593"/>
                  <a:gd name="connsiteX3" fmla="*/ 0 w 4108858"/>
                  <a:gd name="connsiteY3" fmla="*/ 0 h 764593"/>
                  <a:gd name="connsiteX0" fmla="*/ 0 w 3814465"/>
                  <a:gd name="connsiteY0" fmla="*/ 0 h 947473"/>
                  <a:gd name="connsiteX1" fmla="*/ 1283786 w 3814465"/>
                  <a:gd name="connsiteY1" fmla="*/ 947473 h 947473"/>
                  <a:gd name="connsiteX2" fmla="*/ 3814465 w 3814465"/>
                  <a:gd name="connsiteY2" fmla="*/ 182880 h 947473"/>
                  <a:gd name="connsiteX3" fmla="*/ 0 w 3814465"/>
                  <a:gd name="connsiteY3" fmla="*/ 0 h 947473"/>
                  <a:gd name="connsiteX0" fmla="*/ 0 w 3814465"/>
                  <a:gd name="connsiteY0" fmla="*/ 0 h 858263"/>
                  <a:gd name="connsiteX1" fmla="*/ 775290 w 3814465"/>
                  <a:gd name="connsiteY1" fmla="*/ 858263 h 858263"/>
                  <a:gd name="connsiteX2" fmla="*/ 3814465 w 3814465"/>
                  <a:gd name="connsiteY2" fmla="*/ 182880 h 858263"/>
                  <a:gd name="connsiteX3" fmla="*/ 0 w 3814465"/>
                  <a:gd name="connsiteY3" fmla="*/ 0 h 858263"/>
                  <a:gd name="connsiteX0" fmla="*/ 0 w 1456856"/>
                  <a:gd name="connsiteY0" fmla="*/ 2560320 h 3418583"/>
                  <a:gd name="connsiteX1" fmla="*/ 775290 w 1456856"/>
                  <a:gd name="connsiteY1" fmla="*/ 3418583 h 3418583"/>
                  <a:gd name="connsiteX2" fmla="*/ 1456856 w 1456856"/>
                  <a:gd name="connsiteY2" fmla="*/ 0 h 3418583"/>
                  <a:gd name="connsiteX3" fmla="*/ 0 w 1456856"/>
                  <a:gd name="connsiteY3" fmla="*/ 2560320 h 3418583"/>
                  <a:gd name="connsiteX0" fmla="*/ 0 w 1456856"/>
                  <a:gd name="connsiteY0" fmla="*/ 2560320 h 3119851"/>
                  <a:gd name="connsiteX1" fmla="*/ 805163 w 1456856"/>
                  <a:gd name="connsiteY1" fmla="*/ 3119851 h 3119851"/>
                  <a:gd name="connsiteX2" fmla="*/ 1456856 w 1456856"/>
                  <a:gd name="connsiteY2" fmla="*/ 0 h 3119851"/>
                  <a:gd name="connsiteX3" fmla="*/ 0 w 1456856"/>
                  <a:gd name="connsiteY3" fmla="*/ 2560320 h 3119851"/>
                  <a:gd name="connsiteX0" fmla="*/ 0 w 1847762"/>
                  <a:gd name="connsiteY0" fmla="*/ 2560320 h 3308668"/>
                  <a:gd name="connsiteX1" fmla="*/ 1847762 w 1847762"/>
                  <a:gd name="connsiteY1" fmla="*/ 3308668 h 3308668"/>
                  <a:gd name="connsiteX2" fmla="*/ 1456856 w 1847762"/>
                  <a:gd name="connsiteY2" fmla="*/ 0 h 3308668"/>
                  <a:gd name="connsiteX3" fmla="*/ 0 w 1847762"/>
                  <a:gd name="connsiteY3" fmla="*/ 2560320 h 3308668"/>
                  <a:gd name="connsiteX0" fmla="*/ 0 w 1494756"/>
                  <a:gd name="connsiteY0" fmla="*/ 2905116 h 3308668"/>
                  <a:gd name="connsiteX1" fmla="*/ 1494756 w 1494756"/>
                  <a:gd name="connsiteY1" fmla="*/ 3308668 h 3308668"/>
                  <a:gd name="connsiteX2" fmla="*/ 1103850 w 1494756"/>
                  <a:gd name="connsiteY2" fmla="*/ 0 h 3308668"/>
                  <a:gd name="connsiteX3" fmla="*/ 0 w 1494756"/>
                  <a:gd name="connsiteY3" fmla="*/ 2905116 h 330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4756" h="3308668">
                    <a:moveTo>
                      <a:pt x="0" y="2905116"/>
                    </a:moveTo>
                    <a:lnTo>
                      <a:pt x="1494756" y="3308668"/>
                    </a:lnTo>
                    <a:lnTo>
                      <a:pt x="1103850" y="0"/>
                    </a:lnTo>
                    <a:lnTo>
                      <a:pt x="0" y="2905116"/>
                    </a:lnTo>
                    <a:close/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" name="Isosceles Triangle 1"/>
              <p:cNvSpPr/>
              <p:nvPr/>
            </p:nvSpPr>
            <p:spPr>
              <a:xfrm>
                <a:off x="5569454" y="4074193"/>
                <a:ext cx="692283" cy="3308585"/>
              </a:xfrm>
              <a:custGeom>
                <a:avLst/>
                <a:gdLst>
                  <a:gd name="connsiteX0" fmla="*/ 0 w 4108858"/>
                  <a:gd name="connsiteY0" fmla="*/ 1235657 h 1235657"/>
                  <a:gd name="connsiteX1" fmla="*/ 2054429 w 4108858"/>
                  <a:gd name="connsiteY1" fmla="*/ 0 h 1235657"/>
                  <a:gd name="connsiteX2" fmla="*/ 4108858 w 4108858"/>
                  <a:gd name="connsiteY2" fmla="*/ 1235657 h 1235657"/>
                  <a:gd name="connsiteX3" fmla="*/ 0 w 4108858"/>
                  <a:gd name="connsiteY3" fmla="*/ 1235657 h 1235657"/>
                  <a:gd name="connsiteX0" fmla="*/ 0 w 4108858"/>
                  <a:gd name="connsiteY0" fmla="*/ 0 h 764593"/>
                  <a:gd name="connsiteX1" fmla="*/ 1578179 w 4108858"/>
                  <a:gd name="connsiteY1" fmla="*/ 764593 h 764593"/>
                  <a:gd name="connsiteX2" fmla="*/ 4108858 w 4108858"/>
                  <a:gd name="connsiteY2" fmla="*/ 0 h 764593"/>
                  <a:gd name="connsiteX3" fmla="*/ 0 w 4108858"/>
                  <a:gd name="connsiteY3" fmla="*/ 0 h 764593"/>
                  <a:gd name="connsiteX0" fmla="*/ 0 w 3814465"/>
                  <a:gd name="connsiteY0" fmla="*/ 0 h 947473"/>
                  <a:gd name="connsiteX1" fmla="*/ 1283786 w 3814465"/>
                  <a:gd name="connsiteY1" fmla="*/ 947473 h 947473"/>
                  <a:gd name="connsiteX2" fmla="*/ 3814465 w 3814465"/>
                  <a:gd name="connsiteY2" fmla="*/ 182880 h 947473"/>
                  <a:gd name="connsiteX3" fmla="*/ 0 w 3814465"/>
                  <a:gd name="connsiteY3" fmla="*/ 0 h 947473"/>
                  <a:gd name="connsiteX0" fmla="*/ 0 w 3814465"/>
                  <a:gd name="connsiteY0" fmla="*/ 0 h 858263"/>
                  <a:gd name="connsiteX1" fmla="*/ 775290 w 3814465"/>
                  <a:gd name="connsiteY1" fmla="*/ 858263 h 858263"/>
                  <a:gd name="connsiteX2" fmla="*/ 3814465 w 3814465"/>
                  <a:gd name="connsiteY2" fmla="*/ 182880 h 858263"/>
                  <a:gd name="connsiteX3" fmla="*/ 0 w 3814465"/>
                  <a:gd name="connsiteY3" fmla="*/ 0 h 858263"/>
                  <a:gd name="connsiteX0" fmla="*/ 0 w 1456856"/>
                  <a:gd name="connsiteY0" fmla="*/ 2560320 h 3418583"/>
                  <a:gd name="connsiteX1" fmla="*/ 775290 w 1456856"/>
                  <a:gd name="connsiteY1" fmla="*/ 3418583 h 3418583"/>
                  <a:gd name="connsiteX2" fmla="*/ 1456856 w 1456856"/>
                  <a:gd name="connsiteY2" fmla="*/ 0 h 3418583"/>
                  <a:gd name="connsiteX3" fmla="*/ 0 w 1456856"/>
                  <a:gd name="connsiteY3" fmla="*/ 2560320 h 3418583"/>
                  <a:gd name="connsiteX0" fmla="*/ 2059350 w 2059350"/>
                  <a:gd name="connsiteY0" fmla="*/ 2390503 h 3418583"/>
                  <a:gd name="connsiteX1" fmla="*/ 0 w 2059350"/>
                  <a:gd name="connsiteY1" fmla="*/ 3418583 h 3418583"/>
                  <a:gd name="connsiteX2" fmla="*/ 681566 w 2059350"/>
                  <a:gd name="connsiteY2" fmla="*/ 0 h 3418583"/>
                  <a:gd name="connsiteX3" fmla="*/ 2059350 w 2059350"/>
                  <a:gd name="connsiteY3" fmla="*/ 2390503 h 3418583"/>
                  <a:gd name="connsiteX0" fmla="*/ 2059350 w 2059350"/>
                  <a:gd name="connsiteY0" fmla="*/ 2573383 h 3601463"/>
                  <a:gd name="connsiteX1" fmla="*/ 0 w 2059350"/>
                  <a:gd name="connsiteY1" fmla="*/ 3601463 h 3601463"/>
                  <a:gd name="connsiteX2" fmla="*/ 537875 w 2059350"/>
                  <a:gd name="connsiteY2" fmla="*/ 0 h 3601463"/>
                  <a:gd name="connsiteX3" fmla="*/ 2059350 w 2059350"/>
                  <a:gd name="connsiteY3" fmla="*/ 2573383 h 3601463"/>
                  <a:gd name="connsiteX0" fmla="*/ 2210128 w 2210128"/>
                  <a:gd name="connsiteY0" fmla="*/ 2573383 h 3445820"/>
                  <a:gd name="connsiteX1" fmla="*/ 0 w 2210128"/>
                  <a:gd name="connsiteY1" fmla="*/ 3445820 h 3445820"/>
                  <a:gd name="connsiteX2" fmla="*/ 688653 w 2210128"/>
                  <a:gd name="connsiteY2" fmla="*/ 0 h 3445820"/>
                  <a:gd name="connsiteX3" fmla="*/ 2210128 w 2210128"/>
                  <a:gd name="connsiteY3" fmla="*/ 2573383 h 3445820"/>
                  <a:gd name="connsiteX0" fmla="*/ 2210128 w 2210128"/>
                  <a:gd name="connsiteY0" fmla="*/ 2524744 h 3397181"/>
                  <a:gd name="connsiteX1" fmla="*/ 0 w 2210128"/>
                  <a:gd name="connsiteY1" fmla="*/ 3397181 h 3397181"/>
                  <a:gd name="connsiteX2" fmla="*/ 722700 w 2210128"/>
                  <a:gd name="connsiteY2" fmla="*/ 0 h 3397181"/>
                  <a:gd name="connsiteX3" fmla="*/ 2210128 w 2210128"/>
                  <a:gd name="connsiteY3" fmla="*/ 2524744 h 3397181"/>
                  <a:gd name="connsiteX0" fmla="*/ 2210128 w 2210128"/>
                  <a:gd name="connsiteY0" fmla="*/ 2539336 h 3411773"/>
                  <a:gd name="connsiteX1" fmla="*/ 0 w 2210128"/>
                  <a:gd name="connsiteY1" fmla="*/ 3411773 h 3411773"/>
                  <a:gd name="connsiteX2" fmla="*/ 683789 w 2210128"/>
                  <a:gd name="connsiteY2" fmla="*/ 0 h 3411773"/>
                  <a:gd name="connsiteX3" fmla="*/ 2210128 w 2210128"/>
                  <a:gd name="connsiteY3" fmla="*/ 2539336 h 3411773"/>
                  <a:gd name="connsiteX0" fmla="*/ 1597727 w 1597727"/>
                  <a:gd name="connsiteY0" fmla="*/ 2539336 h 3411773"/>
                  <a:gd name="connsiteX1" fmla="*/ 0 w 1597727"/>
                  <a:gd name="connsiteY1" fmla="*/ 3411773 h 3411773"/>
                  <a:gd name="connsiteX2" fmla="*/ 683789 w 1597727"/>
                  <a:gd name="connsiteY2" fmla="*/ 0 h 3411773"/>
                  <a:gd name="connsiteX3" fmla="*/ 1597727 w 1597727"/>
                  <a:gd name="connsiteY3" fmla="*/ 2539336 h 3411773"/>
                  <a:gd name="connsiteX0" fmla="*/ 1552917 w 1552917"/>
                  <a:gd name="connsiteY0" fmla="*/ 2539336 h 3127977"/>
                  <a:gd name="connsiteX1" fmla="*/ 0 w 1552917"/>
                  <a:gd name="connsiteY1" fmla="*/ 3127977 h 3127977"/>
                  <a:gd name="connsiteX2" fmla="*/ 638979 w 1552917"/>
                  <a:gd name="connsiteY2" fmla="*/ 0 h 3127977"/>
                  <a:gd name="connsiteX3" fmla="*/ 1552917 w 1552917"/>
                  <a:gd name="connsiteY3" fmla="*/ 2539336 h 3127977"/>
                  <a:gd name="connsiteX0" fmla="*/ 1331262 w 1331262"/>
                  <a:gd name="connsiteY0" fmla="*/ 2711733 h 3127977"/>
                  <a:gd name="connsiteX1" fmla="*/ 0 w 1331262"/>
                  <a:gd name="connsiteY1" fmla="*/ 3127977 h 3127977"/>
                  <a:gd name="connsiteX2" fmla="*/ 638979 w 1331262"/>
                  <a:gd name="connsiteY2" fmla="*/ 0 h 3127977"/>
                  <a:gd name="connsiteX3" fmla="*/ 1331262 w 1331262"/>
                  <a:gd name="connsiteY3" fmla="*/ 2711733 h 3127977"/>
                  <a:gd name="connsiteX0" fmla="*/ 692283 w 692283"/>
                  <a:gd name="connsiteY0" fmla="*/ 2711733 h 3308584"/>
                  <a:gd name="connsiteX1" fmla="*/ 387202 w 692283"/>
                  <a:gd name="connsiteY1" fmla="*/ 3308584 h 3308584"/>
                  <a:gd name="connsiteX2" fmla="*/ 0 w 692283"/>
                  <a:gd name="connsiteY2" fmla="*/ 0 h 3308584"/>
                  <a:gd name="connsiteX3" fmla="*/ 692283 w 692283"/>
                  <a:gd name="connsiteY3" fmla="*/ 2711733 h 33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283" h="3308584">
                    <a:moveTo>
                      <a:pt x="692283" y="2711733"/>
                    </a:moveTo>
                    <a:lnTo>
                      <a:pt x="387202" y="3308584"/>
                    </a:lnTo>
                    <a:lnTo>
                      <a:pt x="0" y="0"/>
                    </a:lnTo>
                    <a:lnTo>
                      <a:pt x="692283" y="2711733"/>
                    </a:lnTo>
                    <a:close/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" name="Group 77"/>
          <p:cNvGrpSpPr/>
          <p:nvPr/>
        </p:nvGrpSpPr>
        <p:grpSpPr>
          <a:xfrm>
            <a:off x="4065294" y="3645024"/>
            <a:ext cx="1442708" cy="2618157"/>
            <a:chOff x="4353168" y="3605500"/>
            <a:chExt cx="1500469" cy="2722978"/>
          </a:xfrm>
        </p:grpSpPr>
        <p:sp>
          <p:nvSpPr>
            <p:cNvPr id="17" name="Parallelogram 2"/>
            <p:cNvSpPr/>
            <p:nvPr/>
          </p:nvSpPr>
          <p:spPr>
            <a:xfrm>
              <a:off x="4353168" y="5872169"/>
              <a:ext cx="1500469" cy="456309"/>
            </a:xfrm>
            <a:custGeom>
              <a:avLst/>
              <a:gdLst>
                <a:gd name="connsiteX0" fmla="*/ 0 w 1440160"/>
                <a:gd name="connsiteY0" fmla="*/ 1080121 h 1080121"/>
                <a:gd name="connsiteX1" fmla="*/ 270030 w 1440160"/>
                <a:gd name="connsiteY1" fmla="*/ 0 h 1080121"/>
                <a:gd name="connsiteX2" fmla="*/ 1440160 w 1440160"/>
                <a:gd name="connsiteY2" fmla="*/ 0 h 1080121"/>
                <a:gd name="connsiteX3" fmla="*/ 1170130 w 1440160"/>
                <a:gd name="connsiteY3" fmla="*/ 1080121 h 1080121"/>
                <a:gd name="connsiteX4" fmla="*/ 0 w 1440160"/>
                <a:gd name="connsiteY4" fmla="*/ 1080121 h 1080121"/>
                <a:gd name="connsiteX0" fmla="*/ 0 w 1440160"/>
                <a:gd name="connsiteY0" fmla="*/ 1080121 h 1713187"/>
                <a:gd name="connsiteX1" fmla="*/ 616871 w 1440160"/>
                <a:gd name="connsiteY1" fmla="*/ 1713187 h 1713187"/>
                <a:gd name="connsiteX2" fmla="*/ 1440160 w 1440160"/>
                <a:gd name="connsiteY2" fmla="*/ 0 h 1713187"/>
                <a:gd name="connsiteX3" fmla="*/ 1170130 w 1440160"/>
                <a:gd name="connsiteY3" fmla="*/ 1080121 h 1713187"/>
                <a:gd name="connsiteX4" fmla="*/ 0 w 1440160"/>
                <a:gd name="connsiteY4" fmla="*/ 1080121 h 1713187"/>
                <a:gd name="connsiteX0" fmla="*/ 0 w 1850064"/>
                <a:gd name="connsiteY0" fmla="*/ 0 h 633066"/>
                <a:gd name="connsiteX1" fmla="*/ 616871 w 1850064"/>
                <a:gd name="connsiteY1" fmla="*/ 633066 h 633066"/>
                <a:gd name="connsiteX2" fmla="*/ 1850064 w 1850064"/>
                <a:gd name="connsiteY2" fmla="*/ 612044 h 633066"/>
                <a:gd name="connsiteX3" fmla="*/ 1170130 w 1850064"/>
                <a:gd name="connsiteY3" fmla="*/ 0 h 633066"/>
                <a:gd name="connsiteX4" fmla="*/ 0 w 1850064"/>
                <a:gd name="connsiteY4" fmla="*/ 0 h 633066"/>
                <a:gd name="connsiteX0" fmla="*/ 0 w 2039251"/>
                <a:gd name="connsiteY0" fmla="*/ 0 h 654086"/>
                <a:gd name="connsiteX1" fmla="*/ 806058 w 2039251"/>
                <a:gd name="connsiteY1" fmla="*/ 654086 h 654086"/>
                <a:gd name="connsiteX2" fmla="*/ 2039251 w 2039251"/>
                <a:gd name="connsiteY2" fmla="*/ 633064 h 654086"/>
                <a:gd name="connsiteX3" fmla="*/ 1359317 w 2039251"/>
                <a:gd name="connsiteY3" fmla="*/ 21020 h 654086"/>
                <a:gd name="connsiteX4" fmla="*/ 0 w 2039251"/>
                <a:gd name="connsiteY4" fmla="*/ 0 h 654086"/>
                <a:gd name="connsiteX0" fmla="*/ 0 w 2039251"/>
                <a:gd name="connsiteY0" fmla="*/ 0 h 874803"/>
                <a:gd name="connsiteX1" fmla="*/ 774527 w 2039251"/>
                <a:gd name="connsiteY1" fmla="*/ 874803 h 874803"/>
                <a:gd name="connsiteX2" fmla="*/ 2039251 w 2039251"/>
                <a:gd name="connsiteY2" fmla="*/ 633064 h 874803"/>
                <a:gd name="connsiteX3" fmla="*/ 1359317 w 2039251"/>
                <a:gd name="connsiteY3" fmla="*/ 21020 h 874803"/>
                <a:gd name="connsiteX4" fmla="*/ 0 w 2039251"/>
                <a:gd name="connsiteY4" fmla="*/ 0 h 874803"/>
                <a:gd name="connsiteX0" fmla="*/ 0 w 3016713"/>
                <a:gd name="connsiteY0" fmla="*/ 0 h 874803"/>
                <a:gd name="connsiteX1" fmla="*/ 774527 w 3016713"/>
                <a:gd name="connsiteY1" fmla="*/ 874803 h 874803"/>
                <a:gd name="connsiteX2" fmla="*/ 3016713 w 3016713"/>
                <a:gd name="connsiteY2" fmla="*/ 853782 h 874803"/>
                <a:gd name="connsiteX3" fmla="*/ 1359317 w 3016713"/>
                <a:gd name="connsiteY3" fmla="*/ 21020 h 874803"/>
                <a:gd name="connsiteX4" fmla="*/ 0 w 3016713"/>
                <a:gd name="connsiteY4" fmla="*/ 0 h 874803"/>
                <a:gd name="connsiteX0" fmla="*/ 0 w 3016713"/>
                <a:gd name="connsiteY0" fmla="*/ 21022 h 895825"/>
                <a:gd name="connsiteX1" fmla="*/ 774527 w 3016713"/>
                <a:gd name="connsiteY1" fmla="*/ 895825 h 895825"/>
                <a:gd name="connsiteX2" fmla="*/ 3016713 w 3016713"/>
                <a:gd name="connsiteY2" fmla="*/ 874804 h 895825"/>
                <a:gd name="connsiteX3" fmla="*/ 2010958 w 3016713"/>
                <a:gd name="connsiteY3" fmla="*/ 0 h 895825"/>
                <a:gd name="connsiteX4" fmla="*/ 0 w 3016713"/>
                <a:gd name="connsiteY4" fmla="*/ 21022 h 895825"/>
                <a:gd name="connsiteX0" fmla="*/ 0 w 3016713"/>
                <a:gd name="connsiteY0" fmla="*/ 520 h 895825"/>
                <a:gd name="connsiteX1" fmla="*/ 774527 w 3016713"/>
                <a:gd name="connsiteY1" fmla="*/ 895825 h 895825"/>
                <a:gd name="connsiteX2" fmla="*/ 3016713 w 3016713"/>
                <a:gd name="connsiteY2" fmla="*/ 874804 h 895825"/>
                <a:gd name="connsiteX3" fmla="*/ 2010958 w 3016713"/>
                <a:gd name="connsiteY3" fmla="*/ 0 h 895825"/>
                <a:gd name="connsiteX4" fmla="*/ 0 w 3016713"/>
                <a:gd name="connsiteY4" fmla="*/ 520 h 895825"/>
                <a:gd name="connsiteX0" fmla="*/ 0 w 3016713"/>
                <a:gd name="connsiteY0" fmla="*/ 520 h 879423"/>
                <a:gd name="connsiteX1" fmla="*/ 774527 w 3016713"/>
                <a:gd name="connsiteY1" fmla="*/ 879423 h 879423"/>
                <a:gd name="connsiteX2" fmla="*/ 3016713 w 3016713"/>
                <a:gd name="connsiteY2" fmla="*/ 874804 h 879423"/>
                <a:gd name="connsiteX3" fmla="*/ 2010958 w 3016713"/>
                <a:gd name="connsiteY3" fmla="*/ 0 h 879423"/>
                <a:gd name="connsiteX4" fmla="*/ 0 w 3016713"/>
                <a:gd name="connsiteY4" fmla="*/ 520 h 879423"/>
                <a:gd name="connsiteX0" fmla="*/ 0 w 3016713"/>
                <a:gd name="connsiteY0" fmla="*/ 520 h 887105"/>
                <a:gd name="connsiteX1" fmla="*/ 774527 w 3016713"/>
                <a:gd name="connsiteY1" fmla="*/ 879423 h 887105"/>
                <a:gd name="connsiteX2" fmla="*/ 3016713 w 3016713"/>
                <a:gd name="connsiteY2" fmla="*/ 887105 h 887105"/>
                <a:gd name="connsiteX3" fmla="*/ 2010958 w 3016713"/>
                <a:gd name="connsiteY3" fmla="*/ 0 h 887105"/>
                <a:gd name="connsiteX4" fmla="*/ 0 w 3016713"/>
                <a:gd name="connsiteY4" fmla="*/ 520 h 887105"/>
                <a:gd name="connsiteX0" fmla="*/ 0 w 3012613"/>
                <a:gd name="connsiteY0" fmla="*/ 520 h 879423"/>
                <a:gd name="connsiteX1" fmla="*/ 774527 w 3012613"/>
                <a:gd name="connsiteY1" fmla="*/ 879423 h 879423"/>
                <a:gd name="connsiteX2" fmla="*/ 3012613 w 3012613"/>
                <a:gd name="connsiteY2" fmla="*/ 870703 h 879423"/>
                <a:gd name="connsiteX3" fmla="*/ 2010958 w 3012613"/>
                <a:gd name="connsiteY3" fmla="*/ 0 h 879423"/>
                <a:gd name="connsiteX4" fmla="*/ 0 w 3012613"/>
                <a:gd name="connsiteY4" fmla="*/ 520 h 879423"/>
                <a:gd name="connsiteX0" fmla="*/ 0 w 3012613"/>
                <a:gd name="connsiteY0" fmla="*/ 633 h 879536"/>
                <a:gd name="connsiteX1" fmla="*/ 774527 w 3012613"/>
                <a:gd name="connsiteY1" fmla="*/ 879536 h 879536"/>
                <a:gd name="connsiteX2" fmla="*/ 3012613 w 3012613"/>
                <a:gd name="connsiteY2" fmla="*/ 870816 h 879536"/>
                <a:gd name="connsiteX3" fmla="*/ 2010958 w 3012613"/>
                <a:gd name="connsiteY3" fmla="*/ 113 h 879536"/>
                <a:gd name="connsiteX4" fmla="*/ 5748 w 3012613"/>
                <a:gd name="connsiteY4" fmla="*/ 51498 h 879536"/>
                <a:gd name="connsiteX5" fmla="*/ 0 w 3012613"/>
                <a:gd name="connsiteY5" fmla="*/ 633 h 879536"/>
                <a:gd name="connsiteX0" fmla="*/ 0 w 3012613"/>
                <a:gd name="connsiteY0" fmla="*/ 169469 h 1048372"/>
                <a:gd name="connsiteX1" fmla="*/ 774527 w 3012613"/>
                <a:gd name="connsiteY1" fmla="*/ 1048372 h 1048372"/>
                <a:gd name="connsiteX2" fmla="*/ 3012613 w 3012613"/>
                <a:gd name="connsiteY2" fmla="*/ 1039652 h 1048372"/>
                <a:gd name="connsiteX3" fmla="*/ 1596204 w 3012613"/>
                <a:gd name="connsiteY3" fmla="*/ 29 h 1048372"/>
                <a:gd name="connsiteX4" fmla="*/ 5748 w 3012613"/>
                <a:gd name="connsiteY4" fmla="*/ 220334 h 1048372"/>
                <a:gd name="connsiteX5" fmla="*/ 0 w 3012613"/>
                <a:gd name="connsiteY5" fmla="*/ 169469 h 1048372"/>
                <a:gd name="connsiteX0" fmla="*/ 0 w 3012613"/>
                <a:gd name="connsiteY0" fmla="*/ 169440 h 1048343"/>
                <a:gd name="connsiteX1" fmla="*/ 774527 w 3012613"/>
                <a:gd name="connsiteY1" fmla="*/ 1048343 h 1048343"/>
                <a:gd name="connsiteX2" fmla="*/ 3012613 w 3012613"/>
                <a:gd name="connsiteY2" fmla="*/ 1039623 h 1048343"/>
                <a:gd name="connsiteX3" fmla="*/ 1596204 w 3012613"/>
                <a:gd name="connsiteY3" fmla="*/ 0 h 1048343"/>
                <a:gd name="connsiteX4" fmla="*/ 5748 w 3012613"/>
                <a:gd name="connsiteY4" fmla="*/ 220305 h 1048343"/>
                <a:gd name="connsiteX5" fmla="*/ 0 w 3012613"/>
                <a:gd name="connsiteY5" fmla="*/ 169440 h 1048343"/>
                <a:gd name="connsiteX0" fmla="*/ 0 w 2131261"/>
                <a:gd name="connsiteY0" fmla="*/ 169440 h 1048343"/>
                <a:gd name="connsiteX1" fmla="*/ 774527 w 2131261"/>
                <a:gd name="connsiteY1" fmla="*/ 1048343 h 1048343"/>
                <a:gd name="connsiteX2" fmla="*/ 2131261 w 2131261"/>
                <a:gd name="connsiteY2" fmla="*/ 587159 h 1048343"/>
                <a:gd name="connsiteX3" fmla="*/ 1596204 w 2131261"/>
                <a:gd name="connsiteY3" fmla="*/ 0 h 1048343"/>
                <a:gd name="connsiteX4" fmla="*/ 5748 w 2131261"/>
                <a:gd name="connsiteY4" fmla="*/ 220305 h 1048343"/>
                <a:gd name="connsiteX5" fmla="*/ 0 w 2131261"/>
                <a:gd name="connsiteY5" fmla="*/ 169440 h 1048343"/>
                <a:gd name="connsiteX0" fmla="*/ 0 w 2131261"/>
                <a:gd name="connsiteY0" fmla="*/ 133243 h 1012146"/>
                <a:gd name="connsiteX1" fmla="*/ 774527 w 2131261"/>
                <a:gd name="connsiteY1" fmla="*/ 1012146 h 1012146"/>
                <a:gd name="connsiteX2" fmla="*/ 2131261 w 2131261"/>
                <a:gd name="connsiteY2" fmla="*/ 550962 h 1012146"/>
                <a:gd name="connsiteX3" fmla="*/ 1256860 w 2131261"/>
                <a:gd name="connsiteY3" fmla="*/ 0 h 1012146"/>
                <a:gd name="connsiteX4" fmla="*/ 5748 w 2131261"/>
                <a:gd name="connsiteY4" fmla="*/ 184108 h 1012146"/>
                <a:gd name="connsiteX5" fmla="*/ 0 w 2131261"/>
                <a:gd name="connsiteY5" fmla="*/ 133243 h 1012146"/>
                <a:gd name="connsiteX0" fmla="*/ 0 w 1744785"/>
                <a:gd name="connsiteY0" fmla="*/ 133243 h 1012146"/>
                <a:gd name="connsiteX1" fmla="*/ 774527 w 1744785"/>
                <a:gd name="connsiteY1" fmla="*/ 1012146 h 1012146"/>
                <a:gd name="connsiteX2" fmla="*/ 1744785 w 1744785"/>
                <a:gd name="connsiteY2" fmla="*/ 532863 h 1012146"/>
                <a:gd name="connsiteX3" fmla="*/ 1256860 w 1744785"/>
                <a:gd name="connsiteY3" fmla="*/ 0 h 1012146"/>
                <a:gd name="connsiteX4" fmla="*/ 5748 w 1744785"/>
                <a:gd name="connsiteY4" fmla="*/ 184108 h 1012146"/>
                <a:gd name="connsiteX5" fmla="*/ 0 w 1744785"/>
                <a:gd name="connsiteY5" fmla="*/ 133243 h 1012146"/>
                <a:gd name="connsiteX0" fmla="*/ 0 w 1744785"/>
                <a:gd name="connsiteY0" fmla="*/ 133243 h 734634"/>
                <a:gd name="connsiteX1" fmla="*/ 487027 w 1744785"/>
                <a:gd name="connsiteY1" fmla="*/ 734634 h 734634"/>
                <a:gd name="connsiteX2" fmla="*/ 1744785 w 1744785"/>
                <a:gd name="connsiteY2" fmla="*/ 532863 h 734634"/>
                <a:gd name="connsiteX3" fmla="*/ 1256860 w 1744785"/>
                <a:gd name="connsiteY3" fmla="*/ 0 h 734634"/>
                <a:gd name="connsiteX4" fmla="*/ 5748 w 1744785"/>
                <a:gd name="connsiteY4" fmla="*/ 184108 h 734634"/>
                <a:gd name="connsiteX5" fmla="*/ 0 w 1744785"/>
                <a:gd name="connsiteY5" fmla="*/ 133243 h 734634"/>
                <a:gd name="connsiteX0" fmla="*/ 3679 w 1748464"/>
                <a:gd name="connsiteY0" fmla="*/ 133243 h 734634"/>
                <a:gd name="connsiteX1" fmla="*/ 490706 w 1748464"/>
                <a:gd name="connsiteY1" fmla="*/ 734634 h 734634"/>
                <a:gd name="connsiteX2" fmla="*/ 1748464 w 1748464"/>
                <a:gd name="connsiteY2" fmla="*/ 532863 h 734634"/>
                <a:gd name="connsiteX3" fmla="*/ 1260539 w 1748464"/>
                <a:gd name="connsiteY3" fmla="*/ 0 h 734634"/>
                <a:gd name="connsiteX4" fmla="*/ 0 w 1748464"/>
                <a:gd name="connsiteY4" fmla="*/ 208240 h 734634"/>
                <a:gd name="connsiteX5" fmla="*/ 3679 w 1748464"/>
                <a:gd name="connsiteY5" fmla="*/ 133243 h 734634"/>
                <a:gd name="connsiteX0" fmla="*/ 36671 w 1748464"/>
                <a:gd name="connsiteY0" fmla="*/ 308196 h 734634"/>
                <a:gd name="connsiteX1" fmla="*/ 490706 w 1748464"/>
                <a:gd name="connsiteY1" fmla="*/ 734634 h 734634"/>
                <a:gd name="connsiteX2" fmla="*/ 1748464 w 1748464"/>
                <a:gd name="connsiteY2" fmla="*/ 532863 h 734634"/>
                <a:gd name="connsiteX3" fmla="*/ 1260539 w 1748464"/>
                <a:gd name="connsiteY3" fmla="*/ 0 h 734634"/>
                <a:gd name="connsiteX4" fmla="*/ 0 w 1748464"/>
                <a:gd name="connsiteY4" fmla="*/ 208240 h 734634"/>
                <a:gd name="connsiteX5" fmla="*/ 36671 w 1748464"/>
                <a:gd name="connsiteY5" fmla="*/ 308196 h 734634"/>
                <a:gd name="connsiteX0" fmla="*/ 0 w 1748464"/>
                <a:gd name="connsiteY0" fmla="*/ 208240 h 734634"/>
                <a:gd name="connsiteX1" fmla="*/ 490706 w 1748464"/>
                <a:gd name="connsiteY1" fmla="*/ 734634 h 734634"/>
                <a:gd name="connsiteX2" fmla="*/ 1748464 w 1748464"/>
                <a:gd name="connsiteY2" fmla="*/ 532863 h 734634"/>
                <a:gd name="connsiteX3" fmla="*/ 1260539 w 1748464"/>
                <a:gd name="connsiteY3" fmla="*/ 0 h 734634"/>
                <a:gd name="connsiteX4" fmla="*/ 0 w 1748464"/>
                <a:gd name="connsiteY4" fmla="*/ 208240 h 734634"/>
                <a:gd name="connsiteX0" fmla="*/ 0 w 1809735"/>
                <a:gd name="connsiteY0" fmla="*/ 208240 h 734634"/>
                <a:gd name="connsiteX1" fmla="*/ 490706 w 1809735"/>
                <a:gd name="connsiteY1" fmla="*/ 734634 h 734634"/>
                <a:gd name="connsiteX2" fmla="*/ 1809735 w 1809735"/>
                <a:gd name="connsiteY2" fmla="*/ 514765 h 734634"/>
                <a:gd name="connsiteX3" fmla="*/ 1260539 w 1809735"/>
                <a:gd name="connsiteY3" fmla="*/ 0 h 734634"/>
                <a:gd name="connsiteX4" fmla="*/ 0 w 1809735"/>
                <a:gd name="connsiteY4" fmla="*/ 208240 h 734634"/>
                <a:gd name="connsiteX0" fmla="*/ 0 w 1809735"/>
                <a:gd name="connsiteY0" fmla="*/ 196173 h 722567"/>
                <a:gd name="connsiteX1" fmla="*/ 490706 w 1809735"/>
                <a:gd name="connsiteY1" fmla="*/ 722567 h 722567"/>
                <a:gd name="connsiteX2" fmla="*/ 1809735 w 1809735"/>
                <a:gd name="connsiteY2" fmla="*/ 502698 h 722567"/>
                <a:gd name="connsiteX3" fmla="*/ 1213407 w 1809735"/>
                <a:gd name="connsiteY3" fmla="*/ 0 h 722567"/>
                <a:gd name="connsiteX4" fmla="*/ 0 w 1809735"/>
                <a:gd name="connsiteY4" fmla="*/ 196173 h 722567"/>
                <a:gd name="connsiteX0" fmla="*/ 0 w 1809735"/>
                <a:gd name="connsiteY0" fmla="*/ 178075 h 704469"/>
                <a:gd name="connsiteX1" fmla="*/ 490706 w 1809735"/>
                <a:gd name="connsiteY1" fmla="*/ 704469 h 704469"/>
                <a:gd name="connsiteX2" fmla="*/ 1809735 w 1809735"/>
                <a:gd name="connsiteY2" fmla="*/ 484600 h 704469"/>
                <a:gd name="connsiteX3" fmla="*/ 1218120 w 1809735"/>
                <a:gd name="connsiteY3" fmla="*/ 0 h 704469"/>
                <a:gd name="connsiteX4" fmla="*/ 0 w 1809735"/>
                <a:gd name="connsiteY4" fmla="*/ 178075 h 70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35" h="704469">
                  <a:moveTo>
                    <a:pt x="0" y="178075"/>
                  </a:moveTo>
                  <a:lnTo>
                    <a:pt x="490706" y="704469"/>
                  </a:lnTo>
                  <a:lnTo>
                    <a:pt x="1809735" y="484600"/>
                  </a:lnTo>
                  <a:lnTo>
                    <a:pt x="1218120" y="0"/>
                  </a:lnTo>
                  <a:lnTo>
                    <a:pt x="0" y="1780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8" name="Straight Connector 4108"/>
            <p:cNvCxnSpPr/>
            <p:nvPr/>
          </p:nvCxnSpPr>
          <p:spPr>
            <a:xfrm flipV="1">
              <a:off x="5103402" y="3605500"/>
              <a:ext cx="0" cy="2494824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"/>
            <p:cNvCxnSpPr>
              <a:stCxn id="17" idx="0"/>
            </p:cNvCxnSpPr>
            <p:nvPr/>
          </p:nvCxnSpPr>
          <p:spPr>
            <a:xfrm flipV="1">
              <a:off x="4353168" y="3605500"/>
              <a:ext cx="750234" cy="238201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9"/>
            <p:cNvCxnSpPr>
              <a:stCxn id="17" idx="1"/>
            </p:cNvCxnSpPr>
            <p:nvPr/>
          </p:nvCxnSpPr>
          <p:spPr>
            <a:xfrm flipV="1">
              <a:off x="4760017" y="3605500"/>
              <a:ext cx="343385" cy="27229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095"/>
            <p:cNvCxnSpPr>
              <a:stCxn id="17" idx="3"/>
            </p:cNvCxnSpPr>
            <p:nvPr/>
          </p:nvCxnSpPr>
          <p:spPr>
            <a:xfrm flipH="1" flipV="1">
              <a:off x="5103402" y="3605505"/>
              <a:ext cx="259721" cy="2266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098"/>
            <p:cNvCxnSpPr>
              <a:stCxn id="17" idx="2"/>
            </p:cNvCxnSpPr>
            <p:nvPr/>
          </p:nvCxnSpPr>
          <p:spPr>
            <a:xfrm flipH="1" flipV="1">
              <a:off x="5103402" y="3605500"/>
              <a:ext cx="750235" cy="25805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182"/>
          <p:cNvGrpSpPr/>
          <p:nvPr/>
        </p:nvGrpSpPr>
        <p:grpSpPr>
          <a:xfrm>
            <a:off x="414910" y="3573016"/>
            <a:ext cx="2850636" cy="2712735"/>
            <a:chOff x="414910" y="3804687"/>
            <a:chExt cx="2850636" cy="2712735"/>
          </a:xfrm>
        </p:grpSpPr>
        <p:grpSp>
          <p:nvGrpSpPr>
            <p:cNvPr id="24" name="Group 4167"/>
            <p:cNvGrpSpPr/>
            <p:nvPr/>
          </p:nvGrpSpPr>
          <p:grpSpPr>
            <a:xfrm>
              <a:off x="1383955" y="3895725"/>
              <a:ext cx="1491105" cy="2621697"/>
              <a:chOff x="4258495" y="4020997"/>
              <a:chExt cx="1491105" cy="2621697"/>
            </a:xfrm>
          </p:grpSpPr>
          <p:sp>
            <p:nvSpPr>
              <p:cNvPr id="31" name="Regular Pentagon 25"/>
              <p:cNvSpPr/>
              <p:nvPr/>
            </p:nvSpPr>
            <p:spPr>
              <a:xfrm rot="21318647">
                <a:off x="4274531" y="6122328"/>
                <a:ext cx="1474855" cy="520366"/>
              </a:xfrm>
              <a:custGeom>
                <a:avLst/>
                <a:gdLst>
                  <a:gd name="connsiteX0" fmla="*/ 2 w 1979945"/>
                  <a:gd name="connsiteY0" fmla="*/ 440073 h 1152128"/>
                  <a:gd name="connsiteX1" fmla="*/ 989973 w 1979945"/>
                  <a:gd name="connsiteY1" fmla="*/ 0 h 1152128"/>
                  <a:gd name="connsiteX2" fmla="*/ 1979943 w 1979945"/>
                  <a:gd name="connsiteY2" fmla="*/ 440073 h 1152128"/>
                  <a:gd name="connsiteX3" fmla="*/ 1601808 w 1979945"/>
                  <a:gd name="connsiteY3" fmla="*/ 1152125 h 1152128"/>
                  <a:gd name="connsiteX4" fmla="*/ 378137 w 1979945"/>
                  <a:gd name="connsiteY4" fmla="*/ 1152125 h 1152128"/>
                  <a:gd name="connsiteX5" fmla="*/ 2 w 1979945"/>
                  <a:gd name="connsiteY5" fmla="*/ 440073 h 1152128"/>
                  <a:gd name="connsiteX0" fmla="*/ 0 w 2008421"/>
                  <a:gd name="connsiteY0" fmla="*/ 339873 h 1152125"/>
                  <a:gd name="connsiteX1" fmla="*/ 1018451 w 2008421"/>
                  <a:gd name="connsiteY1" fmla="*/ 0 h 1152125"/>
                  <a:gd name="connsiteX2" fmla="*/ 2008421 w 2008421"/>
                  <a:gd name="connsiteY2" fmla="*/ 440073 h 1152125"/>
                  <a:gd name="connsiteX3" fmla="*/ 1630286 w 2008421"/>
                  <a:gd name="connsiteY3" fmla="*/ 1152125 h 1152125"/>
                  <a:gd name="connsiteX4" fmla="*/ 406615 w 2008421"/>
                  <a:gd name="connsiteY4" fmla="*/ 1152125 h 1152125"/>
                  <a:gd name="connsiteX5" fmla="*/ 0 w 2008421"/>
                  <a:gd name="connsiteY5" fmla="*/ 339873 h 1152125"/>
                  <a:gd name="connsiteX0" fmla="*/ 0 w 2061013"/>
                  <a:gd name="connsiteY0" fmla="*/ 339873 h 1152125"/>
                  <a:gd name="connsiteX1" fmla="*/ 1018451 w 2061013"/>
                  <a:gd name="connsiteY1" fmla="*/ 0 h 1152125"/>
                  <a:gd name="connsiteX2" fmla="*/ 2061013 w 2061013"/>
                  <a:gd name="connsiteY2" fmla="*/ 395455 h 1152125"/>
                  <a:gd name="connsiteX3" fmla="*/ 1630286 w 2061013"/>
                  <a:gd name="connsiteY3" fmla="*/ 1152125 h 1152125"/>
                  <a:gd name="connsiteX4" fmla="*/ 406615 w 2061013"/>
                  <a:gd name="connsiteY4" fmla="*/ 1152125 h 1152125"/>
                  <a:gd name="connsiteX5" fmla="*/ 0 w 2061013"/>
                  <a:gd name="connsiteY5" fmla="*/ 339873 h 1152125"/>
                  <a:gd name="connsiteX0" fmla="*/ 0 w 2061013"/>
                  <a:gd name="connsiteY0" fmla="*/ 339873 h 1237799"/>
                  <a:gd name="connsiteX1" fmla="*/ 1018451 w 2061013"/>
                  <a:gd name="connsiteY1" fmla="*/ 0 h 1237799"/>
                  <a:gd name="connsiteX2" fmla="*/ 2061013 w 2061013"/>
                  <a:gd name="connsiteY2" fmla="*/ 395455 h 1237799"/>
                  <a:gd name="connsiteX3" fmla="*/ 1929082 w 2061013"/>
                  <a:gd name="connsiteY3" fmla="*/ 1237799 h 1237799"/>
                  <a:gd name="connsiteX4" fmla="*/ 406615 w 2061013"/>
                  <a:gd name="connsiteY4" fmla="*/ 1152125 h 1237799"/>
                  <a:gd name="connsiteX5" fmla="*/ 0 w 2061013"/>
                  <a:gd name="connsiteY5" fmla="*/ 339873 h 1237799"/>
                  <a:gd name="connsiteX0" fmla="*/ 0 w 2061013"/>
                  <a:gd name="connsiteY0" fmla="*/ 339873 h 1237799"/>
                  <a:gd name="connsiteX1" fmla="*/ 1018451 w 2061013"/>
                  <a:gd name="connsiteY1" fmla="*/ 0 h 1237799"/>
                  <a:gd name="connsiteX2" fmla="*/ 2061013 w 2061013"/>
                  <a:gd name="connsiteY2" fmla="*/ 395455 h 1237799"/>
                  <a:gd name="connsiteX3" fmla="*/ 1929082 w 2061013"/>
                  <a:gd name="connsiteY3" fmla="*/ 1237799 h 1237799"/>
                  <a:gd name="connsiteX4" fmla="*/ 232512 w 2061013"/>
                  <a:gd name="connsiteY4" fmla="*/ 1186776 h 1237799"/>
                  <a:gd name="connsiteX5" fmla="*/ 0 w 2061013"/>
                  <a:gd name="connsiteY5" fmla="*/ 339873 h 1237799"/>
                  <a:gd name="connsiteX0" fmla="*/ 0 w 2033721"/>
                  <a:gd name="connsiteY0" fmla="*/ 305413 h 1237799"/>
                  <a:gd name="connsiteX1" fmla="*/ 991159 w 2033721"/>
                  <a:gd name="connsiteY1" fmla="*/ 0 h 1237799"/>
                  <a:gd name="connsiteX2" fmla="*/ 2033721 w 2033721"/>
                  <a:gd name="connsiteY2" fmla="*/ 395455 h 1237799"/>
                  <a:gd name="connsiteX3" fmla="*/ 1901790 w 2033721"/>
                  <a:gd name="connsiteY3" fmla="*/ 1237799 h 1237799"/>
                  <a:gd name="connsiteX4" fmla="*/ 205220 w 2033721"/>
                  <a:gd name="connsiteY4" fmla="*/ 1186776 h 1237799"/>
                  <a:gd name="connsiteX5" fmla="*/ 0 w 2033721"/>
                  <a:gd name="connsiteY5" fmla="*/ 305413 h 1237799"/>
                  <a:gd name="connsiteX0" fmla="*/ 0 w 2163820"/>
                  <a:gd name="connsiteY0" fmla="*/ 415789 h 1237799"/>
                  <a:gd name="connsiteX1" fmla="*/ 1121258 w 2163820"/>
                  <a:gd name="connsiteY1" fmla="*/ 0 h 1237799"/>
                  <a:gd name="connsiteX2" fmla="*/ 2163820 w 2163820"/>
                  <a:gd name="connsiteY2" fmla="*/ 395455 h 1237799"/>
                  <a:gd name="connsiteX3" fmla="*/ 2031889 w 2163820"/>
                  <a:gd name="connsiteY3" fmla="*/ 1237799 h 1237799"/>
                  <a:gd name="connsiteX4" fmla="*/ 335319 w 2163820"/>
                  <a:gd name="connsiteY4" fmla="*/ 1186776 h 1237799"/>
                  <a:gd name="connsiteX5" fmla="*/ 0 w 2163820"/>
                  <a:gd name="connsiteY5" fmla="*/ 415789 h 1237799"/>
                  <a:gd name="connsiteX0" fmla="*/ 0 w 2163820"/>
                  <a:gd name="connsiteY0" fmla="*/ 415789 h 1237799"/>
                  <a:gd name="connsiteX1" fmla="*/ 1121258 w 2163820"/>
                  <a:gd name="connsiteY1" fmla="*/ 0 h 1237799"/>
                  <a:gd name="connsiteX2" fmla="*/ 2163820 w 2163820"/>
                  <a:gd name="connsiteY2" fmla="*/ 395455 h 1237799"/>
                  <a:gd name="connsiteX3" fmla="*/ 2031889 w 2163820"/>
                  <a:gd name="connsiteY3" fmla="*/ 1237799 h 1237799"/>
                  <a:gd name="connsiteX4" fmla="*/ 396346 w 2163820"/>
                  <a:gd name="connsiteY4" fmla="*/ 1086225 h 1237799"/>
                  <a:gd name="connsiteX5" fmla="*/ 0 w 2163820"/>
                  <a:gd name="connsiteY5" fmla="*/ 415789 h 1237799"/>
                  <a:gd name="connsiteX0" fmla="*/ 0 w 2164666"/>
                  <a:gd name="connsiteY0" fmla="*/ 426093 h 1237799"/>
                  <a:gd name="connsiteX1" fmla="*/ 1122104 w 2164666"/>
                  <a:gd name="connsiteY1" fmla="*/ 0 h 1237799"/>
                  <a:gd name="connsiteX2" fmla="*/ 2164666 w 2164666"/>
                  <a:gd name="connsiteY2" fmla="*/ 395455 h 1237799"/>
                  <a:gd name="connsiteX3" fmla="*/ 2032735 w 2164666"/>
                  <a:gd name="connsiteY3" fmla="*/ 1237799 h 1237799"/>
                  <a:gd name="connsiteX4" fmla="*/ 397192 w 2164666"/>
                  <a:gd name="connsiteY4" fmla="*/ 1086225 h 1237799"/>
                  <a:gd name="connsiteX5" fmla="*/ 0 w 2164666"/>
                  <a:gd name="connsiteY5" fmla="*/ 426093 h 1237799"/>
                  <a:gd name="connsiteX0" fmla="*/ 0 w 2164666"/>
                  <a:gd name="connsiteY0" fmla="*/ 421022 h 1232728"/>
                  <a:gd name="connsiteX1" fmla="*/ 1183930 w 2164666"/>
                  <a:gd name="connsiteY1" fmla="*/ 0 h 1232728"/>
                  <a:gd name="connsiteX2" fmla="*/ 2164666 w 2164666"/>
                  <a:gd name="connsiteY2" fmla="*/ 390384 h 1232728"/>
                  <a:gd name="connsiteX3" fmla="*/ 2032735 w 2164666"/>
                  <a:gd name="connsiteY3" fmla="*/ 1232728 h 1232728"/>
                  <a:gd name="connsiteX4" fmla="*/ 397192 w 2164666"/>
                  <a:gd name="connsiteY4" fmla="*/ 1081154 h 1232728"/>
                  <a:gd name="connsiteX5" fmla="*/ 0 w 2164666"/>
                  <a:gd name="connsiteY5" fmla="*/ 421022 h 1232728"/>
                  <a:gd name="connsiteX0" fmla="*/ 0 w 2164666"/>
                  <a:gd name="connsiteY0" fmla="*/ 422330 h 1234036"/>
                  <a:gd name="connsiteX1" fmla="*/ 1199598 w 2164666"/>
                  <a:gd name="connsiteY1" fmla="*/ 0 h 1234036"/>
                  <a:gd name="connsiteX2" fmla="*/ 2164666 w 2164666"/>
                  <a:gd name="connsiteY2" fmla="*/ 391692 h 1234036"/>
                  <a:gd name="connsiteX3" fmla="*/ 2032735 w 2164666"/>
                  <a:gd name="connsiteY3" fmla="*/ 1234036 h 1234036"/>
                  <a:gd name="connsiteX4" fmla="*/ 397192 w 2164666"/>
                  <a:gd name="connsiteY4" fmla="*/ 1082462 h 1234036"/>
                  <a:gd name="connsiteX5" fmla="*/ 0 w 2164666"/>
                  <a:gd name="connsiteY5" fmla="*/ 422330 h 1234036"/>
                  <a:gd name="connsiteX0" fmla="*/ 0 w 2164666"/>
                  <a:gd name="connsiteY0" fmla="*/ 422330 h 1201928"/>
                  <a:gd name="connsiteX1" fmla="*/ 1199598 w 2164666"/>
                  <a:gd name="connsiteY1" fmla="*/ 0 h 1201928"/>
                  <a:gd name="connsiteX2" fmla="*/ 2164666 w 2164666"/>
                  <a:gd name="connsiteY2" fmla="*/ 391692 h 1201928"/>
                  <a:gd name="connsiteX3" fmla="*/ 1799370 w 2164666"/>
                  <a:gd name="connsiteY3" fmla="*/ 1201928 h 1201928"/>
                  <a:gd name="connsiteX4" fmla="*/ 397192 w 2164666"/>
                  <a:gd name="connsiteY4" fmla="*/ 1082462 h 1201928"/>
                  <a:gd name="connsiteX5" fmla="*/ 0 w 2164666"/>
                  <a:gd name="connsiteY5" fmla="*/ 422330 h 1201928"/>
                  <a:gd name="connsiteX0" fmla="*/ 0 w 2320570"/>
                  <a:gd name="connsiteY0" fmla="*/ 422330 h 1201928"/>
                  <a:gd name="connsiteX1" fmla="*/ 1199598 w 2320570"/>
                  <a:gd name="connsiteY1" fmla="*/ 0 h 1201928"/>
                  <a:gd name="connsiteX2" fmla="*/ 2320570 w 2320570"/>
                  <a:gd name="connsiteY2" fmla="*/ 609358 h 1201928"/>
                  <a:gd name="connsiteX3" fmla="*/ 1799370 w 2320570"/>
                  <a:gd name="connsiteY3" fmla="*/ 1201928 h 1201928"/>
                  <a:gd name="connsiteX4" fmla="*/ 397192 w 2320570"/>
                  <a:gd name="connsiteY4" fmla="*/ 1082462 h 1201928"/>
                  <a:gd name="connsiteX5" fmla="*/ 0 w 2320570"/>
                  <a:gd name="connsiteY5" fmla="*/ 422330 h 1201928"/>
                  <a:gd name="connsiteX0" fmla="*/ 0 w 2320570"/>
                  <a:gd name="connsiteY0" fmla="*/ 422330 h 1201928"/>
                  <a:gd name="connsiteX1" fmla="*/ 159968 w 2320570"/>
                  <a:gd name="connsiteY1" fmla="*/ 16235 h 1201928"/>
                  <a:gd name="connsiteX2" fmla="*/ 1199598 w 2320570"/>
                  <a:gd name="connsiteY2" fmla="*/ 0 h 1201928"/>
                  <a:gd name="connsiteX3" fmla="*/ 2320570 w 2320570"/>
                  <a:gd name="connsiteY3" fmla="*/ 609358 h 1201928"/>
                  <a:gd name="connsiteX4" fmla="*/ 1799370 w 2320570"/>
                  <a:gd name="connsiteY4" fmla="*/ 1201928 h 1201928"/>
                  <a:gd name="connsiteX5" fmla="*/ 397192 w 2320570"/>
                  <a:gd name="connsiteY5" fmla="*/ 1082462 h 1201928"/>
                  <a:gd name="connsiteX6" fmla="*/ 0 w 2320570"/>
                  <a:gd name="connsiteY6" fmla="*/ 422330 h 1201928"/>
                  <a:gd name="connsiteX0" fmla="*/ 0 w 2320570"/>
                  <a:gd name="connsiteY0" fmla="*/ 436256 h 1215854"/>
                  <a:gd name="connsiteX1" fmla="*/ 159968 w 2320570"/>
                  <a:gd name="connsiteY1" fmla="*/ 30161 h 1215854"/>
                  <a:gd name="connsiteX2" fmla="*/ 1176651 w 2320570"/>
                  <a:gd name="connsiteY2" fmla="*/ 0 h 1215854"/>
                  <a:gd name="connsiteX3" fmla="*/ 2320570 w 2320570"/>
                  <a:gd name="connsiteY3" fmla="*/ 623284 h 1215854"/>
                  <a:gd name="connsiteX4" fmla="*/ 1799370 w 2320570"/>
                  <a:gd name="connsiteY4" fmla="*/ 1215854 h 1215854"/>
                  <a:gd name="connsiteX5" fmla="*/ 397192 w 2320570"/>
                  <a:gd name="connsiteY5" fmla="*/ 1096388 h 1215854"/>
                  <a:gd name="connsiteX6" fmla="*/ 0 w 2320570"/>
                  <a:gd name="connsiteY6" fmla="*/ 436256 h 1215854"/>
                  <a:gd name="connsiteX0" fmla="*/ 0 w 1814761"/>
                  <a:gd name="connsiteY0" fmla="*/ 436256 h 1215854"/>
                  <a:gd name="connsiteX1" fmla="*/ 159968 w 1814761"/>
                  <a:gd name="connsiteY1" fmla="*/ 30161 h 1215854"/>
                  <a:gd name="connsiteX2" fmla="*/ 1176651 w 1814761"/>
                  <a:gd name="connsiteY2" fmla="*/ 0 h 1215854"/>
                  <a:gd name="connsiteX3" fmla="*/ 1814761 w 1814761"/>
                  <a:gd name="connsiteY3" fmla="*/ 328861 h 1215854"/>
                  <a:gd name="connsiteX4" fmla="*/ 1799370 w 1814761"/>
                  <a:gd name="connsiteY4" fmla="*/ 1215854 h 1215854"/>
                  <a:gd name="connsiteX5" fmla="*/ 397192 w 1814761"/>
                  <a:gd name="connsiteY5" fmla="*/ 1096388 h 1215854"/>
                  <a:gd name="connsiteX6" fmla="*/ 0 w 1814761"/>
                  <a:gd name="connsiteY6" fmla="*/ 436256 h 1215854"/>
                  <a:gd name="connsiteX0" fmla="*/ 0 w 1814761"/>
                  <a:gd name="connsiteY0" fmla="*/ 436256 h 1096388"/>
                  <a:gd name="connsiteX1" fmla="*/ 159968 w 1814761"/>
                  <a:gd name="connsiteY1" fmla="*/ 30161 h 1096388"/>
                  <a:gd name="connsiteX2" fmla="*/ 1176651 w 1814761"/>
                  <a:gd name="connsiteY2" fmla="*/ 0 h 1096388"/>
                  <a:gd name="connsiteX3" fmla="*/ 1814761 w 1814761"/>
                  <a:gd name="connsiteY3" fmla="*/ 328861 h 1096388"/>
                  <a:gd name="connsiteX4" fmla="*/ 1218855 w 1814761"/>
                  <a:gd name="connsiteY4" fmla="*/ 584078 h 1096388"/>
                  <a:gd name="connsiteX5" fmla="*/ 397192 w 1814761"/>
                  <a:gd name="connsiteY5" fmla="*/ 1096388 h 1096388"/>
                  <a:gd name="connsiteX6" fmla="*/ 0 w 1814761"/>
                  <a:gd name="connsiteY6" fmla="*/ 436256 h 1096388"/>
                  <a:gd name="connsiteX0" fmla="*/ 30532 w 1655434"/>
                  <a:gd name="connsiteY0" fmla="*/ 397632 h 1096388"/>
                  <a:gd name="connsiteX1" fmla="*/ 641 w 1655434"/>
                  <a:gd name="connsiteY1" fmla="*/ 30161 h 1096388"/>
                  <a:gd name="connsiteX2" fmla="*/ 1017324 w 1655434"/>
                  <a:gd name="connsiteY2" fmla="*/ 0 h 1096388"/>
                  <a:gd name="connsiteX3" fmla="*/ 1655434 w 1655434"/>
                  <a:gd name="connsiteY3" fmla="*/ 328861 h 1096388"/>
                  <a:gd name="connsiteX4" fmla="*/ 1059528 w 1655434"/>
                  <a:gd name="connsiteY4" fmla="*/ 584078 h 1096388"/>
                  <a:gd name="connsiteX5" fmla="*/ 237865 w 1655434"/>
                  <a:gd name="connsiteY5" fmla="*/ 1096388 h 1096388"/>
                  <a:gd name="connsiteX6" fmla="*/ 30532 w 1655434"/>
                  <a:gd name="connsiteY6" fmla="*/ 397632 h 1096388"/>
                  <a:gd name="connsiteX0" fmla="*/ 30532 w 1655434"/>
                  <a:gd name="connsiteY0" fmla="*/ 397632 h 584078"/>
                  <a:gd name="connsiteX1" fmla="*/ 641 w 1655434"/>
                  <a:gd name="connsiteY1" fmla="*/ 30161 h 584078"/>
                  <a:gd name="connsiteX2" fmla="*/ 1017324 w 1655434"/>
                  <a:gd name="connsiteY2" fmla="*/ 0 h 584078"/>
                  <a:gd name="connsiteX3" fmla="*/ 1655434 w 1655434"/>
                  <a:gd name="connsiteY3" fmla="*/ 328861 h 584078"/>
                  <a:gd name="connsiteX4" fmla="*/ 1059528 w 1655434"/>
                  <a:gd name="connsiteY4" fmla="*/ 584078 h 584078"/>
                  <a:gd name="connsiteX5" fmla="*/ 30532 w 1655434"/>
                  <a:gd name="connsiteY5" fmla="*/ 397632 h 58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5434" h="584078">
                    <a:moveTo>
                      <a:pt x="30532" y="397632"/>
                    </a:moveTo>
                    <a:cubicBezTo>
                      <a:pt x="36840" y="394915"/>
                      <a:pt x="-5667" y="32878"/>
                      <a:pt x="641" y="30161"/>
                    </a:cubicBezTo>
                    <a:lnTo>
                      <a:pt x="1017324" y="0"/>
                    </a:lnTo>
                    <a:lnTo>
                      <a:pt x="1655434" y="328861"/>
                    </a:lnTo>
                    <a:lnTo>
                      <a:pt x="1059528" y="584078"/>
                    </a:lnTo>
                    <a:lnTo>
                      <a:pt x="30532" y="39763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" name="Straight Connector 4164"/>
              <p:cNvCxnSpPr/>
              <p:nvPr/>
            </p:nvCxnSpPr>
            <p:spPr>
              <a:xfrm>
                <a:off x="4968606" y="4020997"/>
                <a:ext cx="0" cy="233392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"/>
              <p:cNvCxnSpPr/>
              <p:nvPr/>
            </p:nvCxnSpPr>
            <p:spPr>
              <a:xfrm>
                <a:off x="4968606" y="4020997"/>
                <a:ext cx="254363" cy="259228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5"/>
              <p:cNvCxnSpPr>
                <a:stCxn id="31" idx="0"/>
              </p:cNvCxnSpPr>
              <p:nvPr/>
            </p:nvCxnSpPr>
            <p:spPr>
              <a:xfrm flipV="1">
                <a:off x="4311800" y="4020997"/>
                <a:ext cx="656806" cy="251333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6"/>
              <p:cNvCxnSpPr>
                <a:stCxn id="31" idx="1"/>
              </p:cNvCxnSpPr>
              <p:nvPr/>
            </p:nvCxnSpPr>
            <p:spPr>
              <a:xfrm flipV="1">
                <a:off x="4258495" y="4020997"/>
                <a:ext cx="710111" cy="218922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7"/>
              <p:cNvCxnSpPr>
                <a:stCxn id="31" idx="3"/>
              </p:cNvCxnSpPr>
              <p:nvPr/>
            </p:nvCxnSpPr>
            <p:spPr>
              <a:xfrm flipH="1" flipV="1">
                <a:off x="4968606" y="4020997"/>
                <a:ext cx="780994" cy="233392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>
                <a:endCxn id="31" idx="2"/>
              </p:cNvCxnSpPr>
              <p:nvPr/>
            </p:nvCxnSpPr>
            <p:spPr>
              <a:xfrm>
                <a:off x="4968606" y="4020997"/>
                <a:ext cx="190441" cy="2088392"/>
              </a:xfrm>
              <a:prstGeom prst="line">
                <a:avLst/>
              </a:prstGeom>
              <a:ln w="28575" cap="rnd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4169"/>
            <p:cNvCxnSpPr/>
            <p:nvPr/>
          </p:nvCxnSpPr>
          <p:spPr>
            <a:xfrm flipH="1">
              <a:off x="755576" y="3898539"/>
              <a:ext cx="1338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172"/>
            <p:cNvCxnSpPr/>
            <p:nvPr/>
          </p:nvCxnSpPr>
          <p:spPr>
            <a:xfrm flipH="1">
              <a:off x="755576" y="6229650"/>
              <a:ext cx="1338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77"/>
            <p:cNvCxnSpPr/>
            <p:nvPr/>
          </p:nvCxnSpPr>
          <p:spPr>
            <a:xfrm>
              <a:off x="1043608" y="3898539"/>
              <a:ext cx="0" cy="23311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47"/>
            <p:cNvSpPr txBox="1"/>
            <p:nvPr/>
          </p:nvSpPr>
          <p:spPr>
            <a:xfrm>
              <a:off x="2484563" y="3804687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Vértices</a:t>
              </a:r>
              <a:endParaRPr lang="pt-BR" sz="1200" b="1" dirty="0"/>
            </a:p>
          </p:txBody>
        </p:sp>
        <p:cxnSp>
          <p:nvCxnSpPr>
            <p:cNvPr id="29" name="Straight Arrow Connector 148"/>
            <p:cNvCxnSpPr>
              <a:stCxn id="28" idx="1"/>
            </p:cNvCxnSpPr>
            <p:nvPr/>
          </p:nvCxnSpPr>
          <p:spPr>
            <a:xfrm flipH="1" flipV="1">
              <a:off x="2137419" y="3898539"/>
              <a:ext cx="347144" cy="446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52"/>
            <p:cNvSpPr txBox="1"/>
            <p:nvPr/>
          </p:nvSpPr>
          <p:spPr>
            <a:xfrm>
              <a:off x="414910" y="4804684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Altura</a:t>
              </a:r>
              <a:endParaRPr lang="pt-BR" sz="1200" b="1" dirty="0"/>
            </a:p>
          </p:txBody>
        </p:sp>
      </p:grpSp>
      <p:sp>
        <p:nvSpPr>
          <p:cNvPr id="38" name="TextBox 153"/>
          <p:cNvSpPr txBox="1"/>
          <p:nvPr/>
        </p:nvSpPr>
        <p:spPr>
          <a:xfrm>
            <a:off x="1240306" y="6436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Pirâmide Pentagonal</a:t>
            </a:r>
            <a:endParaRPr lang="pt-BR" sz="1200" b="1" dirty="0"/>
          </a:p>
        </p:txBody>
      </p:sp>
      <p:sp>
        <p:nvSpPr>
          <p:cNvPr id="39" name="TextBox 154"/>
          <p:cNvSpPr txBox="1"/>
          <p:nvPr/>
        </p:nvSpPr>
        <p:spPr>
          <a:xfrm>
            <a:off x="3862847" y="643690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Pirâmide Quadrangular</a:t>
            </a:r>
            <a:endParaRPr lang="pt-BR" sz="1200" b="1" dirty="0"/>
          </a:p>
        </p:txBody>
      </p:sp>
      <p:sp>
        <p:nvSpPr>
          <p:cNvPr id="40" name="TextBox 156"/>
          <p:cNvSpPr txBox="1"/>
          <p:nvPr/>
        </p:nvSpPr>
        <p:spPr>
          <a:xfrm>
            <a:off x="6372200" y="6448907"/>
            <a:ext cx="1622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Pirâmide Triangular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55298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Vamos agora responder algumas perguntas sobre a pirâmide.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55299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00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301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285750" y="2286000"/>
            <a:ext cx="678656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1. Qual 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as faces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2. Quantas faces tem a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pirâmide? 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3. E quantos vértices ?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4. E quantas arestas ?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0" name="Group 6"/>
          <p:cNvGrpSpPr/>
          <p:nvPr/>
        </p:nvGrpSpPr>
        <p:grpSpPr>
          <a:xfrm>
            <a:off x="5548994" y="2639060"/>
            <a:ext cx="2987040" cy="3418583"/>
            <a:chOff x="5307694" y="2943860"/>
            <a:chExt cx="2987040" cy="3418583"/>
          </a:xfrm>
        </p:grpSpPr>
        <p:cxnSp>
          <p:nvCxnSpPr>
            <p:cNvPr id="11" name="Straight Connector 4"/>
            <p:cNvCxnSpPr>
              <a:stCxn id="12" idx="0"/>
              <a:endCxn id="13" idx="0"/>
            </p:cNvCxnSpPr>
            <p:nvPr/>
          </p:nvCxnSpPr>
          <p:spPr>
            <a:xfrm flipV="1">
              <a:off x="5307694" y="5486763"/>
              <a:ext cx="2987040" cy="17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"/>
            <p:cNvSpPr/>
            <p:nvPr/>
          </p:nvSpPr>
          <p:spPr>
            <a:xfrm>
              <a:off x="5307694" y="2943860"/>
              <a:ext cx="1456856" cy="3418583"/>
            </a:xfrm>
            <a:custGeom>
              <a:avLst/>
              <a:gdLst>
                <a:gd name="connsiteX0" fmla="*/ 0 w 4108858"/>
                <a:gd name="connsiteY0" fmla="*/ 1235657 h 1235657"/>
                <a:gd name="connsiteX1" fmla="*/ 2054429 w 4108858"/>
                <a:gd name="connsiteY1" fmla="*/ 0 h 1235657"/>
                <a:gd name="connsiteX2" fmla="*/ 4108858 w 4108858"/>
                <a:gd name="connsiteY2" fmla="*/ 1235657 h 1235657"/>
                <a:gd name="connsiteX3" fmla="*/ 0 w 4108858"/>
                <a:gd name="connsiteY3" fmla="*/ 1235657 h 1235657"/>
                <a:gd name="connsiteX0" fmla="*/ 0 w 4108858"/>
                <a:gd name="connsiteY0" fmla="*/ 0 h 764593"/>
                <a:gd name="connsiteX1" fmla="*/ 1578179 w 4108858"/>
                <a:gd name="connsiteY1" fmla="*/ 764593 h 764593"/>
                <a:gd name="connsiteX2" fmla="*/ 4108858 w 4108858"/>
                <a:gd name="connsiteY2" fmla="*/ 0 h 764593"/>
                <a:gd name="connsiteX3" fmla="*/ 0 w 4108858"/>
                <a:gd name="connsiteY3" fmla="*/ 0 h 764593"/>
                <a:gd name="connsiteX0" fmla="*/ 0 w 3814465"/>
                <a:gd name="connsiteY0" fmla="*/ 0 h 947473"/>
                <a:gd name="connsiteX1" fmla="*/ 1283786 w 3814465"/>
                <a:gd name="connsiteY1" fmla="*/ 947473 h 947473"/>
                <a:gd name="connsiteX2" fmla="*/ 3814465 w 3814465"/>
                <a:gd name="connsiteY2" fmla="*/ 182880 h 947473"/>
                <a:gd name="connsiteX3" fmla="*/ 0 w 3814465"/>
                <a:gd name="connsiteY3" fmla="*/ 0 h 947473"/>
                <a:gd name="connsiteX0" fmla="*/ 0 w 3814465"/>
                <a:gd name="connsiteY0" fmla="*/ 0 h 858263"/>
                <a:gd name="connsiteX1" fmla="*/ 775290 w 3814465"/>
                <a:gd name="connsiteY1" fmla="*/ 858263 h 858263"/>
                <a:gd name="connsiteX2" fmla="*/ 3814465 w 3814465"/>
                <a:gd name="connsiteY2" fmla="*/ 182880 h 858263"/>
                <a:gd name="connsiteX3" fmla="*/ 0 w 3814465"/>
                <a:gd name="connsiteY3" fmla="*/ 0 h 858263"/>
                <a:gd name="connsiteX0" fmla="*/ 0 w 1456856"/>
                <a:gd name="connsiteY0" fmla="*/ 2560320 h 3418583"/>
                <a:gd name="connsiteX1" fmla="*/ 775290 w 1456856"/>
                <a:gd name="connsiteY1" fmla="*/ 3418583 h 3418583"/>
                <a:gd name="connsiteX2" fmla="*/ 1456856 w 1456856"/>
                <a:gd name="connsiteY2" fmla="*/ 0 h 3418583"/>
                <a:gd name="connsiteX3" fmla="*/ 0 w 1456856"/>
                <a:gd name="connsiteY3" fmla="*/ 2560320 h 34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56" h="3418583">
                  <a:moveTo>
                    <a:pt x="0" y="2560320"/>
                  </a:moveTo>
                  <a:lnTo>
                    <a:pt x="775290" y="3418583"/>
                  </a:lnTo>
                  <a:lnTo>
                    <a:pt x="1456856" y="0"/>
                  </a:lnTo>
                  <a:lnTo>
                    <a:pt x="0" y="256032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Isosceles Triangle 1"/>
            <p:cNvSpPr/>
            <p:nvPr/>
          </p:nvSpPr>
          <p:spPr>
            <a:xfrm>
              <a:off x="6084606" y="2947427"/>
              <a:ext cx="2210128" cy="3411773"/>
            </a:xfrm>
            <a:custGeom>
              <a:avLst/>
              <a:gdLst>
                <a:gd name="connsiteX0" fmla="*/ 0 w 4108858"/>
                <a:gd name="connsiteY0" fmla="*/ 1235657 h 1235657"/>
                <a:gd name="connsiteX1" fmla="*/ 2054429 w 4108858"/>
                <a:gd name="connsiteY1" fmla="*/ 0 h 1235657"/>
                <a:gd name="connsiteX2" fmla="*/ 4108858 w 4108858"/>
                <a:gd name="connsiteY2" fmla="*/ 1235657 h 1235657"/>
                <a:gd name="connsiteX3" fmla="*/ 0 w 4108858"/>
                <a:gd name="connsiteY3" fmla="*/ 1235657 h 1235657"/>
                <a:gd name="connsiteX0" fmla="*/ 0 w 4108858"/>
                <a:gd name="connsiteY0" fmla="*/ 0 h 764593"/>
                <a:gd name="connsiteX1" fmla="*/ 1578179 w 4108858"/>
                <a:gd name="connsiteY1" fmla="*/ 764593 h 764593"/>
                <a:gd name="connsiteX2" fmla="*/ 4108858 w 4108858"/>
                <a:gd name="connsiteY2" fmla="*/ 0 h 764593"/>
                <a:gd name="connsiteX3" fmla="*/ 0 w 4108858"/>
                <a:gd name="connsiteY3" fmla="*/ 0 h 764593"/>
                <a:gd name="connsiteX0" fmla="*/ 0 w 3814465"/>
                <a:gd name="connsiteY0" fmla="*/ 0 h 947473"/>
                <a:gd name="connsiteX1" fmla="*/ 1283786 w 3814465"/>
                <a:gd name="connsiteY1" fmla="*/ 947473 h 947473"/>
                <a:gd name="connsiteX2" fmla="*/ 3814465 w 3814465"/>
                <a:gd name="connsiteY2" fmla="*/ 182880 h 947473"/>
                <a:gd name="connsiteX3" fmla="*/ 0 w 3814465"/>
                <a:gd name="connsiteY3" fmla="*/ 0 h 947473"/>
                <a:gd name="connsiteX0" fmla="*/ 0 w 3814465"/>
                <a:gd name="connsiteY0" fmla="*/ 0 h 858263"/>
                <a:gd name="connsiteX1" fmla="*/ 775290 w 3814465"/>
                <a:gd name="connsiteY1" fmla="*/ 858263 h 858263"/>
                <a:gd name="connsiteX2" fmla="*/ 3814465 w 3814465"/>
                <a:gd name="connsiteY2" fmla="*/ 182880 h 858263"/>
                <a:gd name="connsiteX3" fmla="*/ 0 w 3814465"/>
                <a:gd name="connsiteY3" fmla="*/ 0 h 858263"/>
                <a:gd name="connsiteX0" fmla="*/ 0 w 1456856"/>
                <a:gd name="connsiteY0" fmla="*/ 2560320 h 3418583"/>
                <a:gd name="connsiteX1" fmla="*/ 775290 w 1456856"/>
                <a:gd name="connsiteY1" fmla="*/ 3418583 h 3418583"/>
                <a:gd name="connsiteX2" fmla="*/ 1456856 w 1456856"/>
                <a:gd name="connsiteY2" fmla="*/ 0 h 3418583"/>
                <a:gd name="connsiteX3" fmla="*/ 0 w 1456856"/>
                <a:gd name="connsiteY3" fmla="*/ 2560320 h 3418583"/>
                <a:gd name="connsiteX0" fmla="*/ 2059350 w 2059350"/>
                <a:gd name="connsiteY0" fmla="*/ 2390503 h 3418583"/>
                <a:gd name="connsiteX1" fmla="*/ 0 w 2059350"/>
                <a:gd name="connsiteY1" fmla="*/ 3418583 h 3418583"/>
                <a:gd name="connsiteX2" fmla="*/ 681566 w 2059350"/>
                <a:gd name="connsiteY2" fmla="*/ 0 h 3418583"/>
                <a:gd name="connsiteX3" fmla="*/ 2059350 w 2059350"/>
                <a:gd name="connsiteY3" fmla="*/ 2390503 h 3418583"/>
                <a:gd name="connsiteX0" fmla="*/ 2059350 w 2059350"/>
                <a:gd name="connsiteY0" fmla="*/ 2573383 h 3601463"/>
                <a:gd name="connsiteX1" fmla="*/ 0 w 2059350"/>
                <a:gd name="connsiteY1" fmla="*/ 3601463 h 3601463"/>
                <a:gd name="connsiteX2" fmla="*/ 537875 w 2059350"/>
                <a:gd name="connsiteY2" fmla="*/ 0 h 3601463"/>
                <a:gd name="connsiteX3" fmla="*/ 2059350 w 2059350"/>
                <a:gd name="connsiteY3" fmla="*/ 2573383 h 3601463"/>
                <a:gd name="connsiteX0" fmla="*/ 2210128 w 2210128"/>
                <a:gd name="connsiteY0" fmla="*/ 2573383 h 3445820"/>
                <a:gd name="connsiteX1" fmla="*/ 0 w 2210128"/>
                <a:gd name="connsiteY1" fmla="*/ 3445820 h 3445820"/>
                <a:gd name="connsiteX2" fmla="*/ 688653 w 2210128"/>
                <a:gd name="connsiteY2" fmla="*/ 0 h 3445820"/>
                <a:gd name="connsiteX3" fmla="*/ 2210128 w 2210128"/>
                <a:gd name="connsiteY3" fmla="*/ 2573383 h 3445820"/>
                <a:gd name="connsiteX0" fmla="*/ 2210128 w 2210128"/>
                <a:gd name="connsiteY0" fmla="*/ 2524744 h 3397181"/>
                <a:gd name="connsiteX1" fmla="*/ 0 w 2210128"/>
                <a:gd name="connsiteY1" fmla="*/ 3397181 h 3397181"/>
                <a:gd name="connsiteX2" fmla="*/ 722700 w 2210128"/>
                <a:gd name="connsiteY2" fmla="*/ 0 h 3397181"/>
                <a:gd name="connsiteX3" fmla="*/ 2210128 w 2210128"/>
                <a:gd name="connsiteY3" fmla="*/ 2524744 h 3397181"/>
                <a:gd name="connsiteX0" fmla="*/ 2210128 w 2210128"/>
                <a:gd name="connsiteY0" fmla="*/ 2539336 h 3411773"/>
                <a:gd name="connsiteX1" fmla="*/ 0 w 2210128"/>
                <a:gd name="connsiteY1" fmla="*/ 3411773 h 3411773"/>
                <a:gd name="connsiteX2" fmla="*/ 683789 w 2210128"/>
                <a:gd name="connsiteY2" fmla="*/ 0 h 3411773"/>
                <a:gd name="connsiteX3" fmla="*/ 2210128 w 2210128"/>
                <a:gd name="connsiteY3" fmla="*/ 2539336 h 341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0128" h="3411773">
                  <a:moveTo>
                    <a:pt x="2210128" y="2539336"/>
                  </a:moveTo>
                  <a:lnTo>
                    <a:pt x="0" y="3411773"/>
                  </a:lnTo>
                  <a:lnTo>
                    <a:pt x="683789" y="0"/>
                  </a:lnTo>
                  <a:lnTo>
                    <a:pt x="2210128" y="253933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57346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Vamos ver as respostas!!!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57347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348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7349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285750" y="2286000"/>
            <a:ext cx="678656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 smtClean="0"/>
              <a:t>Qual </a:t>
            </a:r>
            <a:r>
              <a:rPr lang="pt-BR" sz="3200" dirty="0"/>
              <a:t>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as faces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R= Triângulo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2. Quantas faces tem a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pirâmide?  R= 4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3. E quantos vértices ? R =4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3200" dirty="0"/>
              <a:t>4. E quantas arestas ?R= 8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57352" name="CaixaDeTexto 11"/>
          <p:cNvSpPr txBox="1">
            <a:spLocks noChangeArrowheads="1"/>
          </p:cNvSpPr>
          <p:nvPr/>
        </p:nvSpPr>
        <p:spPr bwMode="auto">
          <a:xfrm>
            <a:off x="2484438" y="6381750"/>
            <a:ext cx="7272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http://wikidiccionario6curso.wikispaces.com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768034" y="2312012"/>
            <a:ext cx="2987040" cy="3418583"/>
            <a:chOff x="5307694" y="2943860"/>
            <a:chExt cx="2987040" cy="3418583"/>
          </a:xfrm>
        </p:grpSpPr>
        <p:cxnSp>
          <p:nvCxnSpPr>
            <p:cNvPr id="11" name="Straight Connector 12"/>
            <p:cNvCxnSpPr>
              <a:stCxn id="12" idx="0"/>
              <a:endCxn id="13" idx="0"/>
            </p:cNvCxnSpPr>
            <p:nvPr/>
          </p:nvCxnSpPr>
          <p:spPr>
            <a:xfrm flipV="1">
              <a:off x="5307694" y="5486763"/>
              <a:ext cx="2987040" cy="17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"/>
            <p:cNvSpPr/>
            <p:nvPr/>
          </p:nvSpPr>
          <p:spPr>
            <a:xfrm>
              <a:off x="5307694" y="2943860"/>
              <a:ext cx="1456856" cy="3418583"/>
            </a:xfrm>
            <a:custGeom>
              <a:avLst/>
              <a:gdLst>
                <a:gd name="connsiteX0" fmla="*/ 0 w 4108858"/>
                <a:gd name="connsiteY0" fmla="*/ 1235657 h 1235657"/>
                <a:gd name="connsiteX1" fmla="*/ 2054429 w 4108858"/>
                <a:gd name="connsiteY1" fmla="*/ 0 h 1235657"/>
                <a:gd name="connsiteX2" fmla="*/ 4108858 w 4108858"/>
                <a:gd name="connsiteY2" fmla="*/ 1235657 h 1235657"/>
                <a:gd name="connsiteX3" fmla="*/ 0 w 4108858"/>
                <a:gd name="connsiteY3" fmla="*/ 1235657 h 1235657"/>
                <a:gd name="connsiteX0" fmla="*/ 0 w 4108858"/>
                <a:gd name="connsiteY0" fmla="*/ 0 h 764593"/>
                <a:gd name="connsiteX1" fmla="*/ 1578179 w 4108858"/>
                <a:gd name="connsiteY1" fmla="*/ 764593 h 764593"/>
                <a:gd name="connsiteX2" fmla="*/ 4108858 w 4108858"/>
                <a:gd name="connsiteY2" fmla="*/ 0 h 764593"/>
                <a:gd name="connsiteX3" fmla="*/ 0 w 4108858"/>
                <a:gd name="connsiteY3" fmla="*/ 0 h 764593"/>
                <a:gd name="connsiteX0" fmla="*/ 0 w 3814465"/>
                <a:gd name="connsiteY0" fmla="*/ 0 h 947473"/>
                <a:gd name="connsiteX1" fmla="*/ 1283786 w 3814465"/>
                <a:gd name="connsiteY1" fmla="*/ 947473 h 947473"/>
                <a:gd name="connsiteX2" fmla="*/ 3814465 w 3814465"/>
                <a:gd name="connsiteY2" fmla="*/ 182880 h 947473"/>
                <a:gd name="connsiteX3" fmla="*/ 0 w 3814465"/>
                <a:gd name="connsiteY3" fmla="*/ 0 h 947473"/>
                <a:gd name="connsiteX0" fmla="*/ 0 w 3814465"/>
                <a:gd name="connsiteY0" fmla="*/ 0 h 858263"/>
                <a:gd name="connsiteX1" fmla="*/ 775290 w 3814465"/>
                <a:gd name="connsiteY1" fmla="*/ 858263 h 858263"/>
                <a:gd name="connsiteX2" fmla="*/ 3814465 w 3814465"/>
                <a:gd name="connsiteY2" fmla="*/ 182880 h 858263"/>
                <a:gd name="connsiteX3" fmla="*/ 0 w 3814465"/>
                <a:gd name="connsiteY3" fmla="*/ 0 h 858263"/>
                <a:gd name="connsiteX0" fmla="*/ 0 w 1456856"/>
                <a:gd name="connsiteY0" fmla="*/ 2560320 h 3418583"/>
                <a:gd name="connsiteX1" fmla="*/ 775290 w 1456856"/>
                <a:gd name="connsiteY1" fmla="*/ 3418583 h 3418583"/>
                <a:gd name="connsiteX2" fmla="*/ 1456856 w 1456856"/>
                <a:gd name="connsiteY2" fmla="*/ 0 h 3418583"/>
                <a:gd name="connsiteX3" fmla="*/ 0 w 1456856"/>
                <a:gd name="connsiteY3" fmla="*/ 2560320 h 341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856" h="3418583">
                  <a:moveTo>
                    <a:pt x="0" y="2560320"/>
                  </a:moveTo>
                  <a:lnTo>
                    <a:pt x="775290" y="3418583"/>
                  </a:lnTo>
                  <a:lnTo>
                    <a:pt x="1456856" y="0"/>
                  </a:lnTo>
                  <a:lnTo>
                    <a:pt x="0" y="256032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Isosceles Triangle 1"/>
            <p:cNvSpPr/>
            <p:nvPr/>
          </p:nvSpPr>
          <p:spPr>
            <a:xfrm>
              <a:off x="6084606" y="2947427"/>
              <a:ext cx="2210128" cy="3411773"/>
            </a:xfrm>
            <a:custGeom>
              <a:avLst/>
              <a:gdLst>
                <a:gd name="connsiteX0" fmla="*/ 0 w 4108858"/>
                <a:gd name="connsiteY0" fmla="*/ 1235657 h 1235657"/>
                <a:gd name="connsiteX1" fmla="*/ 2054429 w 4108858"/>
                <a:gd name="connsiteY1" fmla="*/ 0 h 1235657"/>
                <a:gd name="connsiteX2" fmla="*/ 4108858 w 4108858"/>
                <a:gd name="connsiteY2" fmla="*/ 1235657 h 1235657"/>
                <a:gd name="connsiteX3" fmla="*/ 0 w 4108858"/>
                <a:gd name="connsiteY3" fmla="*/ 1235657 h 1235657"/>
                <a:gd name="connsiteX0" fmla="*/ 0 w 4108858"/>
                <a:gd name="connsiteY0" fmla="*/ 0 h 764593"/>
                <a:gd name="connsiteX1" fmla="*/ 1578179 w 4108858"/>
                <a:gd name="connsiteY1" fmla="*/ 764593 h 764593"/>
                <a:gd name="connsiteX2" fmla="*/ 4108858 w 4108858"/>
                <a:gd name="connsiteY2" fmla="*/ 0 h 764593"/>
                <a:gd name="connsiteX3" fmla="*/ 0 w 4108858"/>
                <a:gd name="connsiteY3" fmla="*/ 0 h 764593"/>
                <a:gd name="connsiteX0" fmla="*/ 0 w 3814465"/>
                <a:gd name="connsiteY0" fmla="*/ 0 h 947473"/>
                <a:gd name="connsiteX1" fmla="*/ 1283786 w 3814465"/>
                <a:gd name="connsiteY1" fmla="*/ 947473 h 947473"/>
                <a:gd name="connsiteX2" fmla="*/ 3814465 w 3814465"/>
                <a:gd name="connsiteY2" fmla="*/ 182880 h 947473"/>
                <a:gd name="connsiteX3" fmla="*/ 0 w 3814465"/>
                <a:gd name="connsiteY3" fmla="*/ 0 h 947473"/>
                <a:gd name="connsiteX0" fmla="*/ 0 w 3814465"/>
                <a:gd name="connsiteY0" fmla="*/ 0 h 858263"/>
                <a:gd name="connsiteX1" fmla="*/ 775290 w 3814465"/>
                <a:gd name="connsiteY1" fmla="*/ 858263 h 858263"/>
                <a:gd name="connsiteX2" fmla="*/ 3814465 w 3814465"/>
                <a:gd name="connsiteY2" fmla="*/ 182880 h 858263"/>
                <a:gd name="connsiteX3" fmla="*/ 0 w 3814465"/>
                <a:gd name="connsiteY3" fmla="*/ 0 h 858263"/>
                <a:gd name="connsiteX0" fmla="*/ 0 w 1456856"/>
                <a:gd name="connsiteY0" fmla="*/ 2560320 h 3418583"/>
                <a:gd name="connsiteX1" fmla="*/ 775290 w 1456856"/>
                <a:gd name="connsiteY1" fmla="*/ 3418583 h 3418583"/>
                <a:gd name="connsiteX2" fmla="*/ 1456856 w 1456856"/>
                <a:gd name="connsiteY2" fmla="*/ 0 h 3418583"/>
                <a:gd name="connsiteX3" fmla="*/ 0 w 1456856"/>
                <a:gd name="connsiteY3" fmla="*/ 2560320 h 3418583"/>
                <a:gd name="connsiteX0" fmla="*/ 2059350 w 2059350"/>
                <a:gd name="connsiteY0" fmla="*/ 2390503 h 3418583"/>
                <a:gd name="connsiteX1" fmla="*/ 0 w 2059350"/>
                <a:gd name="connsiteY1" fmla="*/ 3418583 h 3418583"/>
                <a:gd name="connsiteX2" fmla="*/ 681566 w 2059350"/>
                <a:gd name="connsiteY2" fmla="*/ 0 h 3418583"/>
                <a:gd name="connsiteX3" fmla="*/ 2059350 w 2059350"/>
                <a:gd name="connsiteY3" fmla="*/ 2390503 h 3418583"/>
                <a:gd name="connsiteX0" fmla="*/ 2059350 w 2059350"/>
                <a:gd name="connsiteY0" fmla="*/ 2573383 h 3601463"/>
                <a:gd name="connsiteX1" fmla="*/ 0 w 2059350"/>
                <a:gd name="connsiteY1" fmla="*/ 3601463 h 3601463"/>
                <a:gd name="connsiteX2" fmla="*/ 537875 w 2059350"/>
                <a:gd name="connsiteY2" fmla="*/ 0 h 3601463"/>
                <a:gd name="connsiteX3" fmla="*/ 2059350 w 2059350"/>
                <a:gd name="connsiteY3" fmla="*/ 2573383 h 3601463"/>
                <a:gd name="connsiteX0" fmla="*/ 2210128 w 2210128"/>
                <a:gd name="connsiteY0" fmla="*/ 2573383 h 3445820"/>
                <a:gd name="connsiteX1" fmla="*/ 0 w 2210128"/>
                <a:gd name="connsiteY1" fmla="*/ 3445820 h 3445820"/>
                <a:gd name="connsiteX2" fmla="*/ 688653 w 2210128"/>
                <a:gd name="connsiteY2" fmla="*/ 0 h 3445820"/>
                <a:gd name="connsiteX3" fmla="*/ 2210128 w 2210128"/>
                <a:gd name="connsiteY3" fmla="*/ 2573383 h 3445820"/>
                <a:gd name="connsiteX0" fmla="*/ 2210128 w 2210128"/>
                <a:gd name="connsiteY0" fmla="*/ 2524744 h 3397181"/>
                <a:gd name="connsiteX1" fmla="*/ 0 w 2210128"/>
                <a:gd name="connsiteY1" fmla="*/ 3397181 h 3397181"/>
                <a:gd name="connsiteX2" fmla="*/ 722700 w 2210128"/>
                <a:gd name="connsiteY2" fmla="*/ 0 h 3397181"/>
                <a:gd name="connsiteX3" fmla="*/ 2210128 w 2210128"/>
                <a:gd name="connsiteY3" fmla="*/ 2524744 h 3397181"/>
                <a:gd name="connsiteX0" fmla="*/ 2210128 w 2210128"/>
                <a:gd name="connsiteY0" fmla="*/ 2539336 h 3411773"/>
                <a:gd name="connsiteX1" fmla="*/ 0 w 2210128"/>
                <a:gd name="connsiteY1" fmla="*/ 3411773 h 3411773"/>
                <a:gd name="connsiteX2" fmla="*/ 683789 w 2210128"/>
                <a:gd name="connsiteY2" fmla="*/ 0 h 3411773"/>
                <a:gd name="connsiteX3" fmla="*/ 2210128 w 2210128"/>
                <a:gd name="connsiteY3" fmla="*/ 2539336 h 341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0128" h="3411773">
                  <a:moveTo>
                    <a:pt x="2210128" y="2539336"/>
                  </a:moveTo>
                  <a:lnTo>
                    <a:pt x="0" y="3411773"/>
                  </a:lnTo>
                  <a:lnTo>
                    <a:pt x="683789" y="0"/>
                  </a:lnTo>
                  <a:lnTo>
                    <a:pt x="2210128" y="253933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59394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Vamos agora responder algumas perguntas sobre a pirâmide.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59395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396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9397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285750" y="2286000"/>
            <a:ext cx="57261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1. Qual 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as faces laterais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2. Quantas faces tem a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pirâmide?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3</a:t>
            </a:r>
            <a:r>
              <a:rPr lang="pt-BR" sz="2400" dirty="0" smtClean="0"/>
              <a:t>. Qual </a:t>
            </a:r>
            <a:r>
              <a:rPr lang="pt-BR" sz="2400" dirty="0"/>
              <a:t>o polígono da base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4. E quantos </a:t>
            </a:r>
            <a:r>
              <a:rPr lang="pt-BR" sz="2400" dirty="0" smtClean="0"/>
              <a:t>vértices? </a:t>
            </a: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5. E quantas </a:t>
            </a:r>
            <a:r>
              <a:rPr lang="pt-BR" sz="2400" dirty="0" smtClean="0"/>
              <a:t>arestas?</a:t>
            </a:r>
            <a:r>
              <a:rPr lang="pt-BR" sz="3200" dirty="0" smtClean="0"/>
              <a:t> </a:t>
            </a: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6. Qual o nome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59400" name="CaixaDeTexto 11"/>
          <p:cNvSpPr txBox="1">
            <a:spLocks noChangeArrowheads="1"/>
          </p:cNvSpPr>
          <p:nvPr/>
        </p:nvSpPr>
        <p:spPr bwMode="auto">
          <a:xfrm>
            <a:off x="1835150" y="6021388"/>
            <a:ext cx="727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http://wikidiccionario6curso.wikispaces.com/pirámide+pentagona</a:t>
            </a:r>
          </a:p>
        </p:txBody>
      </p:sp>
      <p:grpSp>
        <p:nvGrpSpPr>
          <p:cNvPr id="10" name="Group 66"/>
          <p:cNvGrpSpPr/>
          <p:nvPr/>
        </p:nvGrpSpPr>
        <p:grpSpPr>
          <a:xfrm>
            <a:off x="5966939" y="1916832"/>
            <a:ext cx="2767603" cy="3937598"/>
            <a:chOff x="5966939" y="2132856"/>
            <a:chExt cx="2767603" cy="3937598"/>
          </a:xfrm>
        </p:grpSpPr>
        <p:sp>
          <p:nvSpPr>
            <p:cNvPr id="11" name="Regular Pentagon 25"/>
            <p:cNvSpPr/>
            <p:nvPr/>
          </p:nvSpPr>
          <p:spPr>
            <a:xfrm rot="21318647">
              <a:off x="5979665" y="4643578"/>
              <a:ext cx="2754877" cy="1426876"/>
            </a:xfrm>
            <a:custGeom>
              <a:avLst/>
              <a:gdLst>
                <a:gd name="connsiteX0" fmla="*/ 2 w 1979945"/>
                <a:gd name="connsiteY0" fmla="*/ 440073 h 1152128"/>
                <a:gd name="connsiteX1" fmla="*/ 989973 w 1979945"/>
                <a:gd name="connsiteY1" fmla="*/ 0 h 1152128"/>
                <a:gd name="connsiteX2" fmla="*/ 1979943 w 1979945"/>
                <a:gd name="connsiteY2" fmla="*/ 440073 h 1152128"/>
                <a:gd name="connsiteX3" fmla="*/ 1601808 w 1979945"/>
                <a:gd name="connsiteY3" fmla="*/ 1152125 h 1152128"/>
                <a:gd name="connsiteX4" fmla="*/ 378137 w 1979945"/>
                <a:gd name="connsiteY4" fmla="*/ 1152125 h 1152128"/>
                <a:gd name="connsiteX5" fmla="*/ 2 w 1979945"/>
                <a:gd name="connsiteY5" fmla="*/ 440073 h 1152128"/>
                <a:gd name="connsiteX0" fmla="*/ 0 w 2008421"/>
                <a:gd name="connsiteY0" fmla="*/ 339873 h 1152125"/>
                <a:gd name="connsiteX1" fmla="*/ 1018451 w 2008421"/>
                <a:gd name="connsiteY1" fmla="*/ 0 h 1152125"/>
                <a:gd name="connsiteX2" fmla="*/ 2008421 w 2008421"/>
                <a:gd name="connsiteY2" fmla="*/ 440073 h 1152125"/>
                <a:gd name="connsiteX3" fmla="*/ 1630286 w 2008421"/>
                <a:gd name="connsiteY3" fmla="*/ 1152125 h 1152125"/>
                <a:gd name="connsiteX4" fmla="*/ 406615 w 2008421"/>
                <a:gd name="connsiteY4" fmla="*/ 1152125 h 1152125"/>
                <a:gd name="connsiteX5" fmla="*/ 0 w 2008421"/>
                <a:gd name="connsiteY5" fmla="*/ 339873 h 1152125"/>
                <a:gd name="connsiteX0" fmla="*/ 0 w 2061013"/>
                <a:gd name="connsiteY0" fmla="*/ 339873 h 1152125"/>
                <a:gd name="connsiteX1" fmla="*/ 1018451 w 2061013"/>
                <a:gd name="connsiteY1" fmla="*/ 0 h 1152125"/>
                <a:gd name="connsiteX2" fmla="*/ 2061013 w 2061013"/>
                <a:gd name="connsiteY2" fmla="*/ 395455 h 1152125"/>
                <a:gd name="connsiteX3" fmla="*/ 1630286 w 2061013"/>
                <a:gd name="connsiteY3" fmla="*/ 1152125 h 1152125"/>
                <a:gd name="connsiteX4" fmla="*/ 406615 w 2061013"/>
                <a:gd name="connsiteY4" fmla="*/ 1152125 h 1152125"/>
                <a:gd name="connsiteX5" fmla="*/ 0 w 2061013"/>
                <a:gd name="connsiteY5" fmla="*/ 339873 h 1152125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406615 w 2061013"/>
                <a:gd name="connsiteY4" fmla="*/ 1152125 h 1237799"/>
                <a:gd name="connsiteX5" fmla="*/ 0 w 2061013"/>
                <a:gd name="connsiteY5" fmla="*/ 339873 h 1237799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232512 w 2061013"/>
                <a:gd name="connsiteY4" fmla="*/ 1186776 h 1237799"/>
                <a:gd name="connsiteX5" fmla="*/ 0 w 2061013"/>
                <a:gd name="connsiteY5" fmla="*/ 339873 h 1237799"/>
                <a:gd name="connsiteX0" fmla="*/ 0 w 2033721"/>
                <a:gd name="connsiteY0" fmla="*/ 305413 h 1237799"/>
                <a:gd name="connsiteX1" fmla="*/ 991159 w 2033721"/>
                <a:gd name="connsiteY1" fmla="*/ 0 h 1237799"/>
                <a:gd name="connsiteX2" fmla="*/ 2033721 w 2033721"/>
                <a:gd name="connsiteY2" fmla="*/ 395455 h 1237799"/>
                <a:gd name="connsiteX3" fmla="*/ 1901790 w 2033721"/>
                <a:gd name="connsiteY3" fmla="*/ 1237799 h 1237799"/>
                <a:gd name="connsiteX4" fmla="*/ 205220 w 2033721"/>
                <a:gd name="connsiteY4" fmla="*/ 1186776 h 1237799"/>
                <a:gd name="connsiteX5" fmla="*/ 0 w 2033721"/>
                <a:gd name="connsiteY5" fmla="*/ 305413 h 1237799"/>
                <a:gd name="connsiteX0" fmla="*/ 0 w 2163820"/>
                <a:gd name="connsiteY0" fmla="*/ 415789 h 1237799"/>
                <a:gd name="connsiteX1" fmla="*/ 1121258 w 2163820"/>
                <a:gd name="connsiteY1" fmla="*/ 0 h 1237799"/>
                <a:gd name="connsiteX2" fmla="*/ 2163820 w 2163820"/>
                <a:gd name="connsiteY2" fmla="*/ 395455 h 1237799"/>
                <a:gd name="connsiteX3" fmla="*/ 2031889 w 2163820"/>
                <a:gd name="connsiteY3" fmla="*/ 1237799 h 1237799"/>
                <a:gd name="connsiteX4" fmla="*/ 335319 w 2163820"/>
                <a:gd name="connsiteY4" fmla="*/ 1186776 h 1237799"/>
                <a:gd name="connsiteX5" fmla="*/ 0 w 2163820"/>
                <a:gd name="connsiteY5" fmla="*/ 415789 h 1237799"/>
                <a:gd name="connsiteX0" fmla="*/ 0 w 2163820"/>
                <a:gd name="connsiteY0" fmla="*/ 415789 h 1237799"/>
                <a:gd name="connsiteX1" fmla="*/ 1121258 w 2163820"/>
                <a:gd name="connsiteY1" fmla="*/ 0 h 1237799"/>
                <a:gd name="connsiteX2" fmla="*/ 2163820 w 2163820"/>
                <a:gd name="connsiteY2" fmla="*/ 395455 h 1237799"/>
                <a:gd name="connsiteX3" fmla="*/ 2031889 w 2163820"/>
                <a:gd name="connsiteY3" fmla="*/ 1237799 h 1237799"/>
                <a:gd name="connsiteX4" fmla="*/ 396346 w 2163820"/>
                <a:gd name="connsiteY4" fmla="*/ 1086225 h 1237799"/>
                <a:gd name="connsiteX5" fmla="*/ 0 w 2163820"/>
                <a:gd name="connsiteY5" fmla="*/ 415789 h 1237799"/>
                <a:gd name="connsiteX0" fmla="*/ 0 w 2164666"/>
                <a:gd name="connsiteY0" fmla="*/ 426093 h 1237799"/>
                <a:gd name="connsiteX1" fmla="*/ 1122104 w 2164666"/>
                <a:gd name="connsiteY1" fmla="*/ 0 h 1237799"/>
                <a:gd name="connsiteX2" fmla="*/ 2164666 w 2164666"/>
                <a:gd name="connsiteY2" fmla="*/ 395455 h 1237799"/>
                <a:gd name="connsiteX3" fmla="*/ 2032735 w 2164666"/>
                <a:gd name="connsiteY3" fmla="*/ 1237799 h 1237799"/>
                <a:gd name="connsiteX4" fmla="*/ 397192 w 2164666"/>
                <a:gd name="connsiteY4" fmla="*/ 1086225 h 1237799"/>
                <a:gd name="connsiteX5" fmla="*/ 0 w 2164666"/>
                <a:gd name="connsiteY5" fmla="*/ 426093 h 1237799"/>
                <a:gd name="connsiteX0" fmla="*/ 0 w 2164666"/>
                <a:gd name="connsiteY0" fmla="*/ 421022 h 1232728"/>
                <a:gd name="connsiteX1" fmla="*/ 1183930 w 2164666"/>
                <a:gd name="connsiteY1" fmla="*/ 0 h 1232728"/>
                <a:gd name="connsiteX2" fmla="*/ 2164666 w 2164666"/>
                <a:gd name="connsiteY2" fmla="*/ 390384 h 1232728"/>
                <a:gd name="connsiteX3" fmla="*/ 2032735 w 2164666"/>
                <a:gd name="connsiteY3" fmla="*/ 1232728 h 1232728"/>
                <a:gd name="connsiteX4" fmla="*/ 397192 w 2164666"/>
                <a:gd name="connsiteY4" fmla="*/ 1081154 h 1232728"/>
                <a:gd name="connsiteX5" fmla="*/ 0 w 2164666"/>
                <a:gd name="connsiteY5" fmla="*/ 421022 h 1232728"/>
                <a:gd name="connsiteX0" fmla="*/ 0 w 2164666"/>
                <a:gd name="connsiteY0" fmla="*/ 422330 h 1234036"/>
                <a:gd name="connsiteX1" fmla="*/ 1199598 w 2164666"/>
                <a:gd name="connsiteY1" fmla="*/ 0 h 1234036"/>
                <a:gd name="connsiteX2" fmla="*/ 2164666 w 2164666"/>
                <a:gd name="connsiteY2" fmla="*/ 391692 h 1234036"/>
                <a:gd name="connsiteX3" fmla="*/ 2032735 w 2164666"/>
                <a:gd name="connsiteY3" fmla="*/ 1234036 h 1234036"/>
                <a:gd name="connsiteX4" fmla="*/ 397192 w 2164666"/>
                <a:gd name="connsiteY4" fmla="*/ 1082462 h 1234036"/>
                <a:gd name="connsiteX5" fmla="*/ 0 w 2164666"/>
                <a:gd name="connsiteY5" fmla="*/ 422330 h 1234036"/>
                <a:gd name="connsiteX0" fmla="*/ 0 w 2164666"/>
                <a:gd name="connsiteY0" fmla="*/ 422330 h 1201928"/>
                <a:gd name="connsiteX1" fmla="*/ 1199598 w 2164666"/>
                <a:gd name="connsiteY1" fmla="*/ 0 h 1201928"/>
                <a:gd name="connsiteX2" fmla="*/ 2164666 w 2164666"/>
                <a:gd name="connsiteY2" fmla="*/ 391692 h 1201928"/>
                <a:gd name="connsiteX3" fmla="*/ 1799370 w 2164666"/>
                <a:gd name="connsiteY3" fmla="*/ 1201928 h 1201928"/>
                <a:gd name="connsiteX4" fmla="*/ 397192 w 2164666"/>
                <a:gd name="connsiteY4" fmla="*/ 1082462 h 1201928"/>
                <a:gd name="connsiteX5" fmla="*/ 0 w 2164666"/>
                <a:gd name="connsiteY5" fmla="*/ 422330 h 1201928"/>
                <a:gd name="connsiteX0" fmla="*/ 0 w 2320570"/>
                <a:gd name="connsiteY0" fmla="*/ 422330 h 1201928"/>
                <a:gd name="connsiteX1" fmla="*/ 1199598 w 2320570"/>
                <a:gd name="connsiteY1" fmla="*/ 0 h 1201928"/>
                <a:gd name="connsiteX2" fmla="*/ 2320570 w 2320570"/>
                <a:gd name="connsiteY2" fmla="*/ 609358 h 1201928"/>
                <a:gd name="connsiteX3" fmla="*/ 1799370 w 2320570"/>
                <a:gd name="connsiteY3" fmla="*/ 1201928 h 1201928"/>
                <a:gd name="connsiteX4" fmla="*/ 397192 w 2320570"/>
                <a:gd name="connsiteY4" fmla="*/ 1082462 h 1201928"/>
                <a:gd name="connsiteX5" fmla="*/ 0 w 2320570"/>
                <a:gd name="connsiteY5" fmla="*/ 422330 h 120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70" h="1201928">
                  <a:moveTo>
                    <a:pt x="0" y="422330"/>
                  </a:moveTo>
                  <a:lnTo>
                    <a:pt x="1199598" y="0"/>
                  </a:lnTo>
                  <a:lnTo>
                    <a:pt x="2320570" y="609358"/>
                  </a:lnTo>
                  <a:lnTo>
                    <a:pt x="1799370" y="1201928"/>
                  </a:lnTo>
                  <a:lnTo>
                    <a:pt x="397192" y="1082462"/>
                  </a:lnTo>
                  <a:lnTo>
                    <a:pt x="0" y="422330"/>
                  </a:lnTo>
                  <a:close/>
                </a:path>
              </a:pathLst>
            </a:custGeom>
            <a:solidFill>
              <a:srgbClr val="FFC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65"/>
            <p:cNvSpPr/>
            <p:nvPr/>
          </p:nvSpPr>
          <p:spPr>
            <a:xfrm>
              <a:off x="5973323" y="2132856"/>
              <a:ext cx="2758033" cy="3128342"/>
            </a:xfrm>
            <a:custGeom>
              <a:avLst/>
              <a:gdLst>
                <a:gd name="connsiteX0" fmla="*/ 0 w 1872208"/>
                <a:gd name="connsiteY0" fmla="*/ 3528392 h 3528392"/>
                <a:gd name="connsiteX1" fmla="*/ 936104 w 1872208"/>
                <a:gd name="connsiteY1" fmla="*/ 0 h 3528392"/>
                <a:gd name="connsiteX2" fmla="*/ 1872208 w 1872208"/>
                <a:gd name="connsiteY2" fmla="*/ 3528392 h 3528392"/>
                <a:gd name="connsiteX3" fmla="*/ 0 w 1872208"/>
                <a:gd name="connsiteY3" fmla="*/ 3528392 h 3528392"/>
                <a:gd name="connsiteX0" fmla="*/ 0 w 2319883"/>
                <a:gd name="connsiteY0" fmla="*/ 3128342 h 3528392"/>
                <a:gd name="connsiteX1" fmla="*/ 1383779 w 2319883"/>
                <a:gd name="connsiteY1" fmla="*/ 0 h 3528392"/>
                <a:gd name="connsiteX2" fmla="*/ 2319883 w 2319883"/>
                <a:gd name="connsiteY2" fmla="*/ 3528392 h 3528392"/>
                <a:gd name="connsiteX3" fmla="*/ 0 w 2319883"/>
                <a:gd name="connsiteY3" fmla="*/ 3128342 h 3528392"/>
                <a:gd name="connsiteX0" fmla="*/ 0 w 2758033"/>
                <a:gd name="connsiteY0" fmla="*/ 3128342 h 3128342"/>
                <a:gd name="connsiteX1" fmla="*/ 1383779 w 2758033"/>
                <a:gd name="connsiteY1" fmla="*/ 0 h 3128342"/>
                <a:gd name="connsiteX2" fmla="*/ 2758033 w 2758033"/>
                <a:gd name="connsiteY2" fmla="*/ 3118817 h 3128342"/>
                <a:gd name="connsiteX3" fmla="*/ 0 w 2758033"/>
                <a:gd name="connsiteY3" fmla="*/ 3128342 h 312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033" h="3128342">
                  <a:moveTo>
                    <a:pt x="0" y="3128342"/>
                  </a:moveTo>
                  <a:lnTo>
                    <a:pt x="1383779" y="0"/>
                  </a:lnTo>
                  <a:lnTo>
                    <a:pt x="2758033" y="3118817"/>
                  </a:lnTo>
                  <a:lnTo>
                    <a:pt x="0" y="31283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3" name="Straight Connector 13"/>
            <p:cNvCxnSpPr>
              <a:endCxn id="11" idx="3"/>
            </p:cNvCxnSpPr>
            <p:nvPr/>
          </p:nvCxnSpPr>
          <p:spPr>
            <a:xfrm>
              <a:off x="7357103" y="2132856"/>
              <a:ext cx="814479" cy="3873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11" idx="4"/>
            </p:cNvCxnSpPr>
            <p:nvPr/>
          </p:nvCxnSpPr>
          <p:spPr>
            <a:xfrm flipV="1">
              <a:off x="6500956" y="2132856"/>
              <a:ext cx="856147" cy="3867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5"/>
            <p:cNvCxnSpPr>
              <a:stCxn id="11" idx="0"/>
            </p:cNvCxnSpPr>
            <p:nvPr/>
          </p:nvCxnSpPr>
          <p:spPr>
            <a:xfrm flipV="1">
              <a:off x="5966939" y="2132856"/>
              <a:ext cx="1390164" cy="3125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/>
            <p:cNvCxnSpPr>
              <a:stCxn id="11" idx="2"/>
            </p:cNvCxnSpPr>
            <p:nvPr/>
          </p:nvCxnSpPr>
          <p:spPr>
            <a:xfrm flipH="1" flipV="1">
              <a:off x="7357103" y="2132856"/>
              <a:ext cx="1373643" cy="3121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7"/>
            <p:cNvCxnSpPr>
              <a:endCxn id="11" idx="1"/>
            </p:cNvCxnSpPr>
            <p:nvPr/>
          </p:nvCxnSpPr>
          <p:spPr>
            <a:xfrm flipH="1">
              <a:off x="7345294" y="2132856"/>
              <a:ext cx="11809" cy="250929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156"/>
            <p:cNvCxnSpPr/>
            <p:nvPr/>
          </p:nvCxnSpPr>
          <p:spPr>
            <a:xfrm>
              <a:off x="7345294" y="4642151"/>
              <a:ext cx="1385453" cy="61219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3"/>
            <p:cNvCxnSpPr/>
            <p:nvPr/>
          </p:nvCxnSpPr>
          <p:spPr>
            <a:xfrm flipH="1">
              <a:off x="5966940" y="4642151"/>
              <a:ext cx="1378354" cy="6161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61442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Vamos ver as respostas!!!!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61443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444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1445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323850" y="1773238"/>
            <a:ext cx="57261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1. Qual o polígono que forma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as faces laterais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 smtClean="0"/>
              <a:t>R = </a:t>
            </a:r>
            <a:r>
              <a:rPr lang="pt-BR" sz="2400" dirty="0"/>
              <a:t>triângulo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2. Quantas faces tem a 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pirâmide?  R = 6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3.Qual o polígono da base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 smtClean="0"/>
              <a:t>R = </a:t>
            </a:r>
            <a:r>
              <a:rPr lang="pt-BR" sz="2400" dirty="0"/>
              <a:t>O pentágono.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4. E quantos </a:t>
            </a:r>
            <a:r>
              <a:rPr lang="pt-BR" sz="2400" dirty="0" smtClean="0"/>
              <a:t>vértices? </a:t>
            </a:r>
            <a:r>
              <a:rPr lang="pt-BR" sz="2400" dirty="0"/>
              <a:t>R = 6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5. E quantas </a:t>
            </a:r>
            <a:r>
              <a:rPr lang="pt-BR" sz="2400" dirty="0" smtClean="0"/>
              <a:t>arestas? </a:t>
            </a:r>
            <a:r>
              <a:rPr lang="pt-BR" sz="2400" dirty="0"/>
              <a:t>R = 10</a:t>
            </a: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6. Qual o nome da pirâmide?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r>
              <a:rPr lang="pt-BR" sz="2400" dirty="0"/>
              <a:t>R = pirâmide de base pentagonal.</a:t>
            </a: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24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/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66939" y="1916832"/>
            <a:ext cx="2767603" cy="3937598"/>
            <a:chOff x="5966939" y="2132856"/>
            <a:chExt cx="2767603" cy="3937598"/>
          </a:xfrm>
        </p:grpSpPr>
        <p:sp>
          <p:nvSpPr>
            <p:cNvPr id="11" name="Regular Pentagon 25"/>
            <p:cNvSpPr/>
            <p:nvPr/>
          </p:nvSpPr>
          <p:spPr>
            <a:xfrm rot="21318647">
              <a:off x="5979665" y="4643578"/>
              <a:ext cx="2754877" cy="1426876"/>
            </a:xfrm>
            <a:custGeom>
              <a:avLst/>
              <a:gdLst>
                <a:gd name="connsiteX0" fmla="*/ 2 w 1979945"/>
                <a:gd name="connsiteY0" fmla="*/ 440073 h 1152128"/>
                <a:gd name="connsiteX1" fmla="*/ 989973 w 1979945"/>
                <a:gd name="connsiteY1" fmla="*/ 0 h 1152128"/>
                <a:gd name="connsiteX2" fmla="*/ 1979943 w 1979945"/>
                <a:gd name="connsiteY2" fmla="*/ 440073 h 1152128"/>
                <a:gd name="connsiteX3" fmla="*/ 1601808 w 1979945"/>
                <a:gd name="connsiteY3" fmla="*/ 1152125 h 1152128"/>
                <a:gd name="connsiteX4" fmla="*/ 378137 w 1979945"/>
                <a:gd name="connsiteY4" fmla="*/ 1152125 h 1152128"/>
                <a:gd name="connsiteX5" fmla="*/ 2 w 1979945"/>
                <a:gd name="connsiteY5" fmla="*/ 440073 h 1152128"/>
                <a:gd name="connsiteX0" fmla="*/ 0 w 2008421"/>
                <a:gd name="connsiteY0" fmla="*/ 339873 h 1152125"/>
                <a:gd name="connsiteX1" fmla="*/ 1018451 w 2008421"/>
                <a:gd name="connsiteY1" fmla="*/ 0 h 1152125"/>
                <a:gd name="connsiteX2" fmla="*/ 2008421 w 2008421"/>
                <a:gd name="connsiteY2" fmla="*/ 440073 h 1152125"/>
                <a:gd name="connsiteX3" fmla="*/ 1630286 w 2008421"/>
                <a:gd name="connsiteY3" fmla="*/ 1152125 h 1152125"/>
                <a:gd name="connsiteX4" fmla="*/ 406615 w 2008421"/>
                <a:gd name="connsiteY4" fmla="*/ 1152125 h 1152125"/>
                <a:gd name="connsiteX5" fmla="*/ 0 w 2008421"/>
                <a:gd name="connsiteY5" fmla="*/ 339873 h 1152125"/>
                <a:gd name="connsiteX0" fmla="*/ 0 w 2061013"/>
                <a:gd name="connsiteY0" fmla="*/ 339873 h 1152125"/>
                <a:gd name="connsiteX1" fmla="*/ 1018451 w 2061013"/>
                <a:gd name="connsiteY1" fmla="*/ 0 h 1152125"/>
                <a:gd name="connsiteX2" fmla="*/ 2061013 w 2061013"/>
                <a:gd name="connsiteY2" fmla="*/ 395455 h 1152125"/>
                <a:gd name="connsiteX3" fmla="*/ 1630286 w 2061013"/>
                <a:gd name="connsiteY3" fmla="*/ 1152125 h 1152125"/>
                <a:gd name="connsiteX4" fmla="*/ 406615 w 2061013"/>
                <a:gd name="connsiteY4" fmla="*/ 1152125 h 1152125"/>
                <a:gd name="connsiteX5" fmla="*/ 0 w 2061013"/>
                <a:gd name="connsiteY5" fmla="*/ 339873 h 1152125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406615 w 2061013"/>
                <a:gd name="connsiteY4" fmla="*/ 1152125 h 1237799"/>
                <a:gd name="connsiteX5" fmla="*/ 0 w 2061013"/>
                <a:gd name="connsiteY5" fmla="*/ 339873 h 1237799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232512 w 2061013"/>
                <a:gd name="connsiteY4" fmla="*/ 1186776 h 1237799"/>
                <a:gd name="connsiteX5" fmla="*/ 0 w 2061013"/>
                <a:gd name="connsiteY5" fmla="*/ 339873 h 1237799"/>
                <a:gd name="connsiteX0" fmla="*/ 0 w 2033721"/>
                <a:gd name="connsiteY0" fmla="*/ 305413 h 1237799"/>
                <a:gd name="connsiteX1" fmla="*/ 991159 w 2033721"/>
                <a:gd name="connsiteY1" fmla="*/ 0 h 1237799"/>
                <a:gd name="connsiteX2" fmla="*/ 2033721 w 2033721"/>
                <a:gd name="connsiteY2" fmla="*/ 395455 h 1237799"/>
                <a:gd name="connsiteX3" fmla="*/ 1901790 w 2033721"/>
                <a:gd name="connsiteY3" fmla="*/ 1237799 h 1237799"/>
                <a:gd name="connsiteX4" fmla="*/ 205220 w 2033721"/>
                <a:gd name="connsiteY4" fmla="*/ 1186776 h 1237799"/>
                <a:gd name="connsiteX5" fmla="*/ 0 w 2033721"/>
                <a:gd name="connsiteY5" fmla="*/ 305413 h 1237799"/>
                <a:gd name="connsiteX0" fmla="*/ 0 w 2163820"/>
                <a:gd name="connsiteY0" fmla="*/ 415789 h 1237799"/>
                <a:gd name="connsiteX1" fmla="*/ 1121258 w 2163820"/>
                <a:gd name="connsiteY1" fmla="*/ 0 h 1237799"/>
                <a:gd name="connsiteX2" fmla="*/ 2163820 w 2163820"/>
                <a:gd name="connsiteY2" fmla="*/ 395455 h 1237799"/>
                <a:gd name="connsiteX3" fmla="*/ 2031889 w 2163820"/>
                <a:gd name="connsiteY3" fmla="*/ 1237799 h 1237799"/>
                <a:gd name="connsiteX4" fmla="*/ 335319 w 2163820"/>
                <a:gd name="connsiteY4" fmla="*/ 1186776 h 1237799"/>
                <a:gd name="connsiteX5" fmla="*/ 0 w 2163820"/>
                <a:gd name="connsiteY5" fmla="*/ 415789 h 1237799"/>
                <a:gd name="connsiteX0" fmla="*/ 0 w 2163820"/>
                <a:gd name="connsiteY0" fmla="*/ 415789 h 1237799"/>
                <a:gd name="connsiteX1" fmla="*/ 1121258 w 2163820"/>
                <a:gd name="connsiteY1" fmla="*/ 0 h 1237799"/>
                <a:gd name="connsiteX2" fmla="*/ 2163820 w 2163820"/>
                <a:gd name="connsiteY2" fmla="*/ 395455 h 1237799"/>
                <a:gd name="connsiteX3" fmla="*/ 2031889 w 2163820"/>
                <a:gd name="connsiteY3" fmla="*/ 1237799 h 1237799"/>
                <a:gd name="connsiteX4" fmla="*/ 396346 w 2163820"/>
                <a:gd name="connsiteY4" fmla="*/ 1086225 h 1237799"/>
                <a:gd name="connsiteX5" fmla="*/ 0 w 2163820"/>
                <a:gd name="connsiteY5" fmla="*/ 415789 h 1237799"/>
                <a:gd name="connsiteX0" fmla="*/ 0 w 2164666"/>
                <a:gd name="connsiteY0" fmla="*/ 426093 h 1237799"/>
                <a:gd name="connsiteX1" fmla="*/ 1122104 w 2164666"/>
                <a:gd name="connsiteY1" fmla="*/ 0 h 1237799"/>
                <a:gd name="connsiteX2" fmla="*/ 2164666 w 2164666"/>
                <a:gd name="connsiteY2" fmla="*/ 395455 h 1237799"/>
                <a:gd name="connsiteX3" fmla="*/ 2032735 w 2164666"/>
                <a:gd name="connsiteY3" fmla="*/ 1237799 h 1237799"/>
                <a:gd name="connsiteX4" fmla="*/ 397192 w 2164666"/>
                <a:gd name="connsiteY4" fmla="*/ 1086225 h 1237799"/>
                <a:gd name="connsiteX5" fmla="*/ 0 w 2164666"/>
                <a:gd name="connsiteY5" fmla="*/ 426093 h 1237799"/>
                <a:gd name="connsiteX0" fmla="*/ 0 w 2164666"/>
                <a:gd name="connsiteY0" fmla="*/ 421022 h 1232728"/>
                <a:gd name="connsiteX1" fmla="*/ 1183930 w 2164666"/>
                <a:gd name="connsiteY1" fmla="*/ 0 h 1232728"/>
                <a:gd name="connsiteX2" fmla="*/ 2164666 w 2164666"/>
                <a:gd name="connsiteY2" fmla="*/ 390384 h 1232728"/>
                <a:gd name="connsiteX3" fmla="*/ 2032735 w 2164666"/>
                <a:gd name="connsiteY3" fmla="*/ 1232728 h 1232728"/>
                <a:gd name="connsiteX4" fmla="*/ 397192 w 2164666"/>
                <a:gd name="connsiteY4" fmla="*/ 1081154 h 1232728"/>
                <a:gd name="connsiteX5" fmla="*/ 0 w 2164666"/>
                <a:gd name="connsiteY5" fmla="*/ 421022 h 1232728"/>
                <a:gd name="connsiteX0" fmla="*/ 0 w 2164666"/>
                <a:gd name="connsiteY0" fmla="*/ 422330 h 1234036"/>
                <a:gd name="connsiteX1" fmla="*/ 1199598 w 2164666"/>
                <a:gd name="connsiteY1" fmla="*/ 0 h 1234036"/>
                <a:gd name="connsiteX2" fmla="*/ 2164666 w 2164666"/>
                <a:gd name="connsiteY2" fmla="*/ 391692 h 1234036"/>
                <a:gd name="connsiteX3" fmla="*/ 2032735 w 2164666"/>
                <a:gd name="connsiteY3" fmla="*/ 1234036 h 1234036"/>
                <a:gd name="connsiteX4" fmla="*/ 397192 w 2164666"/>
                <a:gd name="connsiteY4" fmla="*/ 1082462 h 1234036"/>
                <a:gd name="connsiteX5" fmla="*/ 0 w 2164666"/>
                <a:gd name="connsiteY5" fmla="*/ 422330 h 1234036"/>
                <a:gd name="connsiteX0" fmla="*/ 0 w 2164666"/>
                <a:gd name="connsiteY0" fmla="*/ 422330 h 1201928"/>
                <a:gd name="connsiteX1" fmla="*/ 1199598 w 2164666"/>
                <a:gd name="connsiteY1" fmla="*/ 0 h 1201928"/>
                <a:gd name="connsiteX2" fmla="*/ 2164666 w 2164666"/>
                <a:gd name="connsiteY2" fmla="*/ 391692 h 1201928"/>
                <a:gd name="connsiteX3" fmla="*/ 1799370 w 2164666"/>
                <a:gd name="connsiteY3" fmla="*/ 1201928 h 1201928"/>
                <a:gd name="connsiteX4" fmla="*/ 397192 w 2164666"/>
                <a:gd name="connsiteY4" fmla="*/ 1082462 h 1201928"/>
                <a:gd name="connsiteX5" fmla="*/ 0 w 2164666"/>
                <a:gd name="connsiteY5" fmla="*/ 422330 h 1201928"/>
                <a:gd name="connsiteX0" fmla="*/ 0 w 2320570"/>
                <a:gd name="connsiteY0" fmla="*/ 422330 h 1201928"/>
                <a:gd name="connsiteX1" fmla="*/ 1199598 w 2320570"/>
                <a:gd name="connsiteY1" fmla="*/ 0 h 1201928"/>
                <a:gd name="connsiteX2" fmla="*/ 2320570 w 2320570"/>
                <a:gd name="connsiteY2" fmla="*/ 609358 h 1201928"/>
                <a:gd name="connsiteX3" fmla="*/ 1799370 w 2320570"/>
                <a:gd name="connsiteY3" fmla="*/ 1201928 h 1201928"/>
                <a:gd name="connsiteX4" fmla="*/ 397192 w 2320570"/>
                <a:gd name="connsiteY4" fmla="*/ 1082462 h 1201928"/>
                <a:gd name="connsiteX5" fmla="*/ 0 w 2320570"/>
                <a:gd name="connsiteY5" fmla="*/ 422330 h 120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570" h="1201928">
                  <a:moveTo>
                    <a:pt x="0" y="422330"/>
                  </a:moveTo>
                  <a:lnTo>
                    <a:pt x="1199598" y="0"/>
                  </a:lnTo>
                  <a:lnTo>
                    <a:pt x="2320570" y="609358"/>
                  </a:lnTo>
                  <a:lnTo>
                    <a:pt x="1799370" y="1201928"/>
                  </a:lnTo>
                  <a:lnTo>
                    <a:pt x="397192" y="1082462"/>
                  </a:lnTo>
                  <a:lnTo>
                    <a:pt x="0" y="422330"/>
                  </a:lnTo>
                  <a:close/>
                </a:path>
              </a:pathLst>
            </a:custGeom>
            <a:solidFill>
              <a:srgbClr val="FFC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65"/>
            <p:cNvSpPr/>
            <p:nvPr/>
          </p:nvSpPr>
          <p:spPr>
            <a:xfrm>
              <a:off x="5973323" y="2132856"/>
              <a:ext cx="2758033" cy="3128342"/>
            </a:xfrm>
            <a:custGeom>
              <a:avLst/>
              <a:gdLst>
                <a:gd name="connsiteX0" fmla="*/ 0 w 1872208"/>
                <a:gd name="connsiteY0" fmla="*/ 3528392 h 3528392"/>
                <a:gd name="connsiteX1" fmla="*/ 936104 w 1872208"/>
                <a:gd name="connsiteY1" fmla="*/ 0 h 3528392"/>
                <a:gd name="connsiteX2" fmla="*/ 1872208 w 1872208"/>
                <a:gd name="connsiteY2" fmla="*/ 3528392 h 3528392"/>
                <a:gd name="connsiteX3" fmla="*/ 0 w 1872208"/>
                <a:gd name="connsiteY3" fmla="*/ 3528392 h 3528392"/>
                <a:gd name="connsiteX0" fmla="*/ 0 w 2319883"/>
                <a:gd name="connsiteY0" fmla="*/ 3128342 h 3528392"/>
                <a:gd name="connsiteX1" fmla="*/ 1383779 w 2319883"/>
                <a:gd name="connsiteY1" fmla="*/ 0 h 3528392"/>
                <a:gd name="connsiteX2" fmla="*/ 2319883 w 2319883"/>
                <a:gd name="connsiteY2" fmla="*/ 3528392 h 3528392"/>
                <a:gd name="connsiteX3" fmla="*/ 0 w 2319883"/>
                <a:gd name="connsiteY3" fmla="*/ 3128342 h 3528392"/>
                <a:gd name="connsiteX0" fmla="*/ 0 w 2758033"/>
                <a:gd name="connsiteY0" fmla="*/ 3128342 h 3128342"/>
                <a:gd name="connsiteX1" fmla="*/ 1383779 w 2758033"/>
                <a:gd name="connsiteY1" fmla="*/ 0 h 3128342"/>
                <a:gd name="connsiteX2" fmla="*/ 2758033 w 2758033"/>
                <a:gd name="connsiteY2" fmla="*/ 3118817 h 3128342"/>
                <a:gd name="connsiteX3" fmla="*/ 0 w 2758033"/>
                <a:gd name="connsiteY3" fmla="*/ 3128342 h 312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033" h="3128342">
                  <a:moveTo>
                    <a:pt x="0" y="3128342"/>
                  </a:moveTo>
                  <a:lnTo>
                    <a:pt x="1383779" y="0"/>
                  </a:lnTo>
                  <a:lnTo>
                    <a:pt x="2758033" y="3118817"/>
                  </a:lnTo>
                  <a:lnTo>
                    <a:pt x="0" y="31283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3" name="Straight Connector 13"/>
            <p:cNvCxnSpPr>
              <a:endCxn id="11" idx="3"/>
            </p:cNvCxnSpPr>
            <p:nvPr/>
          </p:nvCxnSpPr>
          <p:spPr>
            <a:xfrm>
              <a:off x="7357103" y="2132856"/>
              <a:ext cx="814479" cy="3873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4"/>
            <p:cNvCxnSpPr>
              <a:stCxn id="11" idx="4"/>
            </p:cNvCxnSpPr>
            <p:nvPr/>
          </p:nvCxnSpPr>
          <p:spPr>
            <a:xfrm flipV="1">
              <a:off x="6500956" y="2132856"/>
              <a:ext cx="856147" cy="3867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5"/>
            <p:cNvCxnSpPr>
              <a:stCxn id="11" idx="0"/>
            </p:cNvCxnSpPr>
            <p:nvPr/>
          </p:nvCxnSpPr>
          <p:spPr>
            <a:xfrm flipV="1">
              <a:off x="5966939" y="2132856"/>
              <a:ext cx="1390164" cy="3125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/>
            <p:cNvCxnSpPr>
              <a:stCxn id="11" idx="2"/>
            </p:cNvCxnSpPr>
            <p:nvPr/>
          </p:nvCxnSpPr>
          <p:spPr>
            <a:xfrm flipH="1" flipV="1">
              <a:off x="7357103" y="2132856"/>
              <a:ext cx="1373643" cy="3121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7"/>
            <p:cNvCxnSpPr>
              <a:endCxn id="11" idx="1"/>
            </p:cNvCxnSpPr>
            <p:nvPr/>
          </p:nvCxnSpPr>
          <p:spPr>
            <a:xfrm flipH="1">
              <a:off x="7345294" y="2132856"/>
              <a:ext cx="11809" cy="250929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8"/>
            <p:cNvCxnSpPr/>
            <p:nvPr/>
          </p:nvCxnSpPr>
          <p:spPr>
            <a:xfrm>
              <a:off x="7345294" y="4642151"/>
              <a:ext cx="1385453" cy="61219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9"/>
            <p:cNvCxnSpPr/>
            <p:nvPr/>
          </p:nvCxnSpPr>
          <p:spPr>
            <a:xfrm flipH="1">
              <a:off x="5966940" y="4642151"/>
              <a:ext cx="1378354" cy="6161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63490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170973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 Planificação  é um arranjo de polígonos, de  lados comuns, que ao serem dobrados retornam à forma espacial que lhe deu origem.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	Vamos observar 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	algumas planificações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63491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3492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3493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3495" name="CaixaDeTexto 10"/>
          <p:cNvSpPr txBox="1">
            <a:spLocks noChangeArrowheads="1"/>
          </p:cNvSpPr>
          <p:nvPr/>
        </p:nvSpPr>
        <p:spPr bwMode="auto">
          <a:xfrm>
            <a:off x="4667250" y="6403975"/>
            <a:ext cx="4081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Planificação do Prisma Hexagonal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5364088" y="3284985"/>
            <a:ext cx="2667772" cy="2747200"/>
            <a:chOff x="5364088" y="3284985"/>
            <a:chExt cx="2667772" cy="2747200"/>
          </a:xfrm>
        </p:grpSpPr>
        <p:sp>
          <p:nvSpPr>
            <p:cNvPr id="27" name="Rectangle 4"/>
            <p:cNvSpPr/>
            <p:nvPr/>
          </p:nvSpPr>
          <p:spPr>
            <a:xfrm>
              <a:off x="7956375" y="3933057"/>
              <a:ext cx="75485" cy="1440159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8" name="Rectangle 1"/>
            <p:cNvSpPr/>
            <p:nvPr/>
          </p:nvSpPr>
          <p:spPr>
            <a:xfrm>
              <a:off x="5364088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9" name="Rectangle 11"/>
            <p:cNvSpPr/>
            <p:nvPr/>
          </p:nvSpPr>
          <p:spPr>
            <a:xfrm>
              <a:off x="5796136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0" name="Rectangle 16"/>
            <p:cNvSpPr/>
            <p:nvPr/>
          </p:nvSpPr>
          <p:spPr>
            <a:xfrm>
              <a:off x="6228184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Rectangle 17"/>
            <p:cNvSpPr/>
            <p:nvPr/>
          </p:nvSpPr>
          <p:spPr>
            <a:xfrm>
              <a:off x="6660232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2" name="Rectangle 18"/>
            <p:cNvSpPr/>
            <p:nvPr/>
          </p:nvSpPr>
          <p:spPr>
            <a:xfrm>
              <a:off x="7092280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3" name="Rectangle 19"/>
            <p:cNvSpPr/>
            <p:nvPr/>
          </p:nvSpPr>
          <p:spPr>
            <a:xfrm>
              <a:off x="7524328" y="3933056"/>
              <a:ext cx="432048" cy="1440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4" name="Hexagon 2"/>
            <p:cNvSpPr/>
            <p:nvPr/>
          </p:nvSpPr>
          <p:spPr>
            <a:xfrm>
              <a:off x="6516216" y="3284985"/>
              <a:ext cx="720080" cy="64807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5" name="Hexagon 22"/>
            <p:cNvSpPr/>
            <p:nvPr/>
          </p:nvSpPr>
          <p:spPr>
            <a:xfrm>
              <a:off x="6084168" y="5384113"/>
              <a:ext cx="720080" cy="64807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Formas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Geométricas Prisma e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Pirâmide  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28674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22860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Você já deve ter observado embalagens e objetos que têm relação com figuras chamadas sólidos geométricos.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Vejamos alguns exemplos: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28675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6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677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5989350"/>
            <a:ext cx="845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 da esquerda para a direita: (a) </a:t>
            </a:r>
            <a:r>
              <a:rPr lang="fr-FR" sz="1000" dirty="0" err="1"/>
              <a:t>Autor</a:t>
            </a:r>
            <a:r>
              <a:rPr lang="fr-FR" sz="1000" dirty="0"/>
              <a:t> </a:t>
            </a:r>
            <a:r>
              <a:rPr lang="fr-FR" sz="1000" dirty="0" err="1"/>
              <a:t>Feureau</a:t>
            </a:r>
            <a:r>
              <a:rPr lang="fr-FR" sz="1000" dirty="0"/>
              <a:t> / GNU Free Documentation License; (b) </a:t>
            </a:r>
            <a:r>
              <a:rPr lang="fr-FR" sz="1000" dirty="0" err="1"/>
              <a:t>Autor</a:t>
            </a:r>
            <a:r>
              <a:rPr lang="fr-FR" sz="1000" dirty="0"/>
              <a:t> Hartung / public </a:t>
            </a:r>
            <a:r>
              <a:rPr lang="fr-FR" sz="1000" dirty="0" err="1" smtClean="0"/>
              <a:t>domain</a:t>
            </a:r>
            <a:r>
              <a:rPr lang="fr-FR" sz="1000" dirty="0" smtClean="0"/>
              <a:t>; (c) </a:t>
            </a:r>
            <a:r>
              <a:rPr lang="pt-BR" sz="1000" dirty="0"/>
              <a:t>Autor desconhecido / Fotografado por Walters Art Museum / Parte do acervo do  Walters Art Museum / disponibilizado por Kaldari / Public </a:t>
            </a:r>
            <a:r>
              <a:rPr lang="pt-BR" sz="1000" dirty="0" smtClean="0"/>
              <a:t>domain.</a:t>
            </a:r>
            <a:r>
              <a:rPr lang="fr-FR" sz="1000" dirty="0" smtClean="0"/>
              <a:t> </a:t>
            </a:r>
            <a:r>
              <a:rPr lang="pt-BR" sz="1000" dirty="0" smtClean="0"/>
              <a:t> </a:t>
            </a:r>
          </a:p>
        </p:txBody>
      </p:sp>
      <p:pic>
        <p:nvPicPr>
          <p:cNvPr id="14" name="Picture 2" descr="File:An iPhone 3G in its original packag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501" y="3573016"/>
            <a:ext cx="335046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Kruk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20347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ile:Japanese - Hexagonal Box with Tiger Lily and a Bee - Walters 5712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9" y="3573016"/>
            <a:ext cx="269358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65538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5539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5540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95536" y="5877272"/>
            <a:ext cx="40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Planificação da Pirâmide de Base Quadrangular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716016" y="5554107"/>
            <a:ext cx="40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Planificação da Pirâmide de Base triangular</a:t>
            </a:r>
            <a:endParaRPr lang="pt-BR" dirty="0"/>
          </a:p>
        </p:txBody>
      </p:sp>
      <p:grpSp>
        <p:nvGrpSpPr>
          <p:cNvPr id="14" name="Group 3"/>
          <p:cNvGrpSpPr/>
          <p:nvPr/>
        </p:nvGrpSpPr>
        <p:grpSpPr>
          <a:xfrm>
            <a:off x="5020059" y="1603601"/>
            <a:ext cx="3835784" cy="3582979"/>
            <a:chOff x="5126414" y="2030775"/>
            <a:chExt cx="3059832" cy="2858168"/>
          </a:xfrm>
        </p:grpSpPr>
        <p:sp>
          <p:nvSpPr>
            <p:cNvPr id="15" name="Rectangle 4"/>
            <p:cNvSpPr/>
            <p:nvPr/>
          </p:nvSpPr>
          <p:spPr>
            <a:xfrm rot="1821911" flipH="1">
              <a:off x="5382052" y="3358161"/>
              <a:ext cx="143066" cy="1494143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Rectangle 4"/>
            <p:cNvSpPr/>
            <p:nvPr/>
          </p:nvSpPr>
          <p:spPr>
            <a:xfrm rot="16200000" flipH="1">
              <a:off x="7374706" y="4090391"/>
              <a:ext cx="102961" cy="1494143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" name="Rectangle 4"/>
            <p:cNvSpPr/>
            <p:nvPr/>
          </p:nvSpPr>
          <p:spPr>
            <a:xfrm rot="19780225">
              <a:off x="7023339" y="2030775"/>
              <a:ext cx="113692" cy="1494143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Isosceles Triangle 2"/>
            <p:cNvSpPr/>
            <p:nvPr/>
          </p:nvSpPr>
          <p:spPr>
            <a:xfrm>
              <a:off x="5126414" y="2156033"/>
              <a:ext cx="3059832" cy="26377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Isosceles Triangle 16"/>
            <p:cNvSpPr/>
            <p:nvPr/>
          </p:nvSpPr>
          <p:spPr>
            <a:xfrm rot="10800000">
              <a:off x="5892957" y="3464232"/>
              <a:ext cx="1533230" cy="13217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0" name="Group 28"/>
          <p:cNvGrpSpPr/>
          <p:nvPr/>
        </p:nvGrpSpPr>
        <p:grpSpPr>
          <a:xfrm rot="16200000">
            <a:off x="103397" y="1779571"/>
            <a:ext cx="4169289" cy="3379782"/>
            <a:chOff x="5292079" y="3006459"/>
            <a:chExt cx="4448360" cy="3606007"/>
          </a:xfrm>
        </p:grpSpPr>
        <p:sp>
          <p:nvSpPr>
            <p:cNvPr id="21" name="Rectangle 4"/>
            <p:cNvSpPr/>
            <p:nvPr/>
          </p:nvSpPr>
          <p:spPr>
            <a:xfrm rot="3782798">
              <a:off x="7351257" y="5504472"/>
              <a:ext cx="113692" cy="1425022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22" name="Group 30"/>
            <p:cNvGrpSpPr/>
            <p:nvPr/>
          </p:nvGrpSpPr>
          <p:grpSpPr>
            <a:xfrm>
              <a:off x="5292080" y="3006459"/>
              <a:ext cx="4448359" cy="3491062"/>
              <a:chOff x="5292080" y="3006459"/>
              <a:chExt cx="4448359" cy="3491062"/>
            </a:xfrm>
            <a:solidFill>
              <a:schemeClr val="bg1"/>
            </a:solidFill>
          </p:grpSpPr>
          <p:sp>
            <p:nvSpPr>
              <p:cNvPr id="25" name="Isosceles Triangle 33"/>
              <p:cNvSpPr/>
              <p:nvPr/>
            </p:nvSpPr>
            <p:spPr>
              <a:xfrm>
                <a:off x="5292080" y="3474926"/>
                <a:ext cx="1440160" cy="3022595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6" name="Isosceles Triangle 34"/>
              <p:cNvSpPr/>
              <p:nvPr/>
            </p:nvSpPr>
            <p:spPr>
              <a:xfrm rot="19981446">
                <a:off x="5976000" y="3312643"/>
                <a:ext cx="1440160" cy="30240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Isosceles Triangle 35"/>
              <p:cNvSpPr/>
              <p:nvPr/>
            </p:nvSpPr>
            <p:spPr>
              <a:xfrm rot="18359634">
                <a:off x="6505982" y="2852007"/>
                <a:ext cx="1440160" cy="3022595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8" name="Isosceles Triangle 36"/>
              <p:cNvSpPr/>
              <p:nvPr/>
            </p:nvSpPr>
            <p:spPr>
              <a:xfrm rot="16742366">
                <a:off x="6786421" y="2214539"/>
                <a:ext cx="1440160" cy="30240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" name="Rectangle 37"/>
              <p:cNvSpPr/>
              <p:nvPr/>
            </p:nvSpPr>
            <p:spPr>
              <a:xfrm rot="2171827">
                <a:off x="8308349" y="4959901"/>
                <a:ext cx="1432090" cy="14320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Rectangle 4"/>
            <p:cNvSpPr/>
            <p:nvPr/>
          </p:nvSpPr>
          <p:spPr>
            <a:xfrm rot="544415">
              <a:off x="8994567" y="3255065"/>
              <a:ext cx="113692" cy="1425022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Rectangle 4"/>
            <p:cNvSpPr/>
            <p:nvPr/>
          </p:nvSpPr>
          <p:spPr>
            <a:xfrm rot="5400000">
              <a:off x="5962804" y="5828049"/>
              <a:ext cx="113692" cy="1455141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85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72008" y="934610"/>
                    <a:pt x="75485" y="1377577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67586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7587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7588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7589" name="CaixaDeTexto 10"/>
          <p:cNvSpPr txBox="1">
            <a:spLocks noChangeArrowheads="1"/>
          </p:cNvSpPr>
          <p:nvPr/>
        </p:nvSpPr>
        <p:spPr bwMode="auto">
          <a:xfrm>
            <a:off x="395536" y="5733256"/>
            <a:ext cx="4081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Planificação do Prisma de Base triangular</a:t>
            </a:r>
          </a:p>
        </p:txBody>
      </p:sp>
      <p:sp>
        <p:nvSpPr>
          <p:cNvPr id="67590" name="CaixaDeTexto 14"/>
          <p:cNvSpPr txBox="1">
            <a:spLocks noChangeArrowheads="1"/>
          </p:cNvSpPr>
          <p:nvPr/>
        </p:nvSpPr>
        <p:spPr bwMode="auto">
          <a:xfrm>
            <a:off x="4716463" y="5661025"/>
            <a:ext cx="4079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Planificação do Prisma Regular de Base </a:t>
            </a:r>
            <a:r>
              <a:rPr lang="pt-BR" dirty="0" smtClean="0"/>
              <a:t>quadrangular - </a:t>
            </a:r>
            <a:r>
              <a:rPr lang="pt-BR" dirty="0"/>
              <a:t>O cubo</a:t>
            </a:r>
          </a:p>
        </p:txBody>
      </p:sp>
      <p:grpSp>
        <p:nvGrpSpPr>
          <p:cNvPr id="10" name="Group 5"/>
          <p:cNvGrpSpPr/>
          <p:nvPr/>
        </p:nvGrpSpPr>
        <p:grpSpPr>
          <a:xfrm>
            <a:off x="467544" y="2075746"/>
            <a:ext cx="3456384" cy="3426588"/>
            <a:chOff x="467544" y="2075746"/>
            <a:chExt cx="3456384" cy="3426588"/>
          </a:xfrm>
        </p:grpSpPr>
        <p:sp>
          <p:nvSpPr>
            <p:cNvPr id="11" name="Rectangle 1"/>
            <p:cNvSpPr/>
            <p:nvPr/>
          </p:nvSpPr>
          <p:spPr>
            <a:xfrm>
              <a:off x="467544" y="3068960"/>
              <a:ext cx="1152128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672" y="3068960"/>
              <a:ext cx="1152128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1800" y="3068960"/>
              <a:ext cx="1152128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" name="Isosceles Triangle 2"/>
            <p:cNvSpPr/>
            <p:nvPr/>
          </p:nvSpPr>
          <p:spPr>
            <a:xfrm>
              <a:off x="1619672" y="2075746"/>
              <a:ext cx="1152128" cy="9932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Isosceles Triangle 13"/>
            <p:cNvSpPr/>
            <p:nvPr/>
          </p:nvSpPr>
          <p:spPr>
            <a:xfrm rot="10800000">
              <a:off x="1620730" y="4509120"/>
              <a:ext cx="1152128" cy="9932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6" name="Group 4"/>
          <p:cNvGrpSpPr/>
          <p:nvPr/>
        </p:nvGrpSpPr>
        <p:grpSpPr>
          <a:xfrm>
            <a:off x="4763065" y="2420888"/>
            <a:ext cx="3938350" cy="2808312"/>
            <a:chOff x="4763065" y="2420888"/>
            <a:chExt cx="3938350" cy="2808312"/>
          </a:xfrm>
        </p:grpSpPr>
        <p:sp>
          <p:nvSpPr>
            <p:cNvPr id="17" name="Rectangle 3"/>
            <p:cNvSpPr/>
            <p:nvPr/>
          </p:nvSpPr>
          <p:spPr>
            <a:xfrm>
              <a:off x="4860032" y="3356992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Rectangle 15"/>
            <p:cNvSpPr/>
            <p:nvPr/>
          </p:nvSpPr>
          <p:spPr>
            <a:xfrm>
              <a:off x="5796136" y="3356992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2240" y="3356992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3356992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32240" y="2420888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32240" y="4293096"/>
              <a:ext cx="93610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" name="Rectangle 4"/>
            <p:cNvSpPr/>
            <p:nvPr/>
          </p:nvSpPr>
          <p:spPr>
            <a:xfrm>
              <a:off x="8604448" y="3349228"/>
              <a:ext cx="96967" cy="943868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Rectangle 4"/>
            <p:cNvSpPr/>
            <p:nvPr/>
          </p:nvSpPr>
          <p:spPr>
            <a:xfrm rot="10800000">
              <a:off x="4763065" y="3358629"/>
              <a:ext cx="96967" cy="943868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Rectangle 4"/>
            <p:cNvSpPr/>
            <p:nvPr/>
          </p:nvSpPr>
          <p:spPr>
            <a:xfrm rot="16200000">
              <a:off x="5279601" y="2836574"/>
              <a:ext cx="96967" cy="943868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" name="Rectangle 4"/>
            <p:cNvSpPr/>
            <p:nvPr/>
          </p:nvSpPr>
          <p:spPr>
            <a:xfrm rot="16200000">
              <a:off x="6217647" y="2842397"/>
              <a:ext cx="96967" cy="932222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" name="Rectangle 4"/>
            <p:cNvSpPr/>
            <p:nvPr/>
          </p:nvSpPr>
          <p:spPr>
            <a:xfrm rot="5400000">
              <a:off x="5279601" y="3869646"/>
              <a:ext cx="96967" cy="943868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" name="Rectangle 4"/>
            <p:cNvSpPr/>
            <p:nvPr/>
          </p:nvSpPr>
          <p:spPr>
            <a:xfrm rot="5400000">
              <a:off x="6215704" y="3873530"/>
              <a:ext cx="96967" cy="936104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" name="Rectangle 4"/>
            <p:cNvSpPr/>
            <p:nvPr/>
          </p:nvSpPr>
          <p:spPr>
            <a:xfrm rot="16200000">
              <a:off x="8089854" y="2842396"/>
              <a:ext cx="96967" cy="932222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" name="Rectangle 4"/>
            <p:cNvSpPr/>
            <p:nvPr/>
          </p:nvSpPr>
          <p:spPr>
            <a:xfrm rot="5400000">
              <a:off x="8087911" y="3873529"/>
              <a:ext cx="96967" cy="936104"/>
            </a:xfrm>
            <a:custGeom>
              <a:avLst/>
              <a:gdLst>
                <a:gd name="connsiteX0" fmla="*/ 0 w 72008"/>
                <a:gd name="connsiteY0" fmla="*/ 0 h 1440159"/>
                <a:gd name="connsiteX1" fmla="*/ 72008 w 72008"/>
                <a:gd name="connsiteY1" fmla="*/ 0 h 1440159"/>
                <a:gd name="connsiteX2" fmla="*/ 72008 w 72008"/>
                <a:gd name="connsiteY2" fmla="*/ 1440159 h 1440159"/>
                <a:gd name="connsiteX3" fmla="*/ 0 w 72008"/>
                <a:gd name="connsiteY3" fmla="*/ 1440159 h 1440159"/>
                <a:gd name="connsiteX4" fmla="*/ 0 w 72008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2008 w 78962"/>
                <a:gd name="connsiteY2" fmla="*/ 1440159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408868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8962"/>
                <a:gd name="connsiteY0" fmla="*/ 0 h 1440159"/>
                <a:gd name="connsiteX1" fmla="*/ 78962 w 78962"/>
                <a:gd name="connsiteY1" fmla="*/ 48676 h 1440159"/>
                <a:gd name="connsiteX2" fmla="*/ 75485 w 78962"/>
                <a:gd name="connsiteY2" fmla="*/ 1377577 h 1440159"/>
                <a:gd name="connsiteX3" fmla="*/ 0 w 78962"/>
                <a:gd name="connsiteY3" fmla="*/ 1440159 h 1440159"/>
                <a:gd name="connsiteX4" fmla="*/ 0 w 78962"/>
                <a:gd name="connsiteY4" fmla="*/ 0 h 1440159"/>
                <a:gd name="connsiteX0" fmla="*/ 0 w 75485"/>
                <a:gd name="connsiteY0" fmla="*/ 0 h 1440159"/>
                <a:gd name="connsiteX1" fmla="*/ 65055 w 75485"/>
                <a:gd name="connsiteY1" fmla="*/ 48676 h 1440159"/>
                <a:gd name="connsiteX2" fmla="*/ 75485 w 75485"/>
                <a:gd name="connsiteY2" fmla="*/ 1377577 h 1440159"/>
                <a:gd name="connsiteX3" fmla="*/ 0 w 75485"/>
                <a:gd name="connsiteY3" fmla="*/ 1440159 h 1440159"/>
                <a:gd name="connsiteX4" fmla="*/ 0 w 75485"/>
                <a:gd name="connsiteY4" fmla="*/ 0 h 1440159"/>
                <a:gd name="connsiteX0" fmla="*/ 0 w 68690"/>
                <a:gd name="connsiteY0" fmla="*/ 0 h 1440159"/>
                <a:gd name="connsiteX1" fmla="*/ 65055 w 68690"/>
                <a:gd name="connsiteY1" fmla="*/ 48676 h 1440159"/>
                <a:gd name="connsiteX2" fmla="*/ 68690 w 68690"/>
                <a:gd name="connsiteY2" fmla="*/ 1382455 h 1440159"/>
                <a:gd name="connsiteX3" fmla="*/ 0 w 68690"/>
                <a:gd name="connsiteY3" fmla="*/ 1440159 h 1440159"/>
                <a:gd name="connsiteX4" fmla="*/ 0 w 68690"/>
                <a:gd name="connsiteY4" fmla="*/ 0 h 144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0" h="1440159">
                  <a:moveTo>
                    <a:pt x="0" y="0"/>
                  </a:moveTo>
                  <a:lnTo>
                    <a:pt x="65055" y="48676"/>
                  </a:lnTo>
                  <a:cubicBezTo>
                    <a:pt x="68532" y="491643"/>
                    <a:pt x="65213" y="939488"/>
                    <a:pt x="68690" y="1382455"/>
                  </a:cubicBezTo>
                  <a:lnTo>
                    <a:pt x="0" y="14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69634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9635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9636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9637" name="Título 9"/>
          <p:cNvSpPr>
            <a:spLocks noGrp="1"/>
          </p:cNvSpPr>
          <p:nvPr>
            <p:ph type="title"/>
          </p:nvPr>
        </p:nvSpPr>
        <p:spPr>
          <a:xfrm>
            <a:off x="251520" y="845840"/>
            <a:ext cx="8229600" cy="1143000"/>
          </a:xfrm>
        </p:spPr>
        <p:txBody>
          <a:bodyPr/>
          <a:lstStyle/>
          <a:p>
            <a:pPr algn="l"/>
            <a:r>
              <a:rPr lang="pt-BR" sz="3200" dirty="0" smtClean="0"/>
              <a:t>Vamos agora observar uma pirâmide e um prisma que são especiais:</a:t>
            </a:r>
          </a:p>
        </p:txBody>
      </p:sp>
      <p:sp>
        <p:nvSpPr>
          <p:cNvPr id="69643" name="CaixaDeTexto 20"/>
          <p:cNvSpPr txBox="1">
            <a:spLocks noChangeArrowheads="1"/>
          </p:cNvSpPr>
          <p:nvPr/>
        </p:nvSpPr>
        <p:spPr bwMode="auto">
          <a:xfrm>
            <a:off x="4643438" y="5307930"/>
            <a:ext cx="426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/>
              <a:t>Tetraedro Regular – Pirâmide Regular de Base Triangular</a:t>
            </a:r>
          </a:p>
        </p:txBody>
      </p:sp>
      <p:pic>
        <p:nvPicPr>
          <p:cNvPr id="14" name="Picture 4" descr="File:Hexahedr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71" y="2874014"/>
            <a:ext cx="2897353" cy="32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File:Tetrahedr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4060" y="1844824"/>
            <a:ext cx="3480939" cy="3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3"/>
          <p:cNvSpPr txBox="1"/>
          <p:nvPr/>
        </p:nvSpPr>
        <p:spPr>
          <a:xfrm>
            <a:off x="755575" y="6453336"/>
            <a:ext cx="7759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 da esquerda para a direita: </a:t>
            </a:r>
            <a:r>
              <a:rPr lang="pt-BR" sz="1000" dirty="0"/>
              <a:t>(a/b) Autor DTR /  GNU Free Documentation License</a:t>
            </a:r>
            <a:endParaRPr lang="pt-BR" sz="1000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173226" y="2025714"/>
            <a:ext cx="42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Hexaedro – Cubo – Prisma Regular de Base Quadrangular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 Cubo  e  Paralelepípedo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71682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683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684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1685" name="Título 7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1" cy="1143000"/>
          </a:xfrm>
        </p:spPr>
        <p:txBody>
          <a:bodyPr/>
          <a:lstStyle/>
          <a:p>
            <a:r>
              <a:rPr lang="pt-BR" sz="3200" smtClean="0"/>
              <a:t>Estes sólidos são chamados poliedros de Platão</a:t>
            </a:r>
          </a:p>
        </p:txBody>
      </p:sp>
      <p:sp>
        <p:nvSpPr>
          <p:cNvPr id="14" name="CaixaDeTexto 19"/>
          <p:cNvSpPr txBox="1"/>
          <p:nvPr/>
        </p:nvSpPr>
        <p:spPr>
          <a:xfrm>
            <a:off x="173226" y="1772816"/>
            <a:ext cx="42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Hexaedro – Cubo – Prisma Regular de Base Quadrangular</a:t>
            </a:r>
            <a:endParaRPr lang="pt-BR" dirty="0"/>
          </a:p>
        </p:txBody>
      </p:sp>
      <p:sp>
        <p:nvSpPr>
          <p:cNvPr id="15" name="CaixaDeTexto 20"/>
          <p:cNvSpPr txBox="1"/>
          <p:nvPr/>
        </p:nvSpPr>
        <p:spPr>
          <a:xfrm>
            <a:off x="4644008" y="5190181"/>
            <a:ext cx="42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Tetraedro – Piramide Regular de Base Triangular</a:t>
            </a:r>
            <a:endParaRPr lang="pt-BR" dirty="0"/>
          </a:p>
        </p:txBody>
      </p:sp>
      <p:pic>
        <p:nvPicPr>
          <p:cNvPr id="16" name="Picture 4" descr="File:Hexahedr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71" y="2621116"/>
            <a:ext cx="2897353" cy="32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ile:Tetrahedr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4060" y="1772816"/>
            <a:ext cx="3480939" cy="3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3"/>
          <p:cNvSpPr txBox="1"/>
          <p:nvPr/>
        </p:nvSpPr>
        <p:spPr>
          <a:xfrm>
            <a:off x="755575" y="6351131"/>
            <a:ext cx="7759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 da esquerda para a direita: </a:t>
            </a:r>
            <a:r>
              <a:rPr lang="pt-BR" sz="1000" dirty="0"/>
              <a:t>(a/b) Autor DTR /  GNU Free Documentation License</a:t>
            </a:r>
            <a:endParaRPr lang="pt-B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 Cubo  e  Paralelepípedo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73730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731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732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733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2216150"/>
            <a:ext cx="8229600" cy="1789113"/>
          </a:xfrm>
        </p:spPr>
        <p:txBody>
          <a:bodyPr/>
          <a:lstStyle/>
          <a:p>
            <a:pPr marL="514350" indent="-514350">
              <a:buFont typeface="Arial" charset="0"/>
              <a:buAutoNum type="alphaLcParenR"/>
            </a:pPr>
            <a:r>
              <a:rPr lang="pt-BR" smtClean="0"/>
              <a:t>Classifique as formas.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pt-BR" smtClean="0"/>
              <a:t>Quantos vértices, arestas e faces tem cada forma?</a:t>
            </a:r>
          </a:p>
        </p:txBody>
      </p:sp>
      <p:sp>
        <p:nvSpPr>
          <p:cNvPr id="73734" name="Título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pt-BR" dirty="0" smtClean="0"/>
              <a:t>Observe as figuras e responda: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262458" y="3734802"/>
            <a:ext cx="2016807" cy="2728941"/>
            <a:chOff x="6005838" y="2252421"/>
            <a:chExt cx="2469623" cy="3341646"/>
          </a:xfrm>
        </p:grpSpPr>
        <p:sp>
          <p:nvSpPr>
            <p:cNvPr id="12" name="Hexagon 1"/>
            <p:cNvSpPr/>
            <p:nvPr/>
          </p:nvSpPr>
          <p:spPr>
            <a:xfrm>
              <a:off x="6005838" y="4382299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xagon 1"/>
            <p:cNvSpPr/>
            <p:nvPr/>
          </p:nvSpPr>
          <p:spPr>
            <a:xfrm>
              <a:off x="6008442" y="2252421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6626830" y="3473005"/>
              <a:ext cx="1229303" cy="2121062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10332 w 1229302"/>
                <a:gd name="connsiteY0" fmla="*/ 1384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10332 w 1229302"/>
                <a:gd name="connsiteY4" fmla="*/ 13846 h 2404042"/>
                <a:gd name="connsiteX0" fmla="*/ 0 w 1229303"/>
                <a:gd name="connsiteY0" fmla="*/ 2107 h 2404042"/>
                <a:gd name="connsiteX1" fmla="*/ 1229303 w 1229303"/>
                <a:gd name="connsiteY1" fmla="*/ 0 h 2404042"/>
                <a:gd name="connsiteX2" fmla="*/ 1224137 w 1229303"/>
                <a:gd name="connsiteY2" fmla="*/ 2404042 h 2404042"/>
                <a:gd name="connsiteX3" fmla="*/ 1 w 1229303"/>
                <a:gd name="connsiteY3" fmla="*/ 2404042 h 2404042"/>
                <a:gd name="connsiteX4" fmla="*/ 0 w 1229303"/>
                <a:gd name="connsiteY4" fmla="*/ 2107 h 240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303" h="2404042">
                  <a:moveTo>
                    <a:pt x="0" y="2107"/>
                  </a:moveTo>
                  <a:lnTo>
                    <a:pt x="1229303" y="0"/>
                  </a:lnTo>
                  <a:lnTo>
                    <a:pt x="1224137" y="2404042"/>
                  </a:lnTo>
                  <a:lnTo>
                    <a:pt x="1" y="2404042"/>
                  </a:lnTo>
                  <a:cubicBezTo>
                    <a:pt x="1" y="1603397"/>
                    <a:pt x="0" y="802752"/>
                    <a:pt x="0" y="210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Rectangle 5"/>
            <p:cNvSpPr/>
            <p:nvPr/>
          </p:nvSpPr>
          <p:spPr>
            <a:xfrm>
              <a:off x="6008437" y="2849422"/>
              <a:ext cx="619702" cy="2731047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3534 w 619702"/>
                <a:gd name="connsiteY3" fmla="*/ 2415986 h 3117914"/>
                <a:gd name="connsiteX4" fmla="*/ 0 w 619702"/>
                <a:gd name="connsiteY4" fmla="*/ 0 h 3117914"/>
                <a:gd name="connsiteX0" fmla="*/ 0 w 619702"/>
                <a:gd name="connsiteY0" fmla="*/ 0 h 3102468"/>
                <a:gd name="connsiteX1" fmla="*/ 619702 w 619702"/>
                <a:gd name="connsiteY1" fmla="*/ 694565 h 3102468"/>
                <a:gd name="connsiteX2" fmla="*/ 614536 w 619702"/>
                <a:gd name="connsiteY2" fmla="*/ 3102468 h 3102468"/>
                <a:gd name="connsiteX3" fmla="*/ 3534 w 619702"/>
                <a:gd name="connsiteY3" fmla="*/ 2415986 h 3102468"/>
                <a:gd name="connsiteX4" fmla="*/ 0 w 619702"/>
                <a:gd name="connsiteY4" fmla="*/ 0 h 310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702" h="3102468">
                  <a:moveTo>
                    <a:pt x="0" y="0"/>
                  </a:moveTo>
                  <a:lnTo>
                    <a:pt x="619702" y="694565"/>
                  </a:lnTo>
                  <a:lnTo>
                    <a:pt x="614536" y="3102468"/>
                  </a:lnTo>
                  <a:lnTo>
                    <a:pt x="3534" y="2415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Rectangle 5"/>
            <p:cNvSpPr/>
            <p:nvPr/>
          </p:nvSpPr>
          <p:spPr>
            <a:xfrm flipH="1">
              <a:off x="7859790" y="2849423"/>
              <a:ext cx="615671" cy="2744644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25461 w 609370"/>
                <a:gd name="connsiteY0" fmla="*/ 0 h 2918378"/>
                <a:gd name="connsiteX1" fmla="*/ 609370 w 609370"/>
                <a:gd name="connsiteY1" fmla="*/ 514336 h 2918378"/>
                <a:gd name="connsiteX2" fmla="*/ 604204 w 609370"/>
                <a:gd name="connsiteY2" fmla="*/ 2918378 h 2918378"/>
                <a:gd name="connsiteX3" fmla="*/ 0 w 609370"/>
                <a:gd name="connsiteY3" fmla="*/ 2243480 h 2918378"/>
                <a:gd name="connsiteX4" fmla="*/ 25461 w 609370"/>
                <a:gd name="connsiteY4" fmla="*/ 0 h 2918378"/>
                <a:gd name="connsiteX0" fmla="*/ 5007 w 609370"/>
                <a:gd name="connsiteY0" fmla="*/ 0 h 3117914"/>
                <a:gd name="connsiteX1" fmla="*/ 609370 w 609370"/>
                <a:gd name="connsiteY1" fmla="*/ 713872 h 3117914"/>
                <a:gd name="connsiteX2" fmla="*/ 604204 w 609370"/>
                <a:gd name="connsiteY2" fmla="*/ 3117914 h 3117914"/>
                <a:gd name="connsiteX3" fmla="*/ 0 w 609370"/>
                <a:gd name="connsiteY3" fmla="*/ 2443016 h 3117914"/>
                <a:gd name="connsiteX4" fmla="*/ 5007 w 609370"/>
                <a:gd name="connsiteY4" fmla="*/ 0 h 3117914"/>
                <a:gd name="connsiteX0" fmla="*/ 0 w 604363"/>
                <a:gd name="connsiteY0" fmla="*/ 0 h 3117914"/>
                <a:gd name="connsiteX1" fmla="*/ 604363 w 604363"/>
                <a:gd name="connsiteY1" fmla="*/ 713872 h 3117914"/>
                <a:gd name="connsiteX2" fmla="*/ 599197 w 604363"/>
                <a:gd name="connsiteY2" fmla="*/ 3117914 h 3117914"/>
                <a:gd name="connsiteX3" fmla="*/ 1722 w 604363"/>
                <a:gd name="connsiteY3" fmla="*/ 2408263 h 3117914"/>
                <a:gd name="connsiteX4" fmla="*/ 0 w 604363"/>
                <a:gd name="connsiteY4" fmla="*/ 0 h 3117914"/>
                <a:gd name="connsiteX0" fmla="*/ 5006 w 609369"/>
                <a:gd name="connsiteY0" fmla="*/ 0 h 3117914"/>
                <a:gd name="connsiteX1" fmla="*/ 609369 w 609369"/>
                <a:gd name="connsiteY1" fmla="*/ 713872 h 3117914"/>
                <a:gd name="connsiteX2" fmla="*/ 604203 w 609369"/>
                <a:gd name="connsiteY2" fmla="*/ 3117914 h 3117914"/>
                <a:gd name="connsiteX3" fmla="*/ 0 w 609369"/>
                <a:gd name="connsiteY3" fmla="*/ 2419848 h 3117914"/>
                <a:gd name="connsiteX4" fmla="*/ 5006 w 609369"/>
                <a:gd name="connsiteY4" fmla="*/ 0 h 311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369" h="3117914">
                  <a:moveTo>
                    <a:pt x="5006" y="0"/>
                  </a:moveTo>
                  <a:lnTo>
                    <a:pt x="609369" y="713872"/>
                  </a:lnTo>
                  <a:lnTo>
                    <a:pt x="604203" y="3117914"/>
                  </a:lnTo>
                  <a:lnTo>
                    <a:pt x="0" y="2419848"/>
                  </a:lnTo>
                  <a:cubicBezTo>
                    <a:pt x="1669" y="1613232"/>
                    <a:pt x="3337" y="806616"/>
                    <a:pt x="5006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7" name="Straight Connector 17"/>
            <p:cNvCxnSpPr>
              <a:stCxn id="13" idx="1"/>
              <a:endCxn id="14" idx="0"/>
            </p:cNvCxnSpPr>
            <p:nvPr/>
          </p:nvCxnSpPr>
          <p:spPr>
            <a:xfrm>
              <a:off x="6623016" y="2254534"/>
              <a:ext cx="3814" cy="12203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8"/>
            <p:cNvCxnSpPr>
              <a:stCxn id="13" idx="2"/>
              <a:endCxn id="16" idx="1"/>
            </p:cNvCxnSpPr>
            <p:nvPr/>
          </p:nvCxnSpPr>
          <p:spPr>
            <a:xfrm flipH="1">
              <a:off x="7859790" y="2252421"/>
              <a:ext cx="7154" cy="122541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113"/>
          <p:cNvGrpSpPr/>
          <p:nvPr/>
        </p:nvGrpSpPr>
        <p:grpSpPr>
          <a:xfrm>
            <a:off x="3203848" y="3683347"/>
            <a:ext cx="2402038" cy="2780395"/>
            <a:chOff x="3489472" y="3573016"/>
            <a:chExt cx="2189724" cy="2534639"/>
          </a:xfrm>
        </p:grpSpPr>
        <p:sp>
          <p:nvSpPr>
            <p:cNvPr id="20" name="Isosceles Triangle 4112"/>
            <p:cNvSpPr/>
            <p:nvPr/>
          </p:nvSpPr>
          <p:spPr>
            <a:xfrm>
              <a:off x="3489472" y="3579530"/>
              <a:ext cx="2183910" cy="1841458"/>
            </a:xfrm>
            <a:custGeom>
              <a:avLst/>
              <a:gdLst>
                <a:gd name="connsiteX0" fmla="*/ 0 w 2259324"/>
                <a:gd name="connsiteY0" fmla="*/ 1865025 h 1865025"/>
                <a:gd name="connsiteX1" fmla="*/ 1129662 w 2259324"/>
                <a:gd name="connsiteY1" fmla="*/ 0 h 1865025"/>
                <a:gd name="connsiteX2" fmla="*/ 2259324 w 2259324"/>
                <a:gd name="connsiteY2" fmla="*/ 1865025 h 1865025"/>
                <a:gd name="connsiteX3" fmla="*/ 0 w 2259324"/>
                <a:gd name="connsiteY3" fmla="*/ 1865025 h 1865025"/>
                <a:gd name="connsiteX0" fmla="*/ 0 w 2212190"/>
                <a:gd name="connsiteY0" fmla="*/ 1841458 h 1865025"/>
                <a:gd name="connsiteX1" fmla="*/ 1082528 w 2212190"/>
                <a:gd name="connsiteY1" fmla="*/ 0 h 1865025"/>
                <a:gd name="connsiteX2" fmla="*/ 2212190 w 2212190"/>
                <a:gd name="connsiteY2" fmla="*/ 1865025 h 1865025"/>
                <a:gd name="connsiteX3" fmla="*/ 0 w 2212190"/>
                <a:gd name="connsiteY3" fmla="*/ 1841458 h 1865025"/>
                <a:gd name="connsiteX0" fmla="*/ 0 w 2183910"/>
                <a:gd name="connsiteY0" fmla="*/ 1841458 h 1841458"/>
                <a:gd name="connsiteX1" fmla="*/ 1082528 w 2183910"/>
                <a:gd name="connsiteY1" fmla="*/ 0 h 1841458"/>
                <a:gd name="connsiteX2" fmla="*/ 2183910 w 2183910"/>
                <a:gd name="connsiteY2" fmla="*/ 1836744 h 1841458"/>
                <a:gd name="connsiteX3" fmla="*/ 0 w 2183910"/>
                <a:gd name="connsiteY3" fmla="*/ 1841458 h 18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910" h="1841458">
                  <a:moveTo>
                    <a:pt x="0" y="1841458"/>
                  </a:moveTo>
                  <a:lnTo>
                    <a:pt x="1082528" y="0"/>
                  </a:lnTo>
                  <a:lnTo>
                    <a:pt x="2183910" y="1836744"/>
                  </a:lnTo>
                  <a:lnTo>
                    <a:pt x="0" y="184145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Hexagon 1"/>
            <p:cNvSpPr/>
            <p:nvPr/>
          </p:nvSpPr>
          <p:spPr>
            <a:xfrm>
              <a:off x="3498128" y="4927587"/>
              <a:ext cx="2181068" cy="1180068"/>
            </a:xfrm>
            <a:custGeom>
              <a:avLst/>
              <a:gdLst>
                <a:gd name="connsiteX0" fmla="*/ 0 w 1512168"/>
                <a:gd name="connsiteY0" fmla="*/ 374886 h 749771"/>
                <a:gd name="connsiteX1" fmla="*/ 187443 w 1512168"/>
                <a:gd name="connsiteY1" fmla="*/ 0 h 749771"/>
                <a:gd name="connsiteX2" fmla="*/ 1324725 w 1512168"/>
                <a:gd name="connsiteY2" fmla="*/ 0 h 749771"/>
                <a:gd name="connsiteX3" fmla="*/ 1512168 w 1512168"/>
                <a:gd name="connsiteY3" fmla="*/ 374886 h 749771"/>
                <a:gd name="connsiteX4" fmla="*/ 1324725 w 1512168"/>
                <a:gd name="connsiteY4" fmla="*/ 749771 h 749771"/>
                <a:gd name="connsiteX5" fmla="*/ 187443 w 1512168"/>
                <a:gd name="connsiteY5" fmla="*/ 749771 h 749771"/>
                <a:gd name="connsiteX6" fmla="*/ 0 w 1512168"/>
                <a:gd name="connsiteY6" fmla="*/ 374886 h 749771"/>
                <a:gd name="connsiteX0" fmla="*/ 0 w 1512168"/>
                <a:gd name="connsiteY0" fmla="*/ 566798 h 941683"/>
                <a:gd name="connsiteX1" fmla="*/ 142288 w 1512168"/>
                <a:gd name="connsiteY1" fmla="*/ 0 h 941683"/>
                <a:gd name="connsiteX2" fmla="*/ 1324725 w 1512168"/>
                <a:gd name="connsiteY2" fmla="*/ 191912 h 941683"/>
                <a:gd name="connsiteX3" fmla="*/ 1512168 w 1512168"/>
                <a:gd name="connsiteY3" fmla="*/ 566798 h 941683"/>
                <a:gd name="connsiteX4" fmla="*/ 1324725 w 1512168"/>
                <a:gd name="connsiteY4" fmla="*/ 941683 h 941683"/>
                <a:gd name="connsiteX5" fmla="*/ 187443 w 1512168"/>
                <a:gd name="connsiteY5" fmla="*/ 941683 h 941683"/>
                <a:gd name="connsiteX6" fmla="*/ 0 w 1512168"/>
                <a:gd name="connsiteY6" fmla="*/ 566798 h 941683"/>
                <a:gd name="connsiteX0" fmla="*/ 0 w 1512168"/>
                <a:gd name="connsiteY0" fmla="*/ 566798 h 941683"/>
                <a:gd name="connsiteX1" fmla="*/ 142288 w 1512168"/>
                <a:gd name="connsiteY1" fmla="*/ 0 h 941683"/>
                <a:gd name="connsiteX2" fmla="*/ 1353189 w 1512168"/>
                <a:gd name="connsiteY2" fmla="*/ 3340 h 941683"/>
                <a:gd name="connsiteX3" fmla="*/ 1512168 w 1512168"/>
                <a:gd name="connsiteY3" fmla="*/ 566798 h 941683"/>
                <a:gd name="connsiteX4" fmla="*/ 1324725 w 1512168"/>
                <a:gd name="connsiteY4" fmla="*/ 941683 h 941683"/>
                <a:gd name="connsiteX5" fmla="*/ 187443 w 1512168"/>
                <a:gd name="connsiteY5" fmla="*/ 941683 h 941683"/>
                <a:gd name="connsiteX6" fmla="*/ 0 w 1512168"/>
                <a:gd name="connsiteY6" fmla="*/ 566798 h 941683"/>
                <a:gd name="connsiteX0" fmla="*/ 0 w 1512168"/>
                <a:gd name="connsiteY0" fmla="*/ 566798 h 1180068"/>
                <a:gd name="connsiteX1" fmla="*/ 142288 w 1512168"/>
                <a:gd name="connsiteY1" fmla="*/ 0 h 1180068"/>
                <a:gd name="connsiteX2" fmla="*/ 1353189 w 1512168"/>
                <a:gd name="connsiteY2" fmla="*/ 3340 h 1180068"/>
                <a:gd name="connsiteX3" fmla="*/ 1512168 w 1512168"/>
                <a:gd name="connsiteY3" fmla="*/ 566798 h 1180068"/>
                <a:gd name="connsiteX4" fmla="*/ 1324725 w 1512168"/>
                <a:gd name="connsiteY4" fmla="*/ 941683 h 1180068"/>
                <a:gd name="connsiteX5" fmla="*/ 137631 w 1512168"/>
                <a:gd name="connsiteY5" fmla="*/ 1180068 h 1180068"/>
                <a:gd name="connsiteX6" fmla="*/ 0 w 1512168"/>
                <a:gd name="connsiteY6" fmla="*/ 566798 h 1180068"/>
                <a:gd name="connsiteX0" fmla="*/ 0 w 1512168"/>
                <a:gd name="connsiteY0" fmla="*/ 566798 h 1180068"/>
                <a:gd name="connsiteX1" fmla="*/ 142288 w 1512168"/>
                <a:gd name="connsiteY1" fmla="*/ 0 h 1180068"/>
                <a:gd name="connsiteX2" fmla="*/ 1353189 w 1512168"/>
                <a:gd name="connsiteY2" fmla="*/ 3340 h 1180068"/>
                <a:gd name="connsiteX3" fmla="*/ 1512168 w 1512168"/>
                <a:gd name="connsiteY3" fmla="*/ 566798 h 1180068"/>
                <a:gd name="connsiteX4" fmla="*/ 1374537 w 1512168"/>
                <a:gd name="connsiteY4" fmla="*/ 1180068 h 1180068"/>
                <a:gd name="connsiteX5" fmla="*/ 137631 w 1512168"/>
                <a:gd name="connsiteY5" fmla="*/ 1180068 h 1180068"/>
                <a:gd name="connsiteX6" fmla="*/ 0 w 1512168"/>
                <a:gd name="connsiteY6" fmla="*/ 566798 h 1180068"/>
                <a:gd name="connsiteX0" fmla="*/ 0 w 1857292"/>
                <a:gd name="connsiteY0" fmla="*/ 492080 h 1180068"/>
                <a:gd name="connsiteX1" fmla="*/ 487412 w 1857292"/>
                <a:gd name="connsiteY1" fmla="*/ 0 h 1180068"/>
                <a:gd name="connsiteX2" fmla="*/ 1698313 w 1857292"/>
                <a:gd name="connsiteY2" fmla="*/ 3340 h 1180068"/>
                <a:gd name="connsiteX3" fmla="*/ 1857292 w 1857292"/>
                <a:gd name="connsiteY3" fmla="*/ 566798 h 1180068"/>
                <a:gd name="connsiteX4" fmla="*/ 1719661 w 1857292"/>
                <a:gd name="connsiteY4" fmla="*/ 1180068 h 1180068"/>
                <a:gd name="connsiteX5" fmla="*/ 482755 w 1857292"/>
                <a:gd name="connsiteY5" fmla="*/ 1180068 h 1180068"/>
                <a:gd name="connsiteX6" fmla="*/ 0 w 1857292"/>
                <a:gd name="connsiteY6" fmla="*/ 492080 h 1180068"/>
                <a:gd name="connsiteX0" fmla="*/ 0 w 2181068"/>
                <a:gd name="connsiteY0" fmla="*/ 492080 h 1180068"/>
                <a:gd name="connsiteX1" fmla="*/ 487412 w 2181068"/>
                <a:gd name="connsiteY1" fmla="*/ 0 h 1180068"/>
                <a:gd name="connsiteX2" fmla="*/ 1698313 w 2181068"/>
                <a:gd name="connsiteY2" fmla="*/ 3340 h 1180068"/>
                <a:gd name="connsiteX3" fmla="*/ 2181068 w 2181068"/>
                <a:gd name="connsiteY3" fmla="*/ 484964 h 1180068"/>
                <a:gd name="connsiteX4" fmla="*/ 1719661 w 2181068"/>
                <a:gd name="connsiteY4" fmla="*/ 1180068 h 1180068"/>
                <a:gd name="connsiteX5" fmla="*/ 482755 w 2181068"/>
                <a:gd name="connsiteY5" fmla="*/ 1180068 h 1180068"/>
                <a:gd name="connsiteX6" fmla="*/ 0 w 2181068"/>
                <a:gd name="connsiteY6" fmla="*/ 492080 h 118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1068" h="1180068">
                  <a:moveTo>
                    <a:pt x="0" y="492080"/>
                  </a:moveTo>
                  <a:lnTo>
                    <a:pt x="487412" y="0"/>
                  </a:lnTo>
                  <a:lnTo>
                    <a:pt x="1698313" y="3340"/>
                  </a:lnTo>
                  <a:lnTo>
                    <a:pt x="2181068" y="484964"/>
                  </a:lnTo>
                  <a:lnTo>
                    <a:pt x="1719661" y="1180068"/>
                  </a:lnTo>
                  <a:lnTo>
                    <a:pt x="482755" y="1180068"/>
                  </a:lnTo>
                  <a:lnTo>
                    <a:pt x="0" y="49208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2" name="Straight Connector 3"/>
            <p:cNvCxnSpPr>
              <a:stCxn id="21" idx="5"/>
            </p:cNvCxnSpPr>
            <p:nvPr/>
          </p:nvCxnSpPr>
          <p:spPr>
            <a:xfrm flipV="1">
              <a:off x="3980883" y="3573016"/>
              <a:ext cx="591117" cy="2534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"/>
            <p:cNvCxnSpPr>
              <a:stCxn id="21" idx="0"/>
            </p:cNvCxnSpPr>
            <p:nvPr/>
          </p:nvCxnSpPr>
          <p:spPr>
            <a:xfrm flipV="1">
              <a:off x="3498128" y="3573016"/>
              <a:ext cx="1073872" cy="18466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"/>
            <p:cNvCxnSpPr>
              <a:stCxn id="21" idx="1"/>
            </p:cNvCxnSpPr>
            <p:nvPr/>
          </p:nvCxnSpPr>
          <p:spPr>
            <a:xfrm flipV="1">
              <a:off x="3985540" y="3573016"/>
              <a:ext cx="586460" cy="1354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1"/>
            <p:cNvCxnSpPr>
              <a:stCxn id="21" idx="2"/>
            </p:cNvCxnSpPr>
            <p:nvPr/>
          </p:nvCxnSpPr>
          <p:spPr>
            <a:xfrm flipH="1" flipV="1">
              <a:off x="4572000" y="3573016"/>
              <a:ext cx="624441" cy="1357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6"/>
            <p:cNvCxnSpPr>
              <a:endCxn id="21" idx="4"/>
            </p:cNvCxnSpPr>
            <p:nvPr/>
          </p:nvCxnSpPr>
          <p:spPr>
            <a:xfrm>
              <a:off x="4572000" y="3573016"/>
              <a:ext cx="645789" cy="2534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109"/>
            <p:cNvCxnSpPr>
              <a:stCxn id="21" idx="3"/>
            </p:cNvCxnSpPr>
            <p:nvPr/>
          </p:nvCxnSpPr>
          <p:spPr>
            <a:xfrm flipH="1" flipV="1">
              <a:off x="4572000" y="3573016"/>
              <a:ext cx="1107196" cy="18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 Cubo  e  Paralelepípedo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75778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5779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5780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5781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789112"/>
          </a:xfrm>
        </p:spPr>
        <p:txBody>
          <a:bodyPr/>
          <a:lstStyle/>
          <a:p>
            <a:pPr marL="514350" indent="-514350">
              <a:buFont typeface="Arial" charset="0"/>
              <a:buAutoNum type="alphaLcParenR"/>
            </a:pPr>
            <a:r>
              <a:rPr lang="pt-BR" smtClean="0"/>
              <a:t>Classifique as formas.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pt-BR" smtClean="0"/>
              <a:t>Quantos vértices, arestas e faces tem cada forma?</a:t>
            </a:r>
          </a:p>
        </p:txBody>
      </p:sp>
      <p:sp>
        <p:nvSpPr>
          <p:cNvPr id="75782" name="Título 8"/>
          <p:cNvSpPr>
            <a:spLocks noGrp="1"/>
          </p:cNvSpPr>
          <p:nvPr>
            <p:ph type="title"/>
          </p:nvPr>
        </p:nvSpPr>
        <p:spPr>
          <a:xfrm>
            <a:off x="457200" y="623888"/>
            <a:ext cx="8229600" cy="1143000"/>
          </a:xfrm>
        </p:spPr>
        <p:txBody>
          <a:bodyPr/>
          <a:lstStyle/>
          <a:p>
            <a:r>
              <a:rPr lang="pt-BR" smtClean="0"/>
              <a:t>Vamos ver as respostas!!!</a:t>
            </a:r>
          </a:p>
        </p:txBody>
      </p:sp>
      <p:sp>
        <p:nvSpPr>
          <p:cNvPr id="75785" name="CaixaDeTexto 11"/>
          <p:cNvSpPr txBox="1">
            <a:spLocks noChangeArrowheads="1"/>
          </p:cNvSpPr>
          <p:nvPr/>
        </p:nvSpPr>
        <p:spPr bwMode="auto">
          <a:xfrm>
            <a:off x="395287" y="5745311"/>
            <a:ext cx="4176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dirty="0"/>
              <a:t> a</a:t>
            </a:r>
            <a:r>
              <a:rPr lang="pt-BR" sz="2000" dirty="0" smtClean="0"/>
              <a:t>) Pirâmide </a:t>
            </a:r>
            <a:r>
              <a:rPr lang="pt-BR" sz="2000" dirty="0"/>
              <a:t>de Base Hexagonal</a:t>
            </a:r>
          </a:p>
          <a:p>
            <a:r>
              <a:rPr lang="pt-BR" sz="2000" dirty="0"/>
              <a:t> b) 7 vértices, 12 arestas, 7 faces </a:t>
            </a:r>
          </a:p>
        </p:txBody>
      </p:sp>
      <p:sp>
        <p:nvSpPr>
          <p:cNvPr id="75786" name="CaixaDeTexto 12"/>
          <p:cNvSpPr txBox="1">
            <a:spLocks noChangeArrowheads="1"/>
          </p:cNvSpPr>
          <p:nvPr/>
        </p:nvSpPr>
        <p:spPr bwMode="auto">
          <a:xfrm>
            <a:off x="4716463" y="5732463"/>
            <a:ext cx="4176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a)  Prisma de Base Hexagonal</a:t>
            </a:r>
          </a:p>
          <a:p>
            <a:r>
              <a:rPr lang="pt-BR" sz="2000"/>
              <a:t>b) 12 vértices, 18 arestas, 8 faces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24128" y="2877309"/>
            <a:ext cx="2016807" cy="2728941"/>
            <a:chOff x="6005838" y="2252421"/>
            <a:chExt cx="2469623" cy="3341646"/>
          </a:xfrm>
        </p:grpSpPr>
        <p:sp>
          <p:nvSpPr>
            <p:cNvPr id="15" name="Hexagon 1"/>
            <p:cNvSpPr/>
            <p:nvPr/>
          </p:nvSpPr>
          <p:spPr>
            <a:xfrm>
              <a:off x="6005838" y="4382299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Hexagon 1"/>
            <p:cNvSpPr/>
            <p:nvPr/>
          </p:nvSpPr>
          <p:spPr>
            <a:xfrm>
              <a:off x="6008442" y="2252421"/>
              <a:ext cx="2460916" cy="1211768"/>
            </a:xfrm>
            <a:custGeom>
              <a:avLst/>
              <a:gdLst>
                <a:gd name="connsiteX0" fmla="*/ 0 w 1080120"/>
                <a:gd name="connsiteY0" fmla="*/ 504056 h 1008112"/>
                <a:gd name="connsiteX1" fmla="*/ 235989 w 1080120"/>
                <a:gd name="connsiteY1" fmla="*/ 0 h 1008112"/>
                <a:gd name="connsiteX2" fmla="*/ 844131 w 1080120"/>
                <a:gd name="connsiteY2" fmla="*/ 0 h 1008112"/>
                <a:gd name="connsiteX3" fmla="*/ 1080120 w 1080120"/>
                <a:gd name="connsiteY3" fmla="*/ 504056 h 1008112"/>
                <a:gd name="connsiteX4" fmla="*/ 844131 w 1080120"/>
                <a:gd name="connsiteY4" fmla="*/ 1008112 h 1008112"/>
                <a:gd name="connsiteX5" fmla="*/ 235989 w 1080120"/>
                <a:gd name="connsiteY5" fmla="*/ 1008112 h 1008112"/>
                <a:gd name="connsiteX6" fmla="*/ 0 w 1080120"/>
                <a:gd name="connsiteY6" fmla="*/ 504056 h 1008112"/>
                <a:gd name="connsiteX0" fmla="*/ 0 w 2705015"/>
                <a:gd name="connsiteY0" fmla="*/ 504056 h 1008112"/>
                <a:gd name="connsiteX1" fmla="*/ 235989 w 2705015"/>
                <a:gd name="connsiteY1" fmla="*/ 0 h 1008112"/>
                <a:gd name="connsiteX2" fmla="*/ 2705015 w 2705015"/>
                <a:gd name="connsiteY2" fmla="*/ 112295 h 1008112"/>
                <a:gd name="connsiteX3" fmla="*/ 1080120 w 2705015"/>
                <a:gd name="connsiteY3" fmla="*/ 504056 h 1008112"/>
                <a:gd name="connsiteX4" fmla="*/ 844131 w 2705015"/>
                <a:gd name="connsiteY4" fmla="*/ 1008112 h 1008112"/>
                <a:gd name="connsiteX5" fmla="*/ 235989 w 2705015"/>
                <a:gd name="connsiteY5" fmla="*/ 1008112 h 1008112"/>
                <a:gd name="connsiteX6" fmla="*/ 0 w 2705015"/>
                <a:gd name="connsiteY6" fmla="*/ 504056 h 1008112"/>
                <a:gd name="connsiteX0" fmla="*/ 0 w 3326014"/>
                <a:gd name="connsiteY0" fmla="*/ 504056 h 1008112"/>
                <a:gd name="connsiteX1" fmla="*/ 235989 w 3326014"/>
                <a:gd name="connsiteY1" fmla="*/ 0 h 1008112"/>
                <a:gd name="connsiteX2" fmla="*/ 2705015 w 3326014"/>
                <a:gd name="connsiteY2" fmla="*/ 112295 h 1008112"/>
                <a:gd name="connsiteX3" fmla="*/ 3326014 w 3326014"/>
                <a:gd name="connsiteY3" fmla="*/ 744688 h 1008112"/>
                <a:gd name="connsiteX4" fmla="*/ 844131 w 3326014"/>
                <a:gd name="connsiteY4" fmla="*/ 1008112 h 1008112"/>
                <a:gd name="connsiteX5" fmla="*/ 235989 w 3326014"/>
                <a:gd name="connsiteY5" fmla="*/ 1008112 h 1008112"/>
                <a:gd name="connsiteX6" fmla="*/ 0 w 3326014"/>
                <a:gd name="connsiteY6" fmla="*/ 504056 h 1008112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235989 w 3326014"/>
                <a:gd name="connsiteY5" fmla="*/ 10081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705015 w 3326014"/>
                <a:gd name="connsiteY2" fmla="*/ 112295 h 1328954"/>
                <a:gd name="connsiteX3" fmla="*/ 3326014 w 3326014"/>
                <a:gd name="connsiteY3" fmla="*/ 744688 h 1328954"/>
                <a:gd name="connsiteX4" fmla="*/ 2672931 w 3326014"/>
                <a:gd name="connsiteY4" fmla="*/ 1328954 h 1328954"/>
                <a:gd name="connsiteX5" fmla="*/ 1487274 w 3326014"/>
                <a:gd name="connsiteY5" fmla="*/ 1312912 h 1328954"/>
                <a:gd name="connsiteX6" fmla="*/ 0 w 3326014"/>
                <a:gd name="connsiteY6" fmla="*/ 504056 h 1328954"/>
                <a:gd name="connsiteX0" fmla="*/ 0 w 3326014"/>
                <a:gd name="connsiteY0" fmla="*/ 504056 h 1328954"/>
                <a:gd name="connsiteX1" fmla="*/ 235989 w 3326014"/>
                <a:gd name="connsiteY1" fmla="*/ 0 h 1328954"/>
                <a:gd name="connsiteX2" fmla="*/ 2038798 w 3326014"/>
                <a:gd name="connsiteY2" fmla="*/ 498049 h 1328954"/>
                <a:gd name="connsiteX3" fmla="*/ 2705015 w 3326014"/>
                <a:gd name="connsiteY3" fmla="*/ 112295 h 1328954"/>
                <a:gd name="connsiteX4" fmla="*/ 3326014 w 3326014"/>
                <a:gd name="connsiteY4" fmla="*/ 744688 h 1328954"/>
                <a:gd name="connsiteX5" fmla="*/ 2672931 w 3326014"/>
                <a:gd name="connsiteY5" fmla="*/ 1328954 h 1328954"/>
                <a:gd name="connsiteX6" fmla="*/ 1487274 w 3326014"/>
                <a:gd name="connsiteY6" fmla="*/ 1312912 h 1328954"/>
                <a:gd name="connsiteX7" fmla="*/ 0 w 3326014"/>
                <a:gd name="connsiteY7" fmla="*/ 504056 h 1328954"/>
                <a:gd name="connsiteX0" fmla="*/ 0 w 3326014"/>
                <a:gd name="connsiteY0" fmla="*/ 391761 h 1216659"/>
                <a:gd name="connsiteX1" fmla="*/ 1471231 w 3326014"/>
                <a:gd name="connsiteY1" fmla="*/ 497305 h 1216659"/>
                <a:gd name="connsiteX2" fmla="*/ 2038798 w 3326014"/>
                <a:gd name="connsiteY2" fmla="*/ 385754 h 1216659"/>
                <a:gd name="connsiteX3" fmla="*/ 2705015 w 3326014"/>
                <a:gd name="connsiteY3" fmla="*/ 0 h 1216659"/>
                <a:gd name="connsiteX4" fmla="*/ 3326014 w 3326014"/>
                <a:gd name="connsiteY4" fmla="*/ 632393 h 1216659"/>
                <a:gd name="connsiteX5" fmla="*/ 2672931 w 3326014"/>
                <a:gd name="connsiteY5" fmla="*/ 1216659 h 1216659"/>
                <a:gd name="connsiteX6" fmla="*/ 1487274 w 3326014"/>
                <a:gd name="connsiteY6" fmla="*/ 1200617 h 1216659"/>
                <a:gd name="connsiteX7" fmla="*/ 0 w 3326014"/>
                <a:gd name="connsiteY7" fmla="*/ 391761 h 1216659"/>
                <a:gd name="connsiteX0" fmla="*/ 0 w 3326014"/>
                <a:gd name="connsiteY0" fmla="*/ 423144 h 1248042"/>
                <a:gd name="connsiteX1" fmla="*/ 1471231 w 3326014"/>
                <a:gd name="connsiteY1" fmla="*/ 528688 h 1248042"/>
                <a:gd name="connsiteX2" fmla="*/ 1509409 w 3326014"/>
                <a:gd name="connsiteY2" fmla="*/ 43 h 1248042"/>
                <a:gd name="connsiteX3" fmla="*/ 2705015 w 3326014"/>
                <a:gd name="connsiteY3" fmla="*/ 31383 h 1248042"/>
                <a:gd name="connsiteX4" fmla="*/ 3326014 w 3326014"/>
                <a:gd name="connsiteY4" fmla="*/ 663776 h 1248042"/>
                <a:gd name="connsiteX5" fmla="*/ 2672931 w 3326014"/>
                <a:gd name="connsiteY5" fmla="*/ 1248042 h 1248042"/>
                <a:gd name="connsiteX6" fmla="*/ 1487274 w 3326014"/>
                <a:gd name="connsiteY6" fmla="*/ 1232000 h 1248042"/>
                <a:gd name="connsiteX7" fmla="*/ 0 w 3326014"/>
                <a:gd name="connsiteY7" fmla="*/ 423144 h 1248042"/>
                <a:gd name="connsiteX0" fmla="*/ 0 w 2267235"/>
                <a:gd name="connsiteY0" fmla="*/ 695860 h 1248042"/>
                <a:gd name="connsiteX1" fmla="*/ 412452 w 2267235"/>
                <a:gd name="connsiteY1" fmla="*/ 528688 h 1248042"/>
                <a:gd name="connsiteX2" fmla="*/ 450630 w 2267235"/>
                <a:gd name="connsiteY2" fmla="*/ 43 h 1248042"/>
                <a:gd name="connsiteX3" fmla="*/ 1646236 w 2267235"/>
                <a:gd name="connsiteY3" fmla="*/ 31383 h 1248042"/>
                <a:gd name="connsiteX4" fmla="*/ 2267235 w 2267235"/>
                <a:gd name="connsiteY4" fmla="*/ 663776 h 1248042"/>
                <a:gd name="connsiteX5" fmla="*/ 1614152 w 2267235"/>
                <a:gd name="connsiteY5" fmla="*/ 1248042 h 1248042"/>
                <a:gd name="connsiteX6" fmla="*/ 428495 w 2267235"/>
                <a:gd name="connsiteY6" fmla="*/ 1232000 h 1248042"/>
                <a:gd name="connsiteX7" fmla="*/ 0 w 2267235"/>
                <a:gd name="connsiteY7" fmla="*/ 695860 h 1248042"/>
                <a:gd name="connsiteX0" fmla="*/ 0 w 2267235"/>
                <a:gd name="connsiteY0" fmla="*/ 695817 h 1247999"/>
                <a:gd name="connsiteX1" fmla="*/ 450630 w 2267235"/>
                <a:gd name="connsiteY1" fmla="*/ 0 h 1247999"/>
                <a:gd name="connsiteX2" fmla="*/ 1646236 w 2267235"/>
                <a:gd name="connsiteY2" fmla="*/ 31340 h 1247999"/>
                <a:gd name="connsiteX3" fmla="*/ 2267235 w 2267235"/>
                <a:gd name="connsiteY3" fmla="*/ 663733 h 1247999"/>
                <a:gd name="connsiteX4" fmla="*/ 1614152 w 2267235"/>
                <a:gd name="connsiteY4" fmla="*/ 1247999 h 1247999"/>
                <a:gd name="connsiteX5" fmla="*/ 428495 w 2267235"/>
                <a:gd name="connsiteY5" fmla="*/ 1231957 h 1247999"/>
                <a:gd name="connsiteX6" fmla="*/ 0 w 2267235"/>
                <a:gd name="connsiteY6" fmla="*/ 695817 h 1247999"/>
                <a:gd name="connsiteX0" fmla="*/ 0 w 2475783"/>
                <a:gd name="connsiteY0" fmla="*/ 631649 h 1247999"/>
                <a:gd name="connsiteX1" fmla="*/ 659178 w 2475783"/>
                <a:gd name="connsiteY1" fmla="*/ 0 h 1247999"/>
                <a:gd name="connsiteX2" fmla="*/ 1854784 w 2475783"/>
                <a:gd name="connsiteY2" fmla="*/ 31340 h 1247999"/>
                <a:gd name="connsiteX3" fmla="*/ 2475783 w 2475783"/>
                <a:gd name="connsiteY3" fmla="*/ 663733 h 1247999"/>
                <a:gd name="connsiteX4" fmla="*/ 1822700 w 2475783"/>
                <a:gd name="connsiteY4" fmla="*/ 1247999 h 1247999"/>
                <a:gd name="connsiteX5" fmla="*/ 637043 w 2475783"/>
                <a:gd name="connsiteY5" fmla="*/ 1231957 h 1247999"/>
                <a:gd name="connsiteX6" fmla="*/ 0 w 2475783"/>
                <a:gd name="connsiteY6" fmla="*/ 631649 h 1247999"/>
                <a:gd name="connsiteX0" fmla="*/ 0 w 2475783"/>
                <a:gd name="connsiteY0" fmla="*/ 600309 h 1216659"/>
                <a:gd name="connsiteX1" fmla="*/ 610856 w 2475783"/>
                <a:gd name="connsiteY1" fmla="*/ 2113 h 1216659"/>
                <a:gd name="connsiteX2" fmla="*/ 1854784 w 2475783"/>
                <a:gd name="connsiteY2" fmla="*/ 0 h 1216659"/>
                <a:gd name="connsiteX3" fmla="*/ 2475783 w 2475783"/>
                <a:gd name="connsiteY3" fmla="*/ 632393 h 1216659"/>
                <a:gd name="connsiteX4" fmla="*/ 1822700 w 2475783"/>
                <a:gd name="connsiteY4" fmla="*/ 1216659 h 1216659"/>
                <a:gd name="connsiteX5" fmla="*/ 637043 w 2475783"/>
                <a:gd name="connsiteY5" fmla="*/ 1200617 h 1216659"/>
                <a:gd name="connsiteX6" fmla="*/ 0 w 2475783"/>
                <a:gd name="connsiteY6" fmla="*/ 600309 h 1216659"/>
                <a:gd name="connsiteX0" fmla="*/ 0 w 2230456"/>
                <a:gd name="connsiteY0" fmla="*/ 600309 h 1216659"/>
                <a:gd name="connsiteX1" fmla="*/ 610856 w 2230456"/>
                <a:gd name="connsiteY1" fmla="*/ 2113 h 1216659"/>
                <a:gd name="connsiteX2" fmla="*/ 1854784 w 2230456"/>
                <a:gd name="connsiteY2" fmla="*/ 0 h 1216659"/>
                <a:gd name="connsiteX3" fmla="*/ 2230456 w 2230456"/>
                <a:gd name="connsiteY3" fmla="*/ 662129 h 1216659"/>
                <a:gd name="connsiteX4" fmla="*/ 1822700 w 2230456"/>
                <a:gd name="connsiteY4" fmla="*/ 1216659 h 1216659"/>
                <a:gd name="connsiteX5" fmla="*/ 637043 w 2230456"/>
                <a:gd name="connsiteY5" fmla="*/ 1200617 h 1216659"/>
                <a:gd name="connsiteX6" fmla="*/ 0 w 2230456"/>
                <a:gd name="connsiteY6" fmla="*/ 600309 h 1216659"/>
                <a:gd name="connsiteX0" fmla="*/ 0 w 2457198"/>
                <a:gd name="connsiteY0" fmla="*/ 600309 h 1216659"/>
                <a:gd name="connsiteX1" fmla="*/ 610856 w 2457198"/>
                <a:gd name="connsiteY1" fmla="*/ 2113 h 1216659"/>
                <a:gd name="connsiteX2" fmla="*/ 1854784 w 2457198"/>
                <a:gd name="connsiteY2" fmla="*/ 0 h 1216659"/>
                <a:gd name="connsiteX3" fmla="*/ 2457198 w 2457198"/>
                <a:gd name="connsiteY3" fmla="*/ 598939 h 1216659"/>
                <a:gd name="connsiteX4" fmla="*/ 1822700 w 2457198"/>
                <a:gd name="connsiteY4" fmla="*/ 1216659 h 1216659"/>
                <a:gd name="connsiteX5" fmla="*/ 637043 w 2457198"/>
                <a:gd name="connsiteY5" fmla="*/ 1200617 h 1216659"/>
                <a:gd name="connsiteX6" fmla="*/ 0 w 2457198"/>
                <a:gd name="connsiteY6" fmla="*/ 600309 h 1216659"/>
                <a:gd name="connsiteX0" fmla="*/ 0 w 2457198"/>
                <a:gd name="connsiteY0" fmla="*/ 600309 h 1200617"/>
                <a:gd name="connsiteX1" fmla="*/ 610856 w 2457198"/>
                <a:gd name="connsiteY1" fmla="*/ 2113 h 1200617"/>
                <a:gd name="connsiteX2" fmla="*/ 1854784 w 2457198"/>
                <a:gd name="connsiteY2" fmla="*/ 0 h 1200617"/>
                <a:gd name="connsiteX3" fmla="*/ 2457198 w 2457198"/>
                <a:gd name="connsiteY3" fmla="*/ 598939 h 1200617"/>
                <a:gd name="connsiteX4" fmla="*/ 1822700 w 2457198"/>
                <a:gd name="connsiteY4" fmla="*/ 1116298 h 1200617"/>
                <a:gd name="connsiteX5" fmla="*/ 637043 w 2457198"/>
                <a:gd name="connsiteY5" fmla="*/ 1200617 h 1200617"/>
                <a:gd name="connsiteX6" fmla="*/ 0 w 2457198"/>
                <a:gd name="connsiteY6" fmla="*/ 600309 h 1200617"/>
                <a:gd name="connsiteX0" fmla="*/ 0 w 2457198"/>
                <a:gd name="connsiteY0" fmla="*/ 600309 h 1209225"/>
                <a:gd name="connsiteX1" fmla="*/ 610856 w 2457198"/>
                <a:gd name="connsiteY1" fmla="*/ 2113 h 1209225"/>
                <a:gd name="connsiteX2" fmla="*/ 1854784 w 2457198"/>
                <a:gd name="connsiteY2" fmla="*/ 0 h 1209225"/>
                <a:gd name="connsiteX3" fmla="*/ 2457198 w 2457198"/>
                <a:gd name="connsiteY3" fmla="*/ 598939 h 1209225"/>
                <a:gd name="connsiteX4" fmla="*/ 1852437 w 2457198"/>
                <a:gd name="connsiteY4" fmla="*/ 1209225 h 1209225"/>
                <a:gd name="connsiteX5" fmla="*/ 637043 w 2457198"/>
                <a:gd name="connsiteY5" fmla="*/ 1200617 h 1209225"/>
                <a:gd name="connsiteX6" fmla="*/ 0 w 2457198"/>
                <a:gd name="connsiteY6" fmla="*/ 600309 h 1209225"/>
                <a:gd name="connsiteX0" fmla="*/ 0 w 2457198"/>
                <a:gd name="connsiteY0" fmla="*/ 600309 h 1211768"/>
                <a:gd name="connsiteX1" fmla="*/ 610856 w 2457198"/>
                <a:gd name="connsiteY1" fmla="*/ 2113 h 1211768"/>
                <a:gd name="connsiteX2" fmla="*/ 1854784 w 2457198"/>
                <a:gd name="connsiteY2" fmla="*/ 0 h 1211768"/>
                <a:gd name="connsiteX3" fmla="*/ 2457198 w 2457198"/>
                <a:gd name="connsiteY3" fmla="*/ 598939 h 1211768"/>
                <a:gd name="connsiteX4" fmla="*/ 1852437 w 2457198"/>
                <a:gd name="connsiteY4" fmla="*/ 1209225 h 1211768"/>
                <a:gd name="connsiteX5" fmla="*/ 625892 w 2457198"/>
                <a:gd name="connsiteY5" fmla="*/ 1211768 h 1211768"/>
                <a:gd name="connsiteX6" fmla="*/ 0 w 2457198"/>
                <a:gd name="connsiteY6" fmla="*/ 600309 h 1211768"/>
                <a:gd name="connsiteX0" fmla="*/ 0 w 2353120"/>
                <a:gd name="connsiteY0" fmla="*/ 611460 h 1211768"/>
                <a:gd name="connsiteX1" fmla="*/ 506778 w 2353120"/>
                <a:gd name="connsiteY1" fmla="*/ 2113 h 1211768"/>
                <a:gd name="connsiteX2" fmla="*/ 1750706 w 2353120"/>
                <a:gd name="connsiteY2" fmla="*/ 0 h 1211768"/>
                <a:gd name="connsiteX3" fmla="*/ 2353120 w 2353120"/>
                <a:gd name="connsiteY3" fmla="*/ 598939 h 1211768"/>
                <a:gd name="connsiteX4" fmla="*/ 1748359 w 2353120"/>
                <a:gd name="connsiteY4" fmla="*/ 1209225 h 1211768"/>
                <a:gd name="connsiteX5" fmla="*/ 521814 w 2353120"/>
                <a:gd name="connsiteY5" fmla="*/ 1211768 h 1211768"/>
                <a:gd name="connsiteX6" fmla="*/ 0 w 2353120"/>
                <a:gd name="connsiteY6" fmla="*/ 611460 h 1211768"/>
                <a:gd name="connsiteX0" fmla="*/ 0 w 2460916"/>
                <a:gd name="connsiteY0" fmla="*/ 592875 h 1211768"/>
                <a:gd name="connsiteX1" fmla="*/ 614574 w 2460916"/>
                <a:gd name="connsiteY1" fmla="*/ 2113 h 1211768"/>
                <a:gd name="connsiteX2" fmla="*/ 1858502 w 2460916"/>
                <a:gd name="connsiteY2" fmla="*/ 0 h 1211768"/>
                <a:gd name="connsiteX3" fmla="*/ 2460916 w 2460916"/>
                <a:gd name="connsiteY3" fmla="*/ 598939 h 1211768"/>
                <a:gd name="connsiteX4" fmla="*/ 1856155 w 2460916"/>
                <a:gd name="connsiteY4" fmla="*/ 1209225 h 1211768"/>
                <a:gd name="connsiteX5" fmla="*/ 629610 w 2460916"/>
                <a:gd name="connsiteY5" fmla="*/ 1211768 h 1211768"/>
                <a:gd name="connsiteX6" fmla="*/ 0 w 2460916"/>
                <a:gd name="connsiteY6" fmla="*/ 592875 h 12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0916" h="1211768">
                  <a:moveTo>
                    <a:pt x="0" y="592875"/>
                  </a:moveTo>
                  <a:lnTo>
                    <a:pt x="614574" y="2113"/>
                  </a:lnTo>
                  <a:lnTo>
                    <a:pt x="1858502" y="0"/>
                  </a:lnTo>
                  <a:lnTo>
                    <a:pt x="2460916" y="598939"/>
                  </a:lnTo>
                  <a:lnTo>
                    <a:pt x="1856155" y="1209225"/>
                  </a:lnTo>
                  <a:lnTo>
                    <a:pt x="629610" y="1211768"/>
                  </a:lnTo>
                  <a:lnTo>
                    <a:pt x="0" y="59287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5"/>
            <p:cNvSpPr/>
            <p:nvPr/>
          </p:nvSpPr>
          <p:spPr>
            <a:xfrm>
              <a:off x="6626830" y="3473005"/>
              <a:ext cx="1229303" cy="2121062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10332 w 1229302"/>
                <a:gd name="connsiteY0" fmla="*/ 1384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10332 w 1229302"/>
                <a:gd name="connsiteY4" fmla="*/ 13846 h 2404042"/>
                <a:gd name="connsiteX0" fmla="*/ 0 w 1229303"/>
                <a:gd name="connsiteY0" fmla="*/ 2107 h 2404042"/>
                <a:gd name="connsiteX1" fmla="*/ 1229303 w 1229303"/>
                <a:gd name="connsiteY1" fmla="*/ 0 h 2404042"/>
                <a:gd name="connsiteX2" fmla="*/ 1224137 w 1229303"/>
                <a:gd name="connsiteY2" fmla="*/ 2404042 h 2404042"/>
                <a:gd name="connsiteX3" fmla="*/ 1 w 1229303"/>
                <a:gd name="connsiteY3" fmla="*/ 2404042 h 2404042"/>
                <a:gd name="connsiteX4" fmla="*/ 0 w 1229303"/>
                <a:gd name="connsiteY4" fmla="*/ 2107 h 240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303" h="2404042">
                  <a:moveTo>
                    <a:pt x="0" y="2107"/>
                  </a:moveTo>
                  <a:lnTo>
                    <a:pt x="1229303" y="0"/>
                  </a:lnTo>
                  <a:lnTo>
                    <a:pt x="1224137" y="2404042"/>
                  </a:lnTo>
                  <a:lnTo>
                    <a:pt x="1" y="2404042"/>
                  </a:lnTo>
                  <a:cubicBezTo>
                    <a:pt x="1" y="1603397"/>
                    <a:pt x="0" y="802752"/>
                    <a:pt x="0" y="210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6008437" y="2849422"/>
              <a:ext cx="619702" cy="2731047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694565 h 3117914"/>
                <a:gd name="connsiteX2" fmla="*/ 614536 w 619702"/>
                <a:gd name="connsiteY2" fmla="*/ 3117914 h 3117914"/>
                <a:gd name="connsiteX3" fmla="*/ 3534 w 619702"/>
                <a:gd name="connsiteY3" fmla="*/ 2415986 h 3117914"/>
                <a:gd name="connsiteX4" fmla="*/ 0 w 619702"/>
                <a:gd name="connsiteY4" fmla="*/ 0 h 3117914"/>
                <a:gd name="connsiteX0" fmla="*/ 0 w 619702"/>
                <a:gd name="connsiteY0" fmla="*/ 0 h 3102468"/>
                <a:gd name="connsiteX1" fmla="*/ 619702 w 619702"/>
                <a:gd name="connsiteY1" fmla="*/ 694565 h 3102468"/>
                <a:gd name="connsiteX2" fmla="*/ 614536 w 619702"/>
                <a:gd name="connsiteY2" fmla="*/ 3102468 h 3102468"/>
                <a:gd name="connsiteX3" fmla="*/ 3534 w 619702"/>
                <a:gd name="connsiteY3" fmla="*/ 2415986 h 3102468"/>
                <a:gd name="connsiteX4" fmla="*/ 0 w 619702"/>
                <a:gd name="connsiteY4" fmla="*/ 0 h 310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702" h="3102468">
                  <a:moveTo>
                    <a:pt x="0" y="0"/>
                  </a:moveTo>
                  <a:lnTo>
                    <a:pt x="619702" y="694565"/>
                  </a:lnTo>
                  <a:lnTo>
                    <a:pt x="614536" y="3102468"/>
                  </a:lnTo>
                  <a:lnTo>
                    <a:pt x="3534" y="2415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Rectangle 5"/>
            <p:cNvSpPr/>
            <p:nvPr/>
          </p:nvSpPr>
          <p:spPr>
            <a:xfrm flipH="1">
              <a:off x="7853506" y="2849423"/>
              <a:ext cx="621955" cy="2744644"/>
            </a:xfrm>
            <a:custGeom>
              <a:avLst/>
              <a:gdLst>
                <a:gd name="connsiteX0" fmla="*/ 0 w 1224136"/>
                <a:gd name="connsiteY0" fmla="*/ 0 h 2305886"/>
                <a:gd name="connsiteX1" fmla="*/ 1224136 w 1224136"/>
                <a:gd name="connsiteY1" fmla="*/ 0 h 2305886"/>
                <a:gd name="connsiteX2" fmla="*/ 1224136 w 1224136"/>
                <a:gd name="connsiteY2" fmla="*/ 2305886 h 2305886"/>
                <a:gd name="connsiteX3" fmla="*/ 0 w 1224136"/>
                <a:gd name="connsiteY3" fmla="*/ 2305886 h 2305886"/>
                <a:gd name="connsiteX4" fmla="*/ 0 w 1224136"/>
                <a:gd name="connsiteY4" fmla="*/ 0 h 2305886"/>
                <a:gd name="connsiteX0" fmla="*/ 0 w 1229302"/>
                <a:gd name="connsiteY0" fmla="*/ 98156 h 2404042"/>
                <a:gd name="connsiteX1" fmla="*/ 1229302 w 1229302"/>
                <a:gd name="connsiteY1" fmla="*/ 0 h 2404042"/>
                <a:gd name="connsiteX2" fmla="*/ 1224136 w 1229302"/>
                <a:gd name="connsiteY2" fmla="*/ 2404042 h 2404042"/>
                <a:gd name="connsiteX3" fmla="*/ 0 w 1229302"/>
                <a:gd name="connsiteY3" fmla="*/ 2404042 h 2404042"/>
                <a:gd name="connsiteX4" fmla="*/ 0 w 1229302"/>
                <a:gd name="connsiteY4" fmla="*/ 98156 h 2404042"/>
                <a:gd name="connsiteX0" fmla="*/ 10332 w 1229302"/>
                <a:gd name="connsiteY0" fmla="*/ 0 h 2419540"/>
                <a:gd name="connsiteX1" fmla="*/ 1229302 w 1229302"/>
                <a:gd name="connsiteY1" fmla="*/ 15498 h 2419540"/>
                <a:gd name="connsiteX2" fmla="*/ 1224136 w 1229302"/>
                <a:gd name="connsiteY2" fmla="*/ 2419540 h 2419540"/>
                <a:gd name="connsiteX3" fmla="*/ 0 w 1229302"/>
                <a:gd name="connsiteY3" fmla="*/ 2419540 h 2419540"/>
                <a:gd name="connsiteX4" fmla="*/ 10332 w 1229302"/>
                <a:gd name="connsiteY4" fmla="*/ 0 h 2419540"/>
                <a:gd name="connsiteX0" fmla="*/ 609600 w 1229302"/>
                <a:gd name="connsiteY0" fmla="*/ 0 h 3117914"/>
                <a:gd name="connsiteX1" fmla="*/ 1229302 w 1229302"/>
                <a:gd name="connsiteY1" fmla="*/ 713872 h 3117914"/>
                <a:gd name="connsiteX2" fmla="*/ 1224136 w 1229302"/>
                <a:gd name="connsiteY2" fmla="*/ 3117914 h 3117914"/>
                <a:gd name="connsiteX3" fmla="*/ 0 w 1229302"/>
                <a:gd name="connsiteY3" fmla="*/ 3117914 h 3117914"/>
                <a:gd name="connsiteX4" fmla="*/ 609600 w 1229302"/>
                <a:gd name="connsiteY4" fmla="*/ 0 h 3117914"/>
                <a:gd name="connsiteX0" fmla="*/ 0 w 619702"/>
                <a:gd name="connsiteY0" fmla="*/ 0 h 3117914"/>
                <a:gd name="connsiteX1" fmla="*/ 619702 w 619702"/>
                <a:gd name="connsiteY1" fmla="*/ 713872 h 3117914"/>
                <a:gd name="connsiteX2" fmla="*/ 614536 w 619702"/>
                <a:gd name="connsiteY2" fmla="*/ 3117914 h 3117914"/>
                <a:gd name="connsiteX3" fmla="*/ 10332 w 619702"/>
                <a:gd name="connsiteY3" fmla="*/ 2443016 h 3117914"/>
                <a:gd name="connsiteX4" fmla="*/ 0 w 619702"/>
                <a:gd name="connsiteY4" fmla="*/ 0 h 3117914"/>
                <a:gd name="connsiteX0" fmla="*/ 25461 w 609370"/>
                <a:gd name="connsiteY0" fmla="*/ 0 h 2918378"/>
                <a:gd name="connsiteX1" fmla="*/ 609370 w 609370"/>
                <a:gd name="connsiteY1" fmla="*/ 514336 h 2918378"/>
                <a:gd name="connsiteX2" fmla="*/ 604204 w 609370"/>
                <a:gd name="connsiteY2" fmla="*/ 2918378 h 2918378"/>
                <a:gd name="connsiteX3" fmla="*/ 0 w 609370"/>
                <a:gd name="connsiteY3" fmla="*/ 2243480 h 2918378"/>
                <a:gd name="connsiteX4" fmla="*/ 25461 w 609370"/>
                <a:gd name="connsiteY4" fmla="*/ 0 h 2918378"/>
                <a:gd name="connsiteX0" fmla="*/ 5007 w 609370"/>
                <a:gd name="connsiteY0" fmla="*/ 0 h 3117914"/>
                <a:gd name="connsiteX1" fmla="*/ 609370 w 609370"/>
                <a:gd name="connsiteY1" fmla="*/ 713872 h 3117914"/>
                <a:gd name="connsiteX2" fmla="*/ 604204 w 609370"/>
                <a:gd name="connsiteY2" fmla="*/ 3117914 h 3117914"/>
                <a:gd name="connsiteX3" fmla="*/ 0 w 609370"/>
                <a:gd name="connsiteY3" fmla="*/ 2443016 h 3117914"/>
                <a:gd name="connsiteX4" fmla="*/ 5007 w 609370"/>
                <a:gd name="connsiteY4" fmla="*/ 0 h 3117914"/>
                <a:gd name="connsiteX0" fmla="*/ 0 w 604363"/>
                <a:gd name="connsiteY0" fmla="*/ 0 h 3117914"/>
                <a:gd name="connsiteX1" fmla="*/ 604363 w 604363"/>
                <a:gd name="connsiteY1" fmla="*/ 713872 h 3117914"/>
                <a:gd name="connsiteX2" fmla="*/ 599197 w 604363"/>
                <a:gd name="connsiteY2" fmla="*/ 3117914 h 3117914"/>
                <a:gd name="connsiteX3" fmla="*/ 1722 w 604363"/>
                <a:gd name="connsiteY3" fmla="*/ 2408263 h 3117914"/>
                <a:gd name="connsiteX4" fmla="*/ 0 w 604363"/>
                <a:gd name="connsiteY4" fmla="*/ 0 h 3117914"/>
                <a:gd name="connsiteX0" fmla="*/ 5006 w 609369"/>
                <a:gd name="connsiteY0" fmla="*/ 0 h 3117914"/>
                <a:gd name="connsiteX1" fmla="*/ 609369 w 609369"/>
                <a:gd name="connsiteY1" fmla="*/ 713872 h 3117914"/>
                <a:gd name="connsiteX2" fmla="*/ 604203 w 609369"/>
                <a:gd name="connsiteY2" fmla="*/ 3117914 h 3117914"/>
                <a:gd name="connsiteX3" fmla="*/ 0 w 609369"/>
                <a:gd name="connsiteY3" fmla="*/ 2419848 h 3117914"/>
                <a:gd name="connsiteX4" fmla="*/ 5006 w 609369"/>
                <a:gd name="connsiteY4" fmla="*/ 0 h 3117914"/>
                <a:gd name="connsiteX0" fmla="*/ 5006 w 619385"/>
                <a:gd name="connsiteY0" fmla="*/ 0 h 3135338"/>
                <a:gd name="connsiteX1" fmla="*/ 609369 w 619385"/>
                <a:gd name="connsiteY1" fmla="*/ 713872 h 3135338"/>
                <a:gd name="connsiteX2" fmla="*/ 619385 w 619385"/>
                <a:gd name="connsiteY2" fmla="*/ 3135338 h 3135338"/>
                <a:gd name="connsiteX3" fmla="*/ 0 w 619385"/>
                <a:gd name="connsiteY3" fmla="*/ 2419848 h 3135338"/>
                <a:gd name="connsiteX4" fmla="*/ 5006 w 619385"/>
                <a:gd name="connsiteY4" fmla="*/ 0 h 3135338"/>
                <a:gd name="connsiteX0" fmla="*/ 5006 w 623180"/>
                <a:gd name="connsiteY0" fmla="*/ 0 h 3130981"/>
                <a:gd name="connsiteX1" fmla="*/ 609369 w 623180"/>
                <a:gd name="connsiteY1" fmla="*/ 713872 h 3130981"/>
                <a:gd name="connsiteX2" fmla="*/ 623180 w 623180"/>
                <a:gd name="connsiteY2" fmla="*/ 3130981 h 3130981"/>
                <a:gd name="connsiteX3" fmla="*/ 0 w 623180"/>
                <a:gd name="connsiteY3" fmla="*/ 2419848 h 3130981"/>
                <a:gd name="connsiteX4" fmla="*/ 5006 w 623180"/>
                <a:gd name="connsiteY4" fmla="*/ 0 h 3130981"/>
                <a:gd name="connsiteX0" fmla="*/ 5006 w 615589"/>
                <a:gd name="connsiteY0" fmla="*/ 0 h 3117912"/>
                <a:gd name="connsiteX1" fmla="*/ 609369 w 615589"/>
                <a:gd name="connsiteY1" fmla="*/ 713872 h 3117912"/>
                <a:gd name="connsiteX2" fmla="*/ 615589 w 615589"/>
                <a:gd name="connsiteY2" fmla="*/ 3117912 h 3117912"/>
                <a:gd name="connsiteX3" fmla="*/ 0 w 615589"/>
                <a:gd name="connsiteY3" fmla="*/ 2419848 h 3117912"/>
                <a:gd name="connsiteX4" fmla="*/ 5006 w 615589"/>
                <a:gd name="connsiteY4" fmla="*/ 0 h 311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89" h="3117912">
                  <a:moveTo>
                    <a:pt x="5006" y="0"/>
                  </a:moveTo>
                  <a:lnTo>
                    <a:pt x="609369" y="713872"/>
                  </a:lnTo>
                  <a:cubicBezTo>
                    <a:pt x="612708" y="1521027"/>
                    <a:pt x="612250" y="2310757"/>
                    <a:pt x="615589" y="3117912"/>
                  </a:cubicBezTo>
                  <a:lnTo>
                    <a:pt x="0" y="2419848"/>
                  </a:lnTo>
                  <a:cubicBezTo>
                    <a:pt x="1669" y="1613232"/>
                    <a:pt x="3337" y="806616"/>
                    <a:pt x="5006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0" name="Straight Connector 19"/>
            <p:cNvCxnSpPr>
              <a:stCxn id="16" idx="1"/>
              <a:endCxn id="17" idx="0"/>
            </p:cNvCxnSpPr>
            <p:nvPr/>
          </p:nvCxnSpPr>
          <p:spPr>
            <a:xfrm>
              <a:off x="6623016" y="2254534"/>
              <a:ext cx="3814" cy="12203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9" idx="1"/>
            </p:cNvCxnSpPr>
            <p:nvPr/>
          </p:nvCxnSpPr>
          <p:spPr>
            <a:xfrm flipH="1">
              <a:off x="7859790" y="2252421"/>
              <a:ext cx="7154" cy="122541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267205" y="3167665"/>
            <a:ext cx="2097148" cy="2427480"/>
            <a:chOff x="3489472" y="3573016"/>
            <a:chExt cx="2189724" cy="2534639"/>
          </a:xfrm>
        </p:grpSpPr>
        <p:sp>
          <p:nvSpPr>
            <p:cNvPr id="23" name="Isosceles Triangle 4112"/>
            <p:cNvSpPr/>
            <p:nvPr/>
          </p:nvSpPr>
          <p:spPr>
            <a:xfrm>
              <a:off x="3489472" y="3579530"/>
              <a:ext cx="2183910" cy="1841458"/>
            </a:xfrm>
            <a:custGeom>
              <a:avLst/>
              <a:gdLst>
                <a:gd name="connsiteX0" fmla="*/ 0 w 2259324"/>
                <a:gd name="connsiteY0" fmla="*/ 1865025 h 1865025"/>
                <a:gd name="connsiteX1" fmla="*/ 1129662 w 2259324"/>
                <a:gd name="connsiteY1" fmla="*/ 0 h 1865025"/>
                <a:gd name="connsiteX2" fmla="*/ 2259324 w 2259324"/>
                <a:gd name="connsiteY2" fmla="*/ 1865025 h 1865025"/>
                <a:gd name="connsiteX3" fmla="*/ 0 w 2259324"/>
                <a:gd name="connsiteY3" fmla="*/ 1865025 h 1865025"/>
                <a:gd name="connsiteX0" fmla="*/ 0 w 2212190"/>
                <a:gd name="connsiteY0" fmla="*/ 1841458 h 1865025"/>
                <a:gd name="connsiteX1" fmla="*/ 1082528 w 2212190"/>
                <a:gd name="connsiteY1" fmla="*/ 0 h 1865025"/>
                <a:gd name="connsiteX2" fmla="*/ 2212190 w 2212190"/>
                <a:gd name="connsiteY2" fmla="*/ 1865025 h 1865025"/>
                <a:gd name="connsiteX3" fmla="*/ 0 w 2212190"/>
                <a:gd name="connsiteY3" fmla="*/ 1841458 h 1865025"/>
                <a:gd name="connsiteX0" fmla="*/ 0 w 2183910"/>
                <a:gd name="connsiteY0" fmla="*/ 1841458 h 1841458"/>
                <a:gd name="connsiteX1" fmla="*/ 1082528 w 2183910"/>
                <a:gd name="connsiteY1" fmla="*/ 0 h 1841458"/>
                <a:gd name="connsiteX2" fmla="*/ 2183910 w 2183910"/>
                <a:gd name="connsiteY2" fmla="*/ 1836744 h 1841458"/>
                <a:gd name="connsiteX3" fmla="*/ 0 w 2183910"/>
                <a:gd name="connsiteY3" fmla="*/ 1841458 h 184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910" h="1841458">
                  <a:moveTo>
                    <a:pt x="0" y="1841458"/>
                  </a:moveTo>
                  <a:lnTo>
                    <a:pt x="1082528" y="0"/>
                  </a:lnTo>
                  <a:lnTo>
                    <a:pt x="2183910" y="1836744"/>
                  </a:lnTo>
                  <a:lnTo>
                    <a:pt x="0" y="184145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Hexagon 1"/>
            <p:cNvSpPr/>
            <p:nvPr/>
          </p:nvSpPr>
          <p:spPr>
            <a:xfrm>
              <a:off x="3498128" y="4927587"/>
              <a:ext cx="2181068" cy="1180068"/>
            </a:xfrm>
            <a:custGeom>
              <a:avLst/>
              <a:gdLst>
                <a:gd name="connsiteX0" fmla="*/ 0 w 1512168"/>
                <a:gd name="connsiteY0" fmla="*/ 374886 h 749771"/>
                <a:gd name="connsiteX1" fmla="*/ 187443 w 1512168"/>
                <a:gd name="connsiteY1" fmla="*/ 0 h 749771"/>
                <a:gd name="connsiteX2" fmla="*/ 1324725 w 1512168"/>
                <a:gd name="connsiteY2" fmla="*/ 0 h 749771"/>
                <a:gd name="connsiteX3" fmla="*/ 1512168 w 1512168"/>
                <a:gd name="connsiteY3" fmla="*/ 374886 h 749771"/>
                <a:gd name="connsiteX4" fmla="*/ 1324725 w 1512168"/>
                <a:gd name="connsiteY4" fmla="*/ 749771 h 749771"/>
                <a:gd name="connsiteX5" fmla="*/ 187443 w 1512168"/>
                <a:gd name="connsiteY5" fmla="*/ 749771 h 749771"/>
                <a:gd name="connsiteX6" fmla="*/ 0 w 1512168"/>
                <a:gd name="connsiteY6" fmla="*/ 374886 h 749771"/>
                <a:gd name="connsiteX0" fmla="*/ 0 w 1512168"/>
                <a:gd name="connsiteY0" fmla="*/ 566798 h 941683"/>
                <a:gd name="connsiteX1" fmla="*/ 142288 w 1512168"/>
                <a:gd name="connsiteY1" fmla="*/ 0 h 941683"/>
                <a:gd name="connsiteX2" fmla="*/ 1324725 w 1512168"/>
                <a:gd name="connsiteY2" fmla="*/ 191912 h 941683"/>
                <a:gd name="connsiteX3" fmla="*/ 1512168 w 1512168"/>
                <a:gd name="connsiteY3" fmla="*/ 566798 h 941683"/>
                <a:gd name="connsiteX4" fmla="*/ 1324725 w 1512168"/>
                <a:gd name="connsiteY4" fmla="*/ 941683 h 941683"/>
                <a:gd name="connsiteX5" fmla="*/ 187443 w 1512168"/>
                <a:gd name="connsiteY5" fmla="*/ 941683 h 941683"/>
                <a:gd name="connsiteX6" fmla="*/ 0 w 1512168"/>
                <a:gd name="connsiteY6" fmla="*/ 566798 h 941683"/>
                <a:gd name="connsiteX0" fmla="*/ 0 w 1512168"/>
                <a:gd name="connsiteY0" fmla="*/ 566798 h 941683"/>
                <a:gd name="connsiteX1" fmla="*/ 142288 w 1512168"/>
                <a:gd name="connsiteY1" fmla="*/ 0 h 941683"/>
                <a:gd name="connsiteX2" fmla="*/ 1353189 w 1512168"/>
                <a:gd name="connsiteY2" fmla="*/ 3340 h 941683"/>
                <a:gd name="connsiteX3" fmla="*/ 1512168 w 1512168"/>
                <a:gd name="connsiteY3" fmla="*/ 566798 h 941683"/>
                <a:gd name="connsiteX4" fmla="*/ 1324725 w 1512168"/>
                <a:gd name="connsiteY4" fmla="*/ 941683 h 941683"/>
                <a:gd name="connsiteX5" fmla="*/ 187443 w 1512168"/>
                <a:gd name="connsiteY5" fmla="*/ 941683 h 941683"/>
                <a:gd name="connsiteX6" fmla="*/ 0 w 1512168"/>
                <a:gd name="connsiteY6" fmla="*/ 566798 h 941683"/>
                <a:gd name="connsiteX0" fmla="*/ 0 w 1512168"/>
                <a:gd name="connsiteY0" fmla="*/ 566798 h 1180068"/>
                <a:gd name="connsiteX1" fmla="*/ 142288 w 1512168"/>
                <a:gd name="connsiteY1" fmla="*/ 0 h 1180068"/>
                <a:gd name="connsiteX2" fmla="*/ 1353189 w 1512168"/>
                <a:gd name="connsiteY2" fmla="*/ 3340 h 1180068"/>
                <a:gd name="connsiteX3" fmla="*/ 1512168 w 1512168"/>
                <a:gd name="connsiteY3" fmla="*/ 566798 h 1180068"/>
                <a:gd name="connsiteX4" fmla="*/ 1324725 w 1512168"/>
                <a:gd name="connsiteY4" fmla="*/ 941683 h 1180068"/>
                <a:gd name="connsiteX5" fmla="*/ 137631 w 1512168"/>
                <a:gd name="connsiteY5" fmla="*/ 1180068 h 1180068"/>
                <a:gd name="connsiteX6" fmla="*/ 0 w 1512168"/>
                <a:gd name="connsiteY6" fmla="*/ 566798 h 1180068"/>
                <a:gd name="connsiteX0" fmla="*/ 0 w 1512168"/>
                <a:gd name="connsiteY0" fmla="*/ 566798 h 1180068"/>
                <a:gd name="connsiteX1" fmla="*/ 142288 w 1512168"/>
                <a:gd name="connsiteY1" fmla="*/ 0 h 1180068"/>
                <a:gd name="connsiteX2" fmla="*/ 1353189 w 1512168"/>
                <a:gd name="connsiteY2" fmla="*/ 3340 h 1180068"/>
                <a:gd name="connsiteX3" fmla="*/ 1512168 w 1512168"/>
                <a:gd name="connsiteY3" fmla="*/ 566798 h 1180068"/>
                <a:gd name="connsiteX4" fmla="*/ 1374537 w 1512168"/>
                <a:gd name="connsiteY4" fmla="*/ 1180068 h 1180068"/>
                <a:gd name="connsiteX5" fmla="*/ 137631 w 1512168"/>
                <a:gd name="connsiteY5" fmla="*/ 1180068 h 1180068"/>
                <a:gd name="connsiteX6" fmla="*/ 0 w 1512168"/>
                <a:gd name="connsiteY6" fmla="*/ 566798 h 1180068"/>
                <a:gd name="connsiteX0" fmla="*/ 0 w 1857292"/>
                <a:gd name="connsiteY0" fmla="*/ 492080 h 1180068"/>
                <a:gd name="connsiteX1" fmla="*/ 487412 w 1857292"/>
                <a:gd name="connsiteY1" fmla="*/ 0 h 1180068"/>
                <a:gd name="connsiteX2" fmla="*/ 1698313 w 1857292"/>
                <a:gd name="connsiteY2" fmla="*/ 3340 h 1180068"/>
                <a:gd name="connsiteX3" fmla="*/ 1857292 w 1857292"/>
                <a:gd name="connsiteY3" fmla="*/ 566798 h 1180068"/>
                <a:gd name="connsiteX4" fmla="*/ 1719661 w 1857292"/>
                <a:gd name="connsiteY4" fmla="*/ 1180068 h 1180068"/>
                <a:gd name="connsiteX5" fmla="*/ 482755 w 1857292"/>
                <a:gd name="connsiteY5" fmla="*/ 1180068 h 1180068"/>
                <a:gd name="connsiteX6" fmla="*/ 0 w 1857292"/>
                <a:gd name="connsiteY6" fmla="*/ 492080 h 1180068"/>
                <a:gd name="connsiteX0" fmla="*/ 0 w 2181068"/>
                <a:gd name="connsiteY0" fmla="*/ 492080 h 1180068"/>
                <a:gd name="connsiteX1" fmla="*/ 487412 w 2181068"/>
                <a:gd name="connsiteY1" fmla="*/ 0 h 1180068"/>
                <a:gd name="connsiteX2" fmla="*/ 1698313 w 2181068"/>
                <a:gd name="connsiteY2" fmla="*/ 3340 h 1180068"/>
                <a:gd name="connsiteX3" fmla="*/ 2181068 w 2181068"/>
                <a:gd name="connsiteY3" fmla="*/ 484964 h 1180068"/>
                <a:gd name="connsiteX4" fmla="*/ 1719661 w 2181068"/>
                <a:gd name="connsiteY4" fmla="*/ 1180068 h 1180068"/>
                <a:gd name="connsiteX5" fmla="*/ 482755 w 2181068"/>
                <a:gd name="connsiteY5" fmla="*/ 1180068 h 1180068"/>
                <a:gd name="connsiteX6" fmla="*/ 0 w 2181068"/>
                <a:gd name="connsiteY6" fmla="*/ 492080 h 118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1068" h="1180068">
                  <a:moveTo>
                    <a:pt x="0" y="492080"/>
                  </a:moveTo>
                  <a:lnTo>
                    <a:pt x="487412" y="0"/>
                  </a:lnTo>
                  <a:lnTo>
                    <a:pt x="1698313" y="3340"/>
                  </a:lnTo>
                  <a:lnTo>
                    <a:pt x="2181068" y="484964"/>
                  </a:lnTo>
                  <a:lnTo>
                    <a:pt x="1719661" y="1180068"/>
                  </a:lnTo>
                  <a:lnTo>
                    <a:pt x="482755" y="1180068"/>
                  </a:lnTo>
                  <a:lnTo>
                    <a:pt x="0" y="49208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5" name="Straight Connector 24"/>
            <p:cNvCxnSpPr>
              <a:stCxn id="24" idx="5"/>
            </p:cNvCxnSpPr>
            <p:nvPr/>
          </p:nvCxnSpPr>
          <p:spPr>
            <a:xfrm flipV="1">
              <a:off x="3980883" y="3573016"/>
              <a:ext cx="591117" cy="2534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0"/>
            </p:cNvCxnSpPr>
            <p:nvPr/>
          </p:nvCxnSpPr>
          <p:spPr>
            <a:xfrm flipV="1">
              <a:off x="3498128" y="3573016"/>
              <a:ext cx="1073872" cy="18466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1"/>
            </p:cNvCxnSpPr>
            <p:nvPr/>
          </p:nvCxnSpPr>
          <p:spPr>
            <a:xfrm flipV="1">
              <a:off x="3985540" y="3573016"/>
              <a:ext cx="586460" cy="1354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</p:cNvCxnSpPr>
            <p:nvPr/>
          </p:nvCxnSpPr>
          <p:spPr>
            <a:xfrm flipH="1" flipV="1">
              <a:off x="4572000" y="3573016"/>
              <a:ext cx="624441" cy="1357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4" idx="4"/>
            </p:cNvCxnSpPr>
            <p:nvPr/>
          </p:nvCxnSpPr>
          <p:spPr>
            <a:xfrm>
              <a:off x="4572000" y="3573016"/>
              <a:ext cx="645789" cy="25346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3"/>
            </p:cNvCxnSpPr>
            <p:nvPr/>
          </p:nvCxnSpPr>
          <p:spPr>
            <a:xfrm flipH="1" flipV="1">
              <a:off x="4572000" y="3573016"/>
              <a:ext cx="1107196" cy="1839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Formas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Geométricas Cubo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 Paralelepípedo  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77826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7827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7828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7829" name="Título 11"/>
          <p:cNvSpPr>
            <a:spLocks noGrp="1"/>
          </p:cNvSpPr>
          <p:nvPr>
            <p:ph type="title"/>
          </p:nvPr>
        </p:nvSpPr>
        <p:spPr>
          <a:xfrm>
            <a:off x="0" y="928688"/>
            <a:ext cx="8229600" cy="1143000"/>
          </a:xfrm>
        </p:spPr>
        <p:txBody>
          <a:bodyPr/>
          <a:lstStyle/>
          <a:p>
            <a:r>
              <a:rPr lang="pt-BR" smtClean="0"/>
              <a:t>Referências Bibliográficas</a:t>
            </a:r>
          </a:p>
        </p:txBody>
      </p:sp>
      <p:sp>
        <p:nvSpPr>
          <p:cNvPr id="77830" name="Espaço Reservado para Conteúdo 13"/>
          <p:cNvSpPr>
            <a:spLocks noGrp="1"/>
          </p:cNvSpPr>
          <p:nvPr>
            <p:ph idx="1"/>
          </p:nvPr>
        </p:nvSpPr>
        <p:spPr>
          <a:xfrm>
            <a:off x="0" y="2143125"/>
            <a:ext cx="8229600" cy="4525963"/>
          </a:xfrm>
        </p:spPr>
        <p:txBody>
          <a:bodyPr/>
          <a:lstStyle/>
          <a:p>
            <a:r>
              <a:rPr lang="pt-BR" b="1" smtClean="0"/>
              <a:t>Dante, </a:t>
            </a:r>
            <a:r>
              <a:rPr lang="pt-BR" smtClean="0"/>
              <a:t> Luiz Roberto, Tudo é matemática – 6ºano, Editora Ática,São Paulo 2007;</a:t>
            </a:r>
          </a:p>
          <a:p>
            <a:r>
              <a:rPr lang="pt-BR" b="1" smtClean="0"/>
              <a:t>Netto, </a:t>
            </a:r>
            <a:r>
              <a:rPr lang="pt-BR" smtClean="0"/>
              <a:t>Scipione Di Pierro e Soares Elizabeth, Matemática em Atividade, Editora Scipione, São Paulo 2002</a:t>
            </a:r>
          </a:p>
          <a:p>
            <a:r>
              <a:rPr lang="pt-BR" b="1" smtClean="0"/>
              <a:t>Lima, </a:t>
            </a:r>
            <a:r>
              <a:rPr lang="pt-BR" smtClean="0"/>
              <a:t>Elon Lages at all, Temas e Problemas Elementares, Editora SBM, São Paulo 2006</a:t>
            </a:r>
          </a:p>
          <a:p>
            <a:r>
              <a:rPr lang="pt-BR" b="1" smtClean="0"/>
              <a:t>Google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 Cubo  e  Paralelepípedo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79874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9875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9876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9877" name="Título 11"/>
          <p:cNvSpPr>
            <a:spLocks noGrp="1"/>
          </p:cNvSpPr>
          <p:nvPr>
            <p:ph type="title"/>
          </p:nvPr>
        </p:nvSpPr>
        <p:spPr>
          <a:xfrm>
            <a:off x="0" y="928688"/>
            <a:ext cx="8229600" cy="1143000"/>
          </a:xfrm>
        </p:spPr>
        <p:txBody>
          <a:bodyPr/>
          <a:lstStyle/>
          <a:p>
            <a:r>
              <a:rPr lang="pt-BR" smtClean="0"/>
              <a:t>Referências Bibliográficas</a:t>
            </a:r>
          </a:p>
        </p:txBody>
      </p:sp>
      <p:sp>
        <p:nvSpPr>
          <p:cNvPr id="79878" name="Espaço Reservado para Conteúdo 13"/>
          <p:cNvSpPr>
            <a:spLocks noGrp="1"/>
          </p:cNvSpPr>
          <p:nvPr>
            <p:ph idx="1"/>
          </p:nvPr>
        </p:nvSpPr>
        <p:spPr>
          <a:xfrm>
            <a:off x="0" y="2143125"/>
            <a:ext cx="9144000" cy="4525963"/>
          </a:xfrm>
        </p:spPr>
        <p:txBody>
          <a:bodyPr/>
          <a:lstStyle/>
          <a:p>
            <a:r>
              <a:rPr lang="pt-BR" smtClean="0"/>
              <a:t>paperkandy.blogspot.com</a:t>
            </a:r>
          </a:p>
          <a:p>
            <a:r>
              <a:rPr lang="pt-BR" smtClean="0"/>
              <a:t>embalagemsustentavel.com.br</a:t>
            </a:r>
          </a:p>
          <a:p>
            <a:r>
              <a:rPr lang="pt-BR" smtClean="0"/>
              <a:t>http://pinterest.com/professorautor/matematica/</a:t>
            </a:r>
          </a:p>
          <a:p>
            <a:r>
              <a:rPr lang="pt-BR" smtClean="0"/>
              <a:t>desconversa.com.br</a:t>
            </a:r>
          </a:p>
          <a:p>
            <a:pPr>
              <a:buFont typeface="Arial" charset="0"/>
              <a:buNone/>
            </a:pPr>
            <a:r>
              <a:rPr lang="pt-BR" smtClean="0"/>
              <a:t>As imagens foram acessadas nos dias 21/06/2012</a:t>
            </a:r>
          </a:p>
          <a:p>
            <a:pPr>
              <a:buFont typeface="Arial" charset="0"/>
              <a:buNone/>
            </a:pPr>
            <a:r>
              <a:rPr lang="pt-BR" smtClean="0"/>
              <a:t>e 22/06/2012</a:t>
            </a:r>
          </a:p>
          <a:p>
            <a:endParaRPr lang="pt-B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9492" y="1340768"/>
          <a:ext cx="8712968" cy="3890115"/>
        </p:xfrm>
        <a:graphic>
          <a:graphicData uri="http://schemas.openxmlformats.org/drawingml/2006/table">
            <a:tbl>
              <a:tblPr/>
              <a:tblGrid>
                <a:gridCol w="567552"/>
                <a:gridCol w="3289697"/>
                <a:gridCol w="3847608"/>
                <a:gridCol w="1008111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Feureau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http://commons.wikimedia.org/wiki/File:An_iPhone_3G_in_its_original_packaging.jpg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Hartung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http://commons.wikimedia.org/wiki/File:Kruken.jpg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1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Fotografado por Walters Art Museum / Parte do acervo do  Walters Art Museum / disponibilizado por Kaldari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http://commons.wikimedia.org/wiki/File:Japanese_-_Hexagonal_Box_with_Tiger_Lily_and_a_Bee_-_Walters_571212.jpg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disponibilizado por Joho345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http://commons.wikimedia.org/wiki/File:Schuhkarton.jpg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Pafcool2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http://commons.wikimedia.org/wiki/File:Sainsbury%27s_Basics.JPG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22a/23a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DTR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http://commons.wikimedia.org/wiki/File:Hexahedron.svg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22b/23b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DTR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http://commons.wikimedia.org/wiki/File:Tetrahedron.svg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30/08/2012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Formas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Geométricas Prisma e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Pirâmide  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30722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22860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Mas o que é um sólido?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r>
              <a:rPr lang="pt-BR" dirty="0" smtClean="0"/>
              <a:t>É uma forma espacial.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30723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4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725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3" name="Picture 2" descr="File:Schuhkar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721" y="3284786"/>
            <a:ext cx="3159247" cy="27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922730" y="6121132"/>
            <a:ext cx="70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 da esquerda para a direita: (a) </a:t>
            </a:r>
            <a:r>
              <a:rPr lang="pt-BR" sz="1000" dirty="0"/>
              <a:t>Autor desconhecido / disponibilizado por Joho345 / Public </a:t>
            </a:r>
            <a:r>
              <a:rPr lang="pt-BR" sz="1000" dirty="0" smtClean="0"/>
              <a:t>domain</a:t>
            </a:r>
            <a:r>
              <a:rPr lang="pt-BR" sz="1000" dirty="0"/>
              <a:t>; (b) Autor Pafcool2 / Public </a:t>
            </a:r>
            <a:r>
              <a:rPr lang="pt-BR" sz="1000" dirty="0" smtClean="0"/>
              <a:t>domain.</a:t>
            </a:r>
          </a:p>
        </p:txBody>
      </p:sp>
      <p:pic>
        <p:nvPicPr>
          <p:cNvPr id="15" name="Picture 4" descr="File:Sainsbury's Basic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3617383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Formas Geométricas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Prisma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Pirâmide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32770" name="Espaço Reservado para Conteúdo 3"/>
          <p:cNvSpPr>
            <a:spLocks noGrp="1"/>
          </p:cNvSpPr>
          <p:nvPr>
            <p:ph idx="1"/>
          </p:nvPr>
        </p:nvSpPr>
        <p:spPr>
          <a:xfrm>
            <a:off x="230832" y="2276872"/>
            <a:ext cx="8229600" cy="22860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Mas o que é um sólido?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É uma forma espacial.</a:t>
            </a:r>
          </a:p>
          <a:p>
            <a:pPr algn="just">
              <a:buFont typeface="Arial" charset="0"/>
              <a:buNone/>
            </a:pPr>
            <a:r>
              <a:rPr lang="pt-BR" dirty="0" smtClean="0"/>
              <a:t>Ela possui três dimensões. 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32771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2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773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4860032" y="1831844"/>
            <a:ext cx="3765663" cy="3332865"/>
            <a:chOff x="2494800" y="2737979"/>
            <a:chExt cx="3290886" cy="2912655"/>
          </a:xfrm>
        </p:grpSpPr>
        <p:grpSp>
          <p:nvGrpSpPr>
            <p:cNvPr id="9" name="Group 8"/>
            <p:cNvGrpSpPr/>
            <p:nvPr/>
          </p:nvGrpSpPr>
          <p:grpSpPr>
            <a:xfrm>
              <a:off x="2625944" y="2737979"/>
              <a:ext cx="3159742" cy="2901764"/>
              <a:chOff x="2625944" y="2737979"/>
              <a:chExt cx="3159742" cy="2901764"/>
            </a:xfrm>
          </p:grpSpPr>
          <p:sp>
            <p:nvSpPr>
              <p:cNvPr id="16" name="Parallelogram 31"/>
              <p:cNvSpPr/>
              <p:nvPr/>
            </p:nvSpPr>
            <p:spPr>
              <a:xfrm rot="4209109" flipH="1">
                <a:off x="3325637" y="2408894"/>
                <a:ext cx="405945" cy="1710946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945" h="1685411">
                    <a:moveTo>
                      <a:pt x="608" y="1557029"/>
                    </a:moveTo>
                    <a:cubicBezTo>
                      <a:pt x="405" y="1038019"/>
                      <a:pt x="203" y="519010"/>
                      <a:pt x="0" y="0"/>
                    </a:cubicBezTo>
                    <a:lnTo>
                      <a:pt x="389527" y="118845"/>
                    </a:lnTo>
                    <a:cubicBezTo>
                      <a:pt x="390631" y="636937"/>
                      <a:pt x="404841" y="1167319"/>
                      <a:pt x="405945" y="1685411"/>
                    </a:cubicBezTo>
                    <a:lnTo>
                      <a:pt x="608" y="155702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Group 17"/>
              <p:cNvGrpSpPr/>
              <p:nvPr/>
            </p:nvGrpSpPr>
            <p:grpSpPr>
              <a:xfrm>
                <a:off x="2625944" y="3014502"/>
                <a:ext cx="3159742" cy="2625241"/>
                <a:chOff x="2245242" y="2649723"/>
                <a:chExt cx="3159742" cy="2625241"/>
              </a:xfrm>
            </p:grpSpPr>
            <p:sp>
              <p:nvSpPr>
                <p:cNvPr id="21" name="Parallelogram 31"/>
                <p:cNvSpPr/>
                <p:nvPr/>
              </p:nvSpPr>
              <p:spPr>
                <a:xfrm rot="4209109" flipH="1">
                  <a:off x="2641958" y="2708952"/>
                  <a:ext cx="1250867" cy="2044300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520892"/>
                    <a:gd name="connsiteY0" fmla="*/ 1105702 h 1105702"/>
                    <a:gd name="connsiteX1" fmla="*/ 185909 w 1520892"/>
                    <a:gd name="connsiteY1" fmla="*/ 482704 h 1105702"/>
                    <a:gd name="connsiteX2" fmla="*/ 1520892 w 1520892"/>
                    <a:gd name="connsiteY2" fmla="*/ 0 h 1105702"/>
                    <a:gd name="connsiteX3" fmla="*/ 1191484 w 1520892"/>
                    <a:gd name="connsiteY3" fmla="*/ 685930 h 1105702"/>
                    <a:gd name="connsiteX4" fmla="*/ 0 w 1520892"/>
                    <a:gd name="connsiteY4" fmla="*/ 1105702 h 1105702"/>
                    <a:gd name="connsiteX0" fmla="*/ 198910 w 1719802"/>
                    <a:gd name="connsiteY0" fmla="*/ 1105702 h 2764655"/>
                    <a:gd name="connsiteX1" fmla="*/ 0 w 1719802"/>
                    <a:gd name="connsiteY1" fmla="*/ 2764655 h 2764655"/>
                    <a:gd name="connsiteX2" fmla="*/ 1719802 w 1719802"/>
                    <a:gd name="connsiteY2" fmla="*/ 0 h 2764655"/>
                    <a:gd name="connsiteX3" fmla="*/ 1390394 w 1719802"/>
                    <a:gd name="connsiteY3" fmla="*/ 685930 h 2764655"/>
                    <a:gd name="connsiteX4" fmla="*/ 198910 w 1719802"/>
                    <a:gd name="connsiteY4" fmla="*/ 1105702 h 2764655"/>
                    <a:gd name="connsiteX0" fmla="*/ 198910 w 1390394"/>
                    <a:gd name="connsiteY0" fmla="*/ 419772 h 2078725"/>
                    <a:gd name="connsiteX1" fmla="*/ 0 w 1390394"/>
                    <a:gd name="connsiteY1" fmla="*/ 2078725 h 2078725"/>
                    <a:gd name="connsiteX2" fmla="*/ 1322564 w 1390394"/>
                    <a:gd name="connsiteY2" fmla="*/ 1562132 h 2078725"/>
                    <a:gd name="connsiteX3" fmla="*/ 1390394 w 1390394"/>
                    <a:gd name="connsiteY3" fmla="*/ 0 h 2078725"/>
                    <a:gd name="connsiteX4" fmla="*/ 198910 w 1390394"/>
                    <a:gd name="connsiteY4" fmla="*/ 419772 h 2078725"/>
                    <a:gd name="connsiteX0" fmla="*/ 198910 w 1322564"/>
                    <a:gd name="connsiteY0" fmla="*/ 382511 h 2041464"/>
                    <a:gd name="connsiteX1" fmla="*/ 0 w 1322564"/>
                    <a:gd name="connsiteY1" fmla="*/ 2041464 h 2041464"/>
                    <a:gd name="connsiteX2" fmla="*/ 1322564 w 1322564"/>
                    <a:gd name="connsiteY2" fmla="*/ 1524871 h 2041464"/>
                    <a:gd name="connsiteX3" fmla="*/ 1264058 w 1322564"/>
                    <a:gd name="connsiteY3" fmla="*/ 0 h 2041464"/>
                    <a:gd name="connsiteX4" fmla="*/ 198910 w 1322564"/>
                    <a:gd name="connsiteY4" fmla="*/ 382511 h 2041464"/>
                    <a:gd name="connsiteX0" fmla="*/ 198910 w 1264058"/>
                    <a:gd name="connsiteY0" fmla="*/ 382511 h 2041464"/>
                    <a:gd name="connsiteX1" fmla="*/ 0 w 1264058"/>
                    <a:gd name="connsiteY1" fmla="*/ 2041464 h 2041464"/>
                    <a:gd name="connsiteX2" fmla="*/ 1254328 w 1264058"/>
                    <a:gd name="connsiteY2" fmla="*/ 1572119 h 2041464"/>
                    <a:gd name="connsiteX3" fmla="*/ 1264058 w 1264058"/>
                    <a:gd name="connsiteY3" fmla="*/ 0 h 2041464"/>
                    <a:gd name="connsiteX4" fmla="*/ 198910 w 1264058"/>
                    <a:gd name="connsiteY4" fmla="*/ 382511 h 2041464"/>
                    <a:gd name="connsiteX0" fmla="*/ 206932 w 1272080"/>
                    <a:gd name="connsiteY0" fmla="*/ 382511 h 1998349"/>
                    <a:gd name="connsiteX1" fmla="*/ 0 w 1272080"/>
                    <a:gd name="connsiteY1" fmla="*/ 1998349 h 1998349"/>
                    <a:gd name="connsiteX2" fmla="*/ 1262350 w 1272080"/>
                    <a:gd name="connsiteY2" fmla="*/ 1572119 h 1998349"/>
                    <a:gd name="connsiteX3" fmla="*/ 1272080 w 1272080"/>
                    <a:gd name="connsiteY3" fmla="*/ 0 h 1998349"/>
                    <a:gd name="connsiteX4" fmla="*/ 206932 w 1272080"/>
                    <a:gd name="connsiteY4" fmla="*/ 382511 h 1998349"/>
                    <a:gd name="connsiteX0" fmla="*/ 185719 w 1250867"/>
                    <a:gd name="connsiteY0" fmla="*/ 382511 h 2013790"/>
                    <a:gd name="connsiteX1" fmla="*/ 0 w 1250867"/>
                    <a:gd name="connsiteY1" fmla="*/ 2013790 h 2013790"/>
                    <a:gd name="connsiteX2" fmla="*/ 1241137 w 1250867"/>
                    <a:gd name="connsiteY2" fmla="*/ 1572119 h 2013790"/>
                    <a:gd name="connsiteX3" fmla="*/ 1250867 w 1250867"/>
                    <a:gd name="connsiteY3" fmla="*/ 0 h 2013790"/>
                    <a:gd name="connsiteX4" fmla="*/ 185719 w 1250867"/>
                    <a:gd name="connsiteY4" fmla="*/ 382511 h 2013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867" h="2013790">
                      <a:moveTo>
                        <a:pt x="185719" y="382511"/>
                      </a:moveTo>
                      <a:lnTo>
                        <a:pt x="0" y="2013790"/>
                      </a:lnTo>
                      <a:lnTo>
                        <a:pt x="1241137" y="1572119"/>
                      </a:lnTo>
                      <a:cubicBezTo>
                        <a:pt x="1244380" y="1048079"/>
                        <a:pt x="1247624" y="524040"/>
                        <a:pt x="1250867" y="0"/>
                      </a:cubicBezTo>
                      <a:lnTo>
                        <a:pt x="185719" y="382511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Parallelogram 31"/>
                <p:cNvSpPr/>
                <p:nvPr/>
              </p:nvSpPr>
              <p:spPr>
                <a:xfrm rot="4209109" flipH="1">
                  <a:off x="3643492" y="2937884"/>
                  <a:ext cx="1874013" cy="1297691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4888 w 1334983"/>
                    <a:gd name="connsiteY0" fmla="*/ 1052560 h 1052560"/>
                    <a:gd name="connsiteX1" fmla="*/ 0 w 1334983"/>
                    <a:gd name="connsiteY1" fmla="*/ 482704 h 1052560"/>
                    <a:gd name="connsiteX2" fmla="*/ 1334983 w 1334983"/>
                    <a:gd name="connsiteY2" fmla="*/ 0 h 1052560"/>
                    <a:gd name="connsiteX3" fmla="*/ 1005575 w 1334983"/>
                    <a:gd name="connsiteY3" fmla="*/ 685930 h 1052560"/>
                    <a:gd name="connsiteX4" fmla="*/ 4888 w 1334983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1823421"/>
                    <a:gd name="connsiteY0" fmla="*/ 1287318 h 1287318"/>
                    <a:gd name="connsiteX1" fmla="*/ 0 w 1823421"/>
                    <a:gd name="connsiteY1" fmla="*/ 416791 h 1287318"/>
                    <a:gd name="connsiteX2" fmla="*/ 1209025 w 1823421"/>
                    <a:gd name="connsiteY2" fmla="*/ 0 h 1287318"/>
                    <a:gd name="connsiteX3" fmla="*/ 1823421 w 1823421"/>
                    <a:gd name="connsiteY3" fmla="*/ 920688 h 1287318"/>
                    <a:gd name="connsiteX4" fmla="*/ 822734 w 1823421"/>
                    <a:gd name="connsiteY4" fmla="*/ 1287318 h 1287318"/>
                    <a:gd name="connsiteX0" fmla="*/ 822734 w 1874013"/>
                    <a:gd name="connsiteY0" fmla="*/ 1287318 h 1287318"/>
                    <a:gd name="connsiteX1" fmla="*/ 0 w 1874013"/>
                    <a:gd name="connsiteY1" fmla="*/ 416791 h 1287318"/>
                    <a:gd name="connsiteX2" fmla="*/ 1209025 w 1874013"/>
                    <a:gd name="connsiteY2" fmla="*/ 0 h 1287318"/>
                    <a:gd name="connsiteX3" fmla="*/ 1874013 w 1874013"/>
                    <a:gd name="connsiteY3" fmla="*/ 902698 h 1287318"/>
                    <a:gd name="connsiteX4" fmla="*/ 822734 w 1874013"/>
                    <a:gd name="connsiteY4" fmla="*/ 1287318 h 1287318"/>
                    <a:gd name="connsiteX0" fmla="*/ 822734 w 1874013"/>
                    <a:gd name="connsiteY0" fmla="*/ 1278323 h 1278323"/>
                    <a:gd name="connsiteX1" fmla="*/ 0 w 1874013"/>
                    <a:gd name="connsiteY1" fmla="*/ 407796 h 1278323"/>
                    <a:gd name="connsiteX2" fmla="*/ 1183728 w 1874013"/>
                    <a:gd name="connsiteY2" fmla="*/ 0 h 1278323"/>
                    <a:gd name="connsiteX3" fmla="*/ 1874013 w 1874013"/>
                    <a:gd name="connsiteY3" fmla="*/ 893703 h 1278323"/>
                    <a:gd name="connsiteX4" fmla="*/ 822734 w 1874013"/>
                    <a:gd name="connsiteY4" fmla="*/ 1278323 h 127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4013" h="1278323">
                      <a:moveTo>
                        <a:pt x="822734" y="1278323"/>
                      </a:moveTo>
                      <a:lnTo>
                        <a:pt x="0" y="407796"/>
                      </a:lnTo>
                      <a:lnTo>
                        <a:pt x="1183728" y="0"/>
                      </a:lnTo>
                      <a:lnTo>
                        <a:pt x="1874013" y="893703"/>
                      </a:lnTo>
                      <a:lnTo>
                        <a:pt x="822734" y="1278323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arallelogram 31"/>
                <p:cNvSpPr/>
                <p:nvPr/>
              </p:nvSpPr>
              <p:spPr>
                <a:xfrm rot="4209109" flipH="1">
                  <a:off x="3654678" y="3099488"/>
                  <a:ext cx="1390394" cy="2110219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520892"/>
                    <a:gd name="connsiteY0" fmla="*/ 1105702 h 1105702"/>
                    <a:gd name="connsiteX1" fmla="*/ 185909 w 1520892"/>
                    <a:gd name="connsiteY1" fmla="*/ 482704 h 1105702"/>
                    <a:gd name="connsiteX2" fmla="*/ 1520892 w 1520892"/>
                    <a:gd name="connsiteY2" fmla="*/ 0 h 1105702"/>
                    <a:gd name="connsiteX3" fmla="*/ 1191484 w 1520892"/>
                    <a:gd name="connsiteY3" fmla="*/ 685930 h 1105702"/>
                    <a:gd name="connsiteX4" fmla="*/ 0 w 1520892"/>
                    <a:gd name="connsiteY4" fmla="*/ 1105702 h 1105702"/>
                    <a:gd name="connsiteX0" fmla="*/ 198910 w 1719802"/>
                    <a:gd name="connsiteY0" fmla="*/ 1105702 h 2764655"/>
                    <a:gd name="connsiteX1" fmla="*/ 0 w 1719802"/>
                    <a:gd name="connsiteY1" fmla="*/ 2764655 h 2764655"/>
                    <a:gd name="connsiteX2" fmla="*/ 1719802 w 1719802"/>
                    <a:gd name="connsiteY2" fmla="*/ 0 h 2764655"/>
                    <a:gd name="connsiteX3" fmla="*/ 1390394 w 1719802"/>
                    <a:gd name="connsiteY3" fmla="*/ 685930 h 2764655"/>
                    <a:gd name="connsiteX4" fmla="*/ 198910 w 1719802"/>
                    <a:gd name="connsiteY4" fmla="*/ 1105702 h 2764655"/>
                    <a:gd name="connsiteX0" fmla="*/ 198910 w 1390394"/>
                    <a:gd name="connsiteY0" fmla="*/ 419772 h 2078725"/>
                    <a:gd name="connsiteX1" fmla="*/ 0 w 1390394"/>
                    <a:gd name="connsiteY1" fmla="*/ 2078725 h 2078725"/>
                    <a:gd name="connsiteX2" fmla="*/ 1322564 w 1390394"/>
                    <a:gd name="connsiteY2" fmla="*/ 1562132 h 2078725"/>
                    <a:gd name="connsiteX3" fmla="*/ 1390394 w 1390394"/>
                    <a:gd name="connsiteY3" fmla="*/ 0 h 2078725"/>
                    <a:gd name="connsiteX4" fmla="*/ 198910 w 1390394"/>
                    <a:gd name="connsiteY4" fmla="*/ 419772 h 2078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394" h="2078725">
                      <a:moveTo>
                        <a:pt x="198910" y="419772"/>
                      </a:moveTo>
                      <a:lnTo>
                        <a:pt x="0" y="2078725"/>
                      </a:lnTo>
                      <a:lnTo>
                        <a:pt x="1322564" y="1562132"/>
                      </a:lnTo>
                      <a:lnTo>
                        <a:pt x="1390394" y="0"/>
                      </a:lnTo>
                      <a:lnTo>
                        <a:pt x="198910" y="419772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Parallelogram 31"/>
                <p:cNvSpPr/>
                <p:nvPr/>
              </p:nvSpPr>
              <p:spPr>
                <a:xfrm rot="4209109" flipH="1">
                  <a:off x="2063230" y="3557202"/>
                  <a:ext cx="2065603" cy="1369921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4888 w 1334983"/>
                    <a:gd name="connsiteY0" fmla="*/ 1052560 h 1052560"/>
                    <a:gd name="connsiteX1" fmla="*/ 0 w 1334983"/>
                    <a:gd name="connsiteY1" fmla="*/ 482704 h 1052560"/>
                    <a:gd name="connsiteX2" fmla="*/ 1334983 w 1334983"/>
                    <a:gd name="connsiteY2" fmla="*/ 0 h 1052560"/>
                    <a:gd name="connsiteX3" fmla="*/ 1005575 w 1334983"/>
                    <a:gd name="connsiteY3" fmla="*/ 685930 h 1052560"/>
                    <a:gd name="connsiteX4" fmla="*/ 4888 w 1334983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1823421"/>
                    <a:gd name="connsiteY0" fmla="*/ 1287318 h 1287318"/>
                    <a:gd name="connsiteX1" fmla="*/ 0 w 1823421"/>
                    <a:gd name="connsiteY1" fmla="*/ 416791 h 1287318"/>
                    <a:gd name="connsiteX2" fmla="*/ 1209025 w 1823421"/>
                    <a:gd name="connsiteY2" fmla="*/ 0 h 1287318"/>
                    <a:gd name="connsiteX3" fmla="*/ 1823421 w 1823421"/>
                    <a:gd name="connsiteY3" fmla="*/ 920688 h 1287318"/>
                    <a:gd name="connsiteX4" fmla="*/ 822734 w 1823421"/>
                    <a:gd name="connsiteY4" fmla="*/ 1287318 h 1287318"/>
                    <a:gd name="connsiteX0" fmla="*/ 822734 w 1874013"/>
                    <a:gd name="connsiteY0" fmla="*/ 1287318 h 1287318"/>
                    <a:gd name="connsiteX1" fmla="*/ 0 w 1874013"/>
                    <a:gd name="connsiteY1" fmla="*/ 416791 h 1287318"/>
                    <a:gd name="connsiteX2" fmla="*/ 1209025 w 1874013"/>
                    <a:gd name="connsiteY2" fmla="*/ 0 h 1287318"/>
                    <a:gd name="connsiteX3" fmla="*/ 1874013 w 1874013"/>
                    <a:gd name="connsiteY3" fmla="*/ 902698 h 1287318"/>
                    <a:gd name="connsiteX4" fmla="*/ 822734 w 1874013"/>
                    <a:gd name="connsiteY4" fmla="*/ 1287318 h 1287318"/>
                    <a:gd name="connsiteX0" fmla="*/ 822734 w 1874013"/>
                    <a:gd name="connsiteY0" fmla="*/ 1278323 h 1278323"/>
                    <a:gd name="connsiteX1" fmla="*/ 0 w 1874013"/>
                    <a:gd name="connsiteY1" fmla="*/ 407796 h 1278323"/>
                    <a:gd name="connsiteX2" fmla="*/ 1183728 w 1874013"/>
                    <a:gd name="connsiteY2" fmla="*/ 0 h 1278323"/>
                    <a:gd name="connsiteX3" fmla="*/ 1874013 w 1874013"/>
                    <a:gd name="connsiteY3" fmla="*/ 893703 h 1278323"/>
                    <a:gd name="connsiteX4" fmla="*/ 822734 w 1874013"/>
                    <a:gd name="connsiteY4" fmla="*/ 1278323 h 1278323"/>
                    <a:gd name="connsiteX0" fmla="*/ 717394 w 1874013"/>
                    <a:gd name="connsiteY0" fmla="*/ 1349475 h 1349475"/>
                    <a:gd name="connsiteX1" fmla="*/ 0 w 1874013"/>
                    <a:gd name="connsiteY1" fmla="*/ 407796 h 1349475"/>
                    <a:gd name="connsiteX2" fmla="*/ 1183728 w 1874013"/>
                    <a:gd name="connsiteY2" fmla="*/ 0 h 1349475"/>
                    <a:gd name="connsiteX3" fmla="*/ 1874013 w 1874013"/>
                    <a:gd name="connsiteY3" fmla="*/ 893703 h 1349475"/>
                    <a:gd name="connsiteX4" fmla="*/ 717394 w 1874013"/>
                    <a:gd name="connsiteY4" fmla="*/ 1349475 h 1349475"/>
                    <a:gd name="connsiteX0" fmla="*/ 753459 w 1910078"/>
                    <a:gd name="connsiteY0" fmla="*/ 1349475 h 1349475"/>
                    <a:gd name="connsiteX1" fmla="*/ 0 w 1910078"/>
                    <a:gd name="connsiteY1" fmla="*/ 513598 h 1349475"/>
                    <a:gd name="connsiteX2" fmla="*/ 1219793 w 1910078"/>
                    <a:gd name="connsiteY2" fmla="*/ 0 h 1349475"/>
                    <a:gd name="connsiteX3" fmla="*/ 1910078 w 1910078"/>
                    <a:gd name="connsiteY3" fmla="*/ 893703 h 1349475"/>
                    <a:gd name="connsiteX4" fmla="*/ 753459 w 1910078"/>
                    <a:gd name="connsiteY4" fmla="*/ 1349475 h 134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0078" h="1349475">
                      <a:moveTo>
                        <a:pt x="753459" y="1349475"/>
                      </a:moveTo>
                      <a:lnTo>
                        <a:pt x="0" y="513598"/>
                      </a:lnTo>
                      <a:lnTo>
                        <a:pt x="1219793" y="0"/>
                      </a:lnTo>
                      <a:lnTo>
                        <a:pt x="1910078" y="893703"/>
                      </a:lnTo>
                      <a:lnTo>
                        <a:pt x="753459" y="1349475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Parallelogram 31"/>
              <p:cNvSpPr/>
              <p:nvPr/>
            </p:nvSpPr>
            <p:spPr>
              <a:xfrm rot="4209109" flipH="1">
                <a:off x="4675281" y="3068662"/>
                <a:ext cx="427772" cy="1737005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389551"/>
                  <a:gd name="connsiteY0" fmla="*/ 1557029 h 1676621"/>
                  <a:gd name="connsiteX1" fmla="*/ 0 w 389551"/>
                  <a:gd name="connsiteY1" fmla="*/ 0 h 1676621"/>
                  <a:gd name="connsiteX2" fmla="*/ 389527 w 389551"/>
                  <a:gd name="connsiteY2" fmla="*/ 118845 h 1676621"/>
                  <a:gd name="connsiteX3" fmla="*/ 354801 w 389551"/>
                  <a:gd name="connsiteY3" fmla="*/ 1676621 h 1676621"/>
                  <a:gd name="connsiteX4" fmla="*/ 608 w 389551"/>
                  <a:gd name="connsiteY4" fmla="*/ 1557029 h 1676621"/>
                  <a:gd name="connsiteX0" fmla="*/ 608 w 424196"/>
                  <a:gd name="connsiteY0" fmla="*/ 1557029 h 1676621"/>
                  <a:gd name="connsiteX1" fmla="*/ 0 w 424196"/>
                  <a:gd name="connsiteY1" fmla="*/ 0 h 1676621"/>
                  <a:gd name="connsiteX2" fmla="*/ 424184 w 424196"/>
                  <a:gd name="connsiteY2" fmla="*/ 120010 h 1676621"/>
                  <a:gd name="connsiteX3" fmla="*/ 354801 w 424196"/>
                  <a:gd name="connsiteY3" fmla="*/ 1676621 h 1676621"/>
                  <a:gd name="connsiteX4" fmla="*/ 608 w 424196"/>
                  <a:gd name="connsiteY4" fmla="*/ 1557029 h 1676621"/>
                  <a:gd name="connsiteX0" fmla="*/ 608 w 424184"/>
                  <a:gd name="connsiteY0" fmla="*/ 1557029 h 1676621"/>
                  <a:gd name="connsiteX1" fmla="*/ 0 w 424184"/>
                  <a:gd name="connsiteY1" fmla="*/ 0 h 1676621"/>
                  <a:gd name="connsiteX2" fmla="*/ 424184 w 424184"/>
                  <a:gd name="connsiteY2" fmla="*/ 120010 h 1676621"/>
                  <a:gd name="connsiteX3" fmla="*/ 354801 w 424184"/>
                  <a:gd name="connsiteY3" fmla="*/ 1676621 h 1676621"/>
                  <a:gd name="connsiteX4" fmla="*/ 608 w 424184"/>
                  <a:gd name="connsiteY4" fmla="*/ 1557029 h 1676621"/>
                  <a:gd name="connsiteX0" fmla="*/ 7 w 427779"/>
                  <a:gd name="connsiteY0" fmla="*/ 1470849 h 1676621"/>
                  <a:gd name="connsiteX1" fmla="*/ 3595 w 427779"/>
                  <a:gd name="connsiteY1" fmla="*/ 0 h 1676621"/>
                  <a:gd name="connsiteX2" fmla="*/ 427779 w 427779"/>
                  <a:gd name="connsiteY2" fmla="*/ 120010 h 1676621"/>
                  <a:gd name="connsiteX3" fmla="*/ 358396 w 427779"/>
                  <a:gd name="connsiteY3" fmla="*/ 1676621 h 1676621"/>
                  <a:gd name="connsiteX4" fmla="*/ 7 w 427779"/>
                  <a:gd name="connsiteY4" fmla="*/ 1470849 h 1676621"/>
                  <a:gd name="connsiteX0" fmla="*/ 1 w 427773"/>
                  <a:gd name="connsiteY0" fmla="*/ 1505309 h 1711081"/>
                  <a:gd name="connsiteX1" fmla="*/ 100499 w 427773"/>
                  <a:gd name="connsiteY1" fmla="*/ 0 h 1711081"/>
                  <a:gd name="connsiteX2" fmla="*/ 427773 w 427773"/>
                  <a:gd name="connsiteY2" fmla="*/ 154470 h 1711081"/>
                  <a:gd name="connsiteX3" fmla="*/ 358390 w 427773"/>
                  <a:gd name="connsiteY3" fmla="*/ 1711081 h 1711081"/>
                  <a:gd name="connsiteX4" fmla="*/ 1 w 427773"/>
                  <a:gd name="connsiteY4" fmla="*/ 1505309 h 1711081"/>
                  <a:gd name="connsiteX0" fmla="*/ 0 w 427772"/>
                  <a:gd name="connsiteY0" fmla="*/ 1505309 h 1711081"/>
                  <a:gd name="connsiteX1" fmla="*/ 100498 w 427772"/>
                  <a:gd name="connsiteY1" fmla="*/ 0 h 1711081"/>
                  <a:gd name="connsiteX2" fmla="*/ 427772 w 427772"/>
                  <a:gd name="connsiteY2" fmla="*/ 154470 h 1711081"/>
                  <a:gd name="connsiteX3" fmla="*/ 358389 w 427772"/>
                  <a:gd name="connsiteY3" fmla="*/ 1711081 h 1711081"/>
                  <a:gd name="connsiteX4" fmla="*/ 0 w 427772"/>
                  <a:gd name="connsiteY4" fmla="*/ 1505309 h 171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772" h="1711081">
                    <a:moveTo>
                      <a:pt x="0" y="1505309"/>
                    </a:moveTo>
                    <a:lnTo>
                      <a:pt x="100498" y="0"/>
                    </a:lnTo>
                    <a:lnTo>
                      <a:pt x="427772" y="154470"/>
                    </a:lnTo>
                    <a:lnTo>
                      <a:pt x="358389" y="1711081"/>
                    </a:lnTo>
                    <a:lnTo>
                      <a:pt x="0" y="150530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Parallelogram 31"/>
              <p:cNvSpPr/>
              <p:nvPr/>
            </p:nvSpPr>
            <p:spPr>
              <a:xfrm rot="4209109" flipH="1">
                <a:off x="4548598" y="2632189"/>
                <a:ext cx="893202" cy="1104782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0152"/>
                  <a:gd name="connsiteY0" fmla="*/ 1557029 h 2267450"/>
                  <a:gd name="connsiteX1" fmla="*/ 0 w 400152"/>
                  <a:gd name="connsiteY1" fmla="*/ 0 h 2267450"/>
                  <a:gd name="connsiteX2" fmla="*/ 389527 w 400152"/>
                  <a:gd name="connsiteY2" fmla="*/ 118845 h 2267450"/>
                  <a:gd name="connsiteX3" fmla="*/ 400152 w 400152"/>
                  <a:gd name="connsiteY3" fmla="*/ 2267450 h 2267450"/>
                  <a:gd name="connsiteX4" fmla="*/ 608 w 400152"/>
                  <a:gd name="connsiteY4" fmla="*/ 1557029 h 2267450"/>
                  <a:gd name="connsiteX0" fmla="*/ 0 w 676949"/>
                  <a:gd name="connsiteY0" fmla="*/ 1379168 h 2267450"/>
                  <a:gd name="connsiteX1" fmla="*/ 276797 w 676949"/>
                  <a:gd name="connsiteY1" fmla="*/ 0 h 2267450"/>
                  <a:gd name="connsiteX2" fmla="*/ 666324 w 676949"/>
                  <a:gd name="connsiteY2" fmla="*/ 118845 h 2267450"/>
                  <a:gd name="connsiteX3" fmla="*/ 676949 w 676949"/>
                  <a:gd name="connsiteY3" fmla="*/ 2267450 h 2267450"/>
                  <a:gd name="connsiteX4" fmla="*/ 0 w 676949"/>
                  <a:gd name="connsiteY4" fmla="*/ 1379168 h 2267450"/>
                  <a:gd name="connsiteX0" fmla="*/ 0 w 775294"/>
                  <a:gd name="connsiteY0" fmla="*/ 1379168 h 2267450"/>
                  <a:gd name="connsiteX1" fmla="*/ 276797 w 775294"/>
                  <a:gd name="connsiteY1" fmla="*/ 0 h 2267450"/>
                  <a:gd name="connsiteX2" fmla="*/ 775285 w 775294"/>
                  <a:gd name="connsiteY2" fmla="*/ 1948175 h 2267450"/>
                  <a:gd name="connsiteX3" fmla="*/ 676949 w 775294"/>
                  <a:gd name="connsiteY3" fmla="*/ 2267450 h 2267450"/>
                  <a:gd name="connsiteX4" fmla="*/ 0 w 775294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200012 h 1088294"/>
                  <a:gd name="connsiteX1" fmla="*/ 222813 w 775285"/>
                  <a:gd name="connsiteY1" fmla="*/ 0 h 1088294"/>
                  <a:gd name="connsiteX2" fmla="*/ 775285 w 775285"/>
                  <a:gd name="connsiteY2" fmla="*/ 769019 h 1088294"/>
                  <a:gd name="connsiteX3" fmla="*/ 676949 w 775285"/>
                  <a:gd name="connsiteY3" fmla="*/ 1088294 h 1088294"/>
                  <a:gd name="connsiteX4" fmla="*/ 0 w 775285"/>
                  <a:gd name="connsiteY4" fmla="*/ 200012 h 1088294"/>
                  <a:gd name="connsiteX0" fmla="*/ 0 w 893202"/>
                  <a:gd name="connsiteY0" fmla="*/ 200012 h 1088294"/>
                  <a:gd name="connsiteX1" fmla="*/ 222813 w 893202"/>
                  <a:gd name="connsiteY1" fmla="*/ 0 h 1088294"/>
                  <a:gd name="connsiteX2" fmla="*/ 893202 w 893202"/>
                  <a:gd name="connsiteY2" fmla="*/ 922664 h 1088294"/>
                  <a:gd name="connsiteX3" fmla="*/ 676949 w 893202"/>
                  <a:gd name="connsiteY3" fmla="*/ 1088294 h 1088294"/>
                  <a:gd name="connsiteX4" fmla="*/ 0 w 893202"/>
                  <a:gd name="connsiteY4" fmla="*/ 200012 h 108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202" h="1088294">
                    <a:moveTo>
                      <a:pt x="0" y="200012"/>
                    </a:moveTo>
                    <a:lnTo>
                      <a:pt x="222813" y="0"/>
                    </a:lnTo>
                    <a:lnTo>
                      <a:pt x="893202" y="922664"/>
                    </a:lnTo>
                    <a:lnTo>
                      <a:pt x="676949" y="1088294"/>
                    </a:lnTo>
                    <a:lnTo>
                      <a:pt x="0" y="20001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Parallelogram 31"/>
              <p:cNvSpPr/>
              <p:nvPr/>
            </p:nvSpPr>
            <p:spPr>
              <a:xfrm rot="4209109" flipH="1">
                <a:off x="3156150" y="3196865"/>
                <a:ext cx="872018" cy="1229466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0152"/>
                  <a:gd name="connsiteY0" fmla="*/ 1557029 h 2267450"/>
                  <a:gd name="connsiteX1" fmla="*/ 0 w 400152"/>
                  <a:gd name="connsiteY1" fmla="*/ 0 h 2267450"/>
                  <a:gd name="connsiteX2" fmla="*/ 389527 w 400152"/>
                  <a:gd name="connsiteY2" fmla="*/ 118845 h 2267450"/>
                  <a:gd name="connsiteX3" fmla="*/ 400152 w 400152"/>
                  <a:gd name="connsiteY3" fmla="*/ 2267450 h 2267450"/>
                  <a:gd name="connsiteX4" fmla="*/ 608 w 400152"/>
                  <a:gd name="connsiteY4" fmla="*/ 1557029 h 2267450"/>
                  <a:gd name="connsiteX0" fmla="*/ 0 w 676949"/>
                  <a:gd name="connsiteY0" fmla="*/ 1379168 h 2267450"/>
                  <a:gd name="connsiteX1" fmla="*/ 276797 w 676949"/>
                  <a:gd name="connsiteY1" fmla="*/ 0 h 2267450"/>
                  <a:gd name="connsiteX2" fmla="*/ 666324 w 676949"/>
                  <a:gd name="connsiteY2" fmla="*/ 118845 h 2267450"/>
                  <a:gd name="connsiteX3" fmla="*/ 676949 w 676949"/>
                  <a:gd name="connsiteY3" fmla="*/ 2267450 h 2267450"/>
                  <a:gd name="connsiteX4" fmla="*/ 0 w 676949"/>
                  <a:gd name="connsiteY4" fmla="*/ 1379168 h 2267450"/>
                  <a:gd name="connsiteX0" fmla="*/ 0 w 775294"/>
                  <a:gd name="connsiteY0" fmla="*/ 1379168 h 2267450"/>
                  <a:gd name="connsiteX1" fmla="*/ 276797 w 775294"/>
                  <a:gd name="connsiteY1" fmla="*/ 0 h 2267450"/>
                  <a:gd name="connsiteX2" fmla="*/ 775285 w 775294"/>
                  <a:gd name="connsiteY2" fmla="*/ 1948175 h 2267450"/>
                  <a:gd name="connsiteX3" fmla="*/ 676949 w 775294"/>
                  <a:gd name="connsiteY3" fmla="*/ 2267450 h 2267450"/>
                  <a:gd name="connsiteX4" fmla="*/ 0 w 775294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200012 h 1088294"/>
                  <a:gd name="connsiteX1" fmla="*/ 222813 w 775285"/>
                  <a:gd name="connsiteY1" fmla="*/ 0 h 1088294"/>
                  <a:gd name="connsiteX2" fmla="*/ 775285 w 775285"/>
                  <a:gd name="connsiteY2" fmla="*/ 769019 h 1088294"/>
                  <a:gd name="connsiteX3" fmla="*/ 676949 w 775285"/>
                  <a:gd name="connsiteY3" fmla="*/ 1088294 h 1088294"/>
                  <a:gd name="connsiteX4" fmla="*/ 0 w 775285"/>
                  <a:gd name="connsiteY4" fmla="*/ 200012 h 1088294"/>
                  <a:gd name="connsiteX0" fmla="*/ 0 w 893202"/>
                  <a:gd name="connsiteY0" fmla="*/ 200012 h 1088294"/>
                  <a:gd name="connsiteX1" fmla="*/ 222813 w 893202"/>
                  <a:gd name="connsiteY1" fmla="*/ 0 h 1088294"/>
                  <a:gd name="connsiteX2" fmla="*/ 893202 w 893202"/>
                  <a:gd name="connsiteY2" fmla="*/ 922664 h 1088294"/>
                  <a:gd name="connsiteX3" fmla="*/ 676949 w 893202"/>
                  <a:gd name="connsiteY3" fmla="*/ 1088294 h 1088294"/>
                  <a:gd name="connsiteX4" fmla="*/ 0 w 893202"/>
                  <a:gd name="connsiteY4" fmla="*/ 200012 h 1088294"/>
                  <a:gd name="connsiteX0" fmla="*/ 0 w 975132"/>
                  <a:gd name="connsiteY0" fmla="*/ 181937 h 1088294"/>
                  <a:gd name="connsiteX1" fmla="*/ 304743 w 975132"/>
                  <a:gd name="connsiteY1" fmla="*/ 0 h 1088294"/>
                  <a:gd name="connsiteX2" fmla="*/ 975132 w 975132"/>
                  <a:gd name="connsiteY2" fmla="*/ 922664 h 1088294"/>
                  <a:gd name="connsiteX3" fmla="*/ 758879 w 975132"/>
                  <a:gd name="connsiteY3" fmla="*/ 1088294 h 1088294"/>
                  <a:gd name="connsiteX4" fmla="*/ 0 w 975132"/>
                  <a:gd name="connsiteY4" fmla="*/ 181937 h 1088294"/>
                  <a:gd name="connsiteX0" fmla="*/ 0 w 975132"/>
                  <a:gd name="connsiteY0" fmla="*/ 271115 h 1177472"/>
                  <a:gd name="connsiteX1" fmla="*/ 176219 w 975132"/>
                  <a:gd name="connsiteY1" fmla="*/ 0 h 1177472"/>
                  <a:gd name="connsiteX2" fmla="*/ 975132 w 975132"/>
                  <a:gd name="connsiteY2" fmla="*/ 1011842 h 1177472"/>
                  <a:gd name="connsiteX3" fmla="*/ 758879 w 975132"/>
                  <a:gd name="connsiteY3" fmla="*/ 1177472 h 1177472"/>
                  <a:gd name="connsiteX4" fmla="*/ 0 w 975132"/>
                  <a:gd name="connsiteY4" fmla="*/ 271115 h 1177472"/>
                  <a:gd name="connsiteX0" fmla="*/ 0 w 872018"/>
                  <a:gd name="connsiteY0" fmla="*/ 271115 h 1177472"/>
                  <a:gd name="connsiteX1" fmla="*/ 176219 w 872018"/>
                  <a:gd name="connsiteY1" fmla="*/ 0 h 1177472"/>
                  <a:gd name="connsiteX2" fmla="*/ 872018 w 872018"/>
                  <a:gd name="connsiteY2" fmla="*/ 879909 h 1177472"/>
                  <a:gd name="connsiteX3" fmla="*/ 758879 w 872018"/>
                  <a:gd name="connsiteY3" fmla="*/ 1177472 h 1177472"/>
                  <a:gd name="connsiteX4" fmla="*/ 0 w 872018"/>
                  <a:gd name="connsiteY4" fmla="*/ 271115 h 1177472"/>
                  <a:gd name="connsiteX0" fmla="*/ 0 w 872018"/>
                  <a:gd name="connsiteY0" fmla="*/ 304760 h 1211117"/>
                  <a:gd name="connsiteX1" fmla="*/ 157044 w 872018"/>
                  <a:gd name="connsiteY1" fmla="*/ 0 h 1211117"/>
                  <a:gd name="connsiteX2" fmla="*/ 872018 w 872018"/>
                  <a:gd name="connsiteY2" fmla="*/ 913554 h 1211117"/>
                  <a:gd name="connsiteX3" fmla="*/ 758879 w 872018"/>
                  <a:gd name="connsiteY3" fmla="*/ 1211117 h 1211117"/>
                  <a:gd name="connsiteX4" fmla="*/ 0 w 872018"/>
                  <a:gd name="connsiteY4" fmla="*/ 304760 h 121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2018" h="1211117">
                    <a:moveTo>
                      <a:pt x="0" y="304760"/>
                    </a:moveTo>
                    <a:lnTo>
                      <a:pt x="157044" y="0"/>
                    </a:lnTo>
                    <a:lnTo>
                      <a:pt x="872018" y="913554"/>
                    </a:lnTo>
                    <a:lnTo>
                      <a:pt x="758879" y="1211117"/>
                    </a:lnTo>
                    <a:lnTo>
                      <a:pt x="0" y="30476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771800" y="3716628"/>
              <a:ext cx="2158" cy="1327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400000">
              <a:off x="2318951" y="4242089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Altura</a:t>
              </a:r>
              <a:endParaRPr lang="pt-BR" sz="1200" b="1" dirty="0"/>
            </a:p>
          </p:txBody>
        </p:sp>
        <p:cxnSp>
          <p:nvCxnSpPr>
            <p:cNvPr id="12" name="Straight Arrow Connector 12"/>
            <p:cNvCxnSpPr/>
            <p:nvPr/>
          </p:nvCxnSpPr>
          <p:spPr>
            <a:xfrm flipH="1" flipV="1">
              <a:off x="2779177" y="5157192"/>
              <a:ext cx="1074785" cy="4783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3"/>
            <p:cNvCxnSpPr/>
            <p:nvPr/>
          </p:nvCxnSpPr>
          <p:spPr>
            <a:xfrm flipV="1">
              <a:off x="4067161" y="4860264"/>
              <a:ext cx="1509431" cy="7502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4"/>
            <p:cNvSpPr txBox="1"/>
            <p:nvPr/>
          </p:nvSpPr>
          <p:spPr>
            <a:xfrm rot="1396261">
              <a:off x="2814267" y="5373635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Largura</a:t>
              </a:r>
              <a:endParaRPr lang="pt-BR" sz="1200" b="1" dirty="0"/>
            </a:p>
          </p:txBody>
        </p:sp>
        <p:sp>
          <p:nvSpPr>
            <p:cNvPr id="15" name="TextBox 15"/>
            <p:cNvSpPr txBox="1"/>
            <p:nvPr/>
          </p:nvSpPr>
          <p:spPr>
            <a:xfrm rot="20024213">
              <a:off x="4368730" y="5189036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Comprimento</a:t>
              </a:r>
              <a:endParaRPr lang="pt-BR" sz="1200" b="1" dirty="0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800358" y="539135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Medidas Internas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x</a:t>
            </a:r>
            <a:r>
              <a:rPr lang="pt-BR" dirty="0" smtClean="0">
                <a:solidFill>
                  <a:srgbClr val="FF0000"/>
                </a:solidFill>
              </a:rPr>
              <a:t>L</a:t>
            </a:r>
            <a:r>
              <a:rPr lang="pt-BR" dirty="0" smtClean="0"/>
              <a:t>x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Formas Geométricas Prisma e Pirâmide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34818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142875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Essas dimensões são: largura, comprimento e altura.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34819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0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21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Group 29"/>
          <p:cNvGrpSpPr/>
          <p:nvPr/>
        </p:nvGrpSpPr>
        <p:grpSpPr>
          <a:xfrm>
            <a:off x="2410927" y="2171499"/>
            <a:ext cx="3765663" cy="3332865"/>
            <a:chOff x="2494800" y="2737979"/>
            <a:chExt cx="3290886" cy="2912655"/>
          </a:xfrm>
        </p:grpSpPr>
        <p:grpSp>
          <p:nvGrpSpPr>
            <p:cNvPr id="9" name="Group 4"/>
            <p:cNvGrpSpPr/>
            <p:nvPr/>
          </p:nvGrpSpPr>
          <p:grpSpPr>
            <a:xfrm>
              <a:off x="2625944" y="2737979"/>
              <a:ext cx="3159742" cy="2901764"/>
              <a:chOff x="2625944" y="2737979"/>
              <a:chExt cx="3159742" cy="2901764"/>
            </a:xfrm>
          </p:grpSpPr>
          <p:sp>
            <p:nvSpPr>
              <p:cNvPr id="16" name="Parallelogram 31"/>
              <p:cNvSpPr/>
              <p:nvPr/>
            </p:nvSpPr>
            <p:spPr>
              <a:xfrm rot="4209109" flipH="1">
                <a:off x="3325637" y="2408894"/>
                <a:ext cx="405945" cy="1710946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945" h="1685411">
                    <a:moveTo>
                      <a:pt x="608" y="1557029"/>
                    </a:moveTo>
                    <a:cubicBezTo>
                      <a:pt x="405" y="1038019"/>
                      <a:pt x="203" y="519010"/>
                      <a:pt x="0" y="0"/>
                    </a:cubicBezTo>
                    <a:lnTo>
                      <a:pt x="389527" y="118845"/>
                    </a:lnTo>
                    <a:cubicBezTo>
                      <a:pt x="390631" y="636937"/>
                      <a:pt x="404841" y="1167319"/>
                      <a:pt x="405945" y="1685411"/>
                    </a:cubicBezTo>
                    <a:lnTo>
                      <a:pt x="608" y="155702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Group 2"/>
              <p:cNvGrpSpPr/>
              <p:nvPr/>
            </p:nvGrpSpPr>
            <p:grpSpPr>
              <a:xfrm>
                <a:off x="2625944" y="3014502"/>
                <a:ext cx="3159742" cy="2625241"/>
                <a:chOff x="2245242" y="2649723"/>
                <a:chExt cx="3159742" cy="2625241"/>
              </a:xfrm>
            </p:grpSpPr>
            <p:sp>
              <p:nvSpPr>
                <p:cNvPr id="21" name="Parallelogram 31"/>
                <p:cNvSpPr/>
                <p:nvPr/>
              </p:nvSpPr>
              <p:spPr>
                <a:xfrm rot="4209109" flipH="1">
                  <a:off x="2641958" y="2708952"/>
                  <a:ext cx="1250867" cy="2044300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520892"/>
                    <a:gd name="connsiteY0" fmla="*/ 1105702 h 1105702"/>
                    <a:gd name="connsiteX1" fmla="*/ 185909 w 1520892"/>
                    <a:gd name="connsiteY1" fmla="*/ 482704 h 1105702"/>
                    <a:gd name="connsiteX2" fmla="*/ 1520892 w 1520892"/>
                    <a:gd name="connsiteY2" fmla="*/ 0 h 1105702"/>
                    <a:gd name="connsiteX3" fmla="*/ 1191484 w 1520892"/>
                    <a:gd name="connsiteY3" fmla="*/ 685930 h 1105702"/>
                    <a:gd name="connsiteX4" fmla="*/ 0 w 1520892"/>
                    <a:gd name="connsiteY4" fmla="*/ 1105702 h 1105702"/>
                    <a:gd name="connsiteX0" fmla="*/ 198910 w 1719802"/>
                    <a:gd name="connsiteY0" fmla="*/ 1105702 h 2764655"/>
                    <a:gd name="connsiteX1" fmla="*/ 0 w 1719802"/>
                    <a:gd name="connsiteY1" fmla="*/ 2764655 h 2764655"/>
                    <a:gd name="connsiteX2" fmla="*/ 1719802 w 1719802"/>
                    <a:gd name="connsiteY2" fmla="*/ 0 h 2764655"/>
                    <a:gd name="connsiteX3" fmla="*/ 1390394 w 1719802"/>
                    <a:gd name="connsiteY3" fmla="*/ 685930 h 2764655"/>
                    <a:gd name="connsiteX4" fmla="*/ 198910 w 1719802"/>
                    <a:gd name="connsiteY4" fmla="*/ 1105702 h 2764655"/>
                    <a:gd name="connsiteX0" fmla="*/ 198910 w 1390394"/>
                    <a:gd name="connsiteY0" fmla="*/ 419772 h 2078725"/>
                    <a:gd name="connsiteX1" fmla="*/ 0 w 1390394"/>
                    <a:gd name="connsiteY1" fmla="*/ 2078725 h 2078725"/>
                    <a:gd name="connsiteX2" fmla="*/ 1322564 w 1390394"/>
                    <a:gd name="connsiteY2" fmla="*/ 1562132 h 2078725"/>
                    <a:gd name="connsiteX3" fmla="*/ 1390394 w 1390394"/>
                    <a:gd name="connsiteY3" fmla="*/ 0 h 2078725"/>
                    <a:gd name="connsiteX4" fmla="*/ 198910 w 1390394"/>
                    <a:gd name="connsiteY4" fmla="*/ 419772 h 2078725"/>
                    <a:gd name="connsiteX0" fmla="*/ 198910 w 1322564"/>
                    <a:gd name="connsiteY0" fmla="*/ 382511 h 2041464"/>
                    <a:gd name="connsiteX1" fmla="*/ 0 w 1322564"/>
                    <a:gd name="connsiteY1" fmla="*/ 2041464 h 2041464"/>
                    <a:gd name="connsiteX2" fmla="*/ 1322564 w 1322564"/>
                    <a:gd name="connsiteY2" fmla="*/ 1524871 h 2041464"/>
                    <a:gd name="connsiteX3" fmla="*/ 1264058 w 1322564"/>
                    <a:gd name="connsiteY3" fmla="*/ 0 h 2041464"/>
                    <a:gd name="connsiteX4" fmla="*/ 198910 w 1322564"/>
                    <a:gd name="connsiteY4" fmla="*/ 382511 h 2041464"/>
                    <a:gd name="connsiteX0" fmla="*/ 198910 w 1264058"/>
                    <a:gd name="connsiteY0" fmla="*/ 382511 h 2041464"/>
                    <a:gd name="connsiteX1" fmla="*/ 0 w 1264058"/>
                    <a:gd name="connsiteY1" fmla="*/ 2041464 h 2041464"/>
                    <a:gd name="connsiteX2" fmla="*/ 1254328 w 1264058"/>
                    <a:gd name="connsiteY2" fmla="*/ 1572119 h 2041464"/>
                    <a:gd name="connsiteX3" fmla="*/ 1264058 w 1264058"/>
                    <a:gd name="connsiteY3" fmla="*/ 0 h 2041464"/>
                    <a:gd name="connsiteX4" fmla="*/ 198910 w 1264058"/>
                    <a:gd name="connsiteY4" fmla="*/ 382511 h 2041464"/>
                    <a:gd name="connsiteX0" fmla="*/ 206932 w 1272080"/>
                    <a:gd name="connsiteY0" fmla="*/ 382511 h 1998349"/>
                    <a:gd name="connsiteX1" fmla="*/ 0 w 1272080"/>
                    <a:gd name="connsiteY1" fmla="*/ 1998349 h 1998349"/>
                    <a:gd name="connsiteX2" fmla="*/ 1262350 w 1272080"/>
                    <a:gd name="connsiteY2" fmla="*/ 1572119 h 1998349"/>
                    <a:gd name="connsiteX3" fmla="*/ 1272080 w 1272080"/>
                    <a:gd name="connsiteY3" fmla="*/ 0 h 1998349"/>
                    <a:gd name="connsiteX4" fmla="*/ 206932 w 1272080"/>
                    <a:gd name="connsiteY4" fmla="*/ 382511 h 1998349"/>
                    <a:gd name="connsiteX0" fmla="*/ 185719 w 1250867"/>
                    <a:gd name="connsiteY0" fmla="*/ 382511 h 2013790"/>
                    <a:gd name="connsiteX1" fmla="*/ 0 w 1250867"/>
                    <a:gd name="connsiteY1" fmla="*/ 2013790 h 2013790"/>
                    <a:gd name="connsiteX2" fmla="*/ 1241137 w 1250867"/>
                    <a:gd name="connsiteY2" fmla="*/ 1572119 h 2013790"/>
                    <a:gd name="connsiteX3" fmla="*/ 1250867 w 1250867"/>
                    <a:gd name="connsiteY3" fmla="*/ 0 h 2013790"/>
                    <a:gd name="connsiteX4" fmla="*/ 185719 w 1250867"/>
                    <a:gd name="connsiteY4" fmla="*/ 382511 h 2013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867" h="2013790">
                      <a:moveTo>
                        <a:pt x="185719" y="382511"/>
                      </a:moveTo>
                      <a:lnTo>
                        <a:pt x="0" y="2013790"/>
                      </a:lnTo>
                      <a:lnTo>
                        <a:pt x="1241137" y="1572119"/>
                      </a:lnTo>
                      <a:cubicBezTo>
                        <a:pt x="1244380" y="1048079"/>
                        <a:pt x="1247624" y="524040"/>
                        <a:pt x="1250867" y="0"/>
                      </a:cubicBezTo>
                      <a:lnTo>
                        <a:pt x="185719" y="382511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Parallelogram 31"/>
                <p:cNvSpPr/>
                <p:nvPr/>
              </p:nvSpPr>
              <p:spPr>
                <a:xfrm rot="4209109" flipH="1">
                  <a:off x="3643492" y="2937884"/>
                  <a:ext cx="1874013" cy="1297691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4888 w 1334983"/>
                    <a:gd name="connsiteY0" fmla="*/ 1052560 h 1052560"/>
                    <a:gd name="connsiteX1" fmla="*/ 0 w 1334983"/>
                    <a:gd name="connsiteY1" fmla="*/ 482704 h 1052560"/>
                    <a:gd name="connsiteX2" fmla="*/ 1334983 w 1334983"/>
                    <a:gd name="connsiteY2" fmla="*/ 0 h 1052560"/>
                    <a:gd name="connsiteX3" fmla="*/ 1005575 w 1334983"/>
                    <a:gd name="connsiteY3" fmla="*/ 685930 h 1052560"/>
                    <a:gd name="connsiteX4" fmla="*/ 4888 w 1334983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1823421"/>
                    <a:gd name="connsiteY0" fmla="*/ 1287318 h 1287318"/>
                    <a:gd name="connsiteX1" fmla="*/ 0 w 1823421"/>
                    <a:gd name="connsiteY1" fmla="*/ 416791 h 1287318"/>
                    <a:gd name="connsiteX2" fmla="*/ 1209025 w 1823421"/>
                    <a:gd name="connsiteY2" fmla="*/ 0 h 1287318"/>
                    <a:gd name="connsiteX3" fmla="*/ 1823421 w 1823421"/>
                    <a:gd name="connsiteY3" fmla="*/ 920688 h 1287318"/>
                    <a:gd name="connsiteX4" fmla="*/ 822734 w 1823421"/>
                    <a:gd name="connsiteY4" fmla="*/ 1287318 h 1287318"/>
                    <a:gd name="connsiteX0" fmla="*/ 822734 w 1874013"/>
                    <a:gd name="connsiteY0" fmla="*/ 1287318 h 1287318"/>
                    <a:gd name="connsiteX1" fmla="*/ 0 w 1874013"/>
                    <a:gd name="connsiteY1" fmla="*/ 416791 h 1287318"/>
                    <a:gd name="connsiteX2" fmla="*/ 1209025 w 1874013"/>
                    <a:gd name="connsiteY2" fmla="*/ 0 h 1287318"/>
                    <a:gd name="connsiteX3" fmla="*/ 1874013 w 1874013"/>
                    <a:gd name="connsiteY3" fmla="*/ 902698 h 1287318"/>
                    <a:gd name="connsiteX4" fmla="*/ 822734 w 1874013"/>
                    <a:gd name="connsiteY4" fmla="*/ 1287318 h 1287318"/>
                    <a:gd name="connsiteX0" fmla="*/ 822734 w 1874013"/>
                    <a:gd name="connsiteY0" fmla="*/ 1278323 h 1278323"/>
                    <a:gd name="connsiteX1" fmla="*/ 0 w 1874013"/>
                    <a:gd name="connsiteY1" fmla="*/ 407796 h 1278323"/>
                    <a:gd name="connsiteX2" fmla="*/ 1183728 w 1874013"/>
                    <a:gd name="connsiteY2" fmla="*/ 0 h 1278323"/>
                    <a:gd name="connsiteX3" fmla="*/ 1874013 w 1874013"/>
                    <a:gd name="connsiteY3" fmla="*/ 893703 h 1278323"/>
                    <a:gd name="connsiteX4" fmla="*/ 822734 w 1874013"/>
                    <a:gd name="connsiteY4" fmla="*/ 1278323 h 127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4013" h="1278323">
                      <a:moveTo>
                        <a:pt x="822734" y="1278323"/>
                      </a:moveTo>
                      <a:lnTo>
                        <a:pt x="0" y="407796"/>
                      </a:lnTo>
                      <a:lnTo>
                        <a:pt x="1183728" y="0"/>
                      </a:lnTo>
                      <a:lnTo>
                        <a:pt x="1874013" y="893703"/>
                      </a:lnTo>
                      <a:lnTo>
                        <a:pt x="822734" y="1278323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arallelogram 31"/>
                <p:cNvSpPr/>
                <p:nvPr/>
              </p:nvSpPr>
              <p:spPr>
                <a:xfrm rot="4209109" flipH="1">
                  <a:off x="3654678" y="3099488"/>
                  <a:ext cx="1390394" cy="2110219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520892"/>
                    <a:gd name="connsiteY0" fmla="*/ 1105702 h 1105702"/>
                    <a:gd name="connsiteX1" fmla="*/ 185909 w 1520892"/>
                    <a:gd name="connsiteY1" fmla="*/ 482704 h 1105702"/>
                    <a:gd name="connsiteX2" fmla="*/ 1520892 w 1520892"/>
                    <a:gd name="connsiteY2" fmla="*/ 0 h 1105702"/>
                    <a:gd name="connsiteX3" fmla="*/ 1191484 w 1520892"/>
                    <a:gd name="connsiteY3" fmla="*/ 685930 h 1105702"/>
                    <a:gd name="connsiteX4" fmla="*/ 0 w 1520892"/>
                    <a:gd name="connsiteY4" fmla="*/ 1105702 h 1105702"/>
                    <a:gd name="connsiteX0" fmla="*/ 198910 w 1719802"/>
                    <a:gd name="connsiteY0" fmla="*/ 1105702 h 2764655"/>
                    <a:gd name="connsiteX1" fmla="*/ 0 w 1719802"/>
                    <a:gd name="connsiteY1" fmla="*/ 2764655 h 2764655"/>
                    <a:gd name="connsiteX2" fmla="*/ 1719802 w 1719802"/>
                    <a:gd name="connsiteY2" fmla="*/ 0 h 2764655"/>
                    <a:gd name="connsiteX3" fmla="*/ 1390394 w 1719802"/>
                    <a:gd name="connsiteY3" fmla="*/ 685930 h 2764655"/>
                    <a:gd name="connsiteX4" fmla="*/ 198910 w 1719802"/>
                    <a:gd name="connsiteY4" fmla="*/ 1105702 h 2764655"/>
                    <a:gd name="connsiteX0" fmla="*/ 198910 w 1390394"/>
                    <a:gd name="connsiteY0" fmla="*/ 419772 h 2078725"/>
                    <a:gd name="connsiteX1" fmla="*/ 0 w 1390394"/>
                    <a:gd name="connsiteY1" fmla="*/ 2078725 h 2078725"/>
                    <a:gd name="connsiteX2" fmla="*/ 1322564 w 1390394"/>
                    <a:gd name="connsiteY2" fmla="*/ 1562132 h 2078725"/>
                    <a:gd name="connsiteX3" fmla="*/ 1390394 w 1390394"/>
                    <a:gd name="connsiteY3" fmla="*/ 0 h 2078725"/>
                    <a:gd name="connsiteX4" fmla="*/ 198910 w 1390394"/>
                    <a:gd name="connsiteY4" fmla="*/ 419772 h 2078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394" h="2078725">
                      <a:moveTo>
                        <a:pt x="198910" y="419772"/>
                      </a:moveTo>
                      <a:lnTo>
                        <a:pt x="0" y="2078725"/>
                      </a:lnTo>
                      <a:lnTo>
                        <a:pt x="1322564" y="1562132"/>
                      </a:lnTo>
                      <a:lnTo>
                        <a:pt x="1390394" y="0"/>
                      </a:lnTo>
                      <a:lnTo>
                        <a:pt x="198910" y="419772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Parallelogram 31"/>
                <p:cNvSpPr/>
                <p:nvPr/>
              </p:nvSpPr>
              <p:spPr>
                <a:xfrm rot="4209109" flipH="1">
                  <a:off x="2063230" y="3557202"/>
                  <a:ext cx="2065603" cy="1369921"/>
                </a:xfrm>
                <a:custGeom>
                  <a:avLst/>
                  <a:gdLst>
                    <a:gd name="connsiteX0" fmla="*/ 0 w 1368152"/>
                    <a:gd name="connsiteY0" fmla="*/ 1269208 h 1269208"/>
                    <a:gd name="connsiteX1" fmla="*/ 317302 w 1368152"/>
                    <a:gd name="connsiteY1" fmla="*/ 0 h 1269208"/>
                    <a:gd name="connsiteX2" fmla="*/ 1368152 w 1368152"/>
                    <a:gd name="connsiteY2" fmla="*/ 0 h 1269208"/>
                    <a:gd name="connsiteX3" fmla="*/ 1050850 w 1368152"/>
                    <a:gd name="connsiteY3" fmla="*/ 1269208 h 1269208"/>
                    <a:gd name="connsiteX4" fmla="*/ 0 w 1368152"/>
                    <a:gd name="connsiteY4" fmla="*/ 1269208 h 1269208"/>
                    <a:gd name="connsiteX0" fmla="*/ 0 w 1519634"/>
                    <a:gd name="connsiteY0" fmla="*/ 1269208 h 1269208"/>
                    <a:gd name="connsiteX1" fmla="*/ 317302 w 1519634"/>
                    <a:gd name="connsiteY1" fmla="*/ 0 h 1269208"/>
                    <a:gd name="connsiteX2" fmla="*/ 1519634 w 1519634"/>
                    <a:gd name="connsiteY2" fmla="*/ 1137823 h 1269208"/>
                    <a:gd name="connsiteX3" fmla="*/ 1050850 w 1519634"/>
                    <a:gd name="connsiteY3" fmla="*/ 1269208 h 1269208"/>
                    <a:gd name="connsiteX4" fmla="*/ 0 w 1519634"/>
                    <a:gd name="connsiteY4" fmla="*/ 1269208 h 1269208"/>
                    <a:gd name="connsiteX0" fmla="*/ 0 w 1519634"/>
                    <a:gd name="connsiteY0" fmla="*/ 1269208 h 1816471"/>
                    <a:gd name="connsiteX1" fmla="*/ 317302 w 1519634"/>
                    <a:gd name="connsiteY1" fmla="*/ 0 h 1816471"/>
                    <a:gd name="connsiteX2" fmla="*/ 1519634 w 1519634"/>
                    <a:gd name="connsiteY2" fmla="*/ 1137823 h 1816471"/>
                    <a:gd name="connsiteX3" fmla="*/ 1222473 w 1519634"/>
                    <a:gd name="connsiteY3" fmla="*/ 1816471 h 1816471"/>
                    <a:gd name="connsiteX4" fmla="*/ 0 w 1519634"/>
                    <a:gd name="connsiteY4" fmla="*/ 1269208 h 1816471"/>
                    <a:gd name="connsiteX0" fmla="*/ 0 w 1633475"/>
                    <a:gd name="connsiteY0" fmla="*/ 2282451 h 2282451"/>
                    <a:gd name="connsiteX1" fmla="*/ 431143 w 1633475"/>
                    <a:gd name="connsiteY1" fmla="*/ 0 h 2282451"/>
                    <a:gd name="connsiteX2" fmla="*/ 1633475 w 1633475"/>
                    <a:gd name="connsiteY2" fmla="*/ 1137823 h 2282451"/>
                    <a:gd name="connsiteX3" fmla="*/ 1336314 w 1633475"/>
                    <a:gd name="connsiteY3" fmla="*/ 1816471 h 2282451"/>
                    <a:gd name="connsiteX4" fmla="*/ 0 w 1633475"/>
                    <a:gd name="connsiteY4" fmla="*/ 2282451 h 2282451"/>
                    <a:gd name="connsiteX0" fmla="*/ 0 w 1633475"/>
                    <a:gd name="connsiteY0" fmla="*/ 1144628 h 1144628"/>
                    <a:gd name="connsiteX1" fmla="*/ 381575 w 1633475"/>
                    <a:gd name="connsiteY1" fmla="*/ 448471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33475"/>
                    <a:gd name="connsiteY0" fmla="*/ 1144628 h 1144628"/>
                    <a:gd name="connsiteX1" fmla="*/ 339843 w 1633475"/>
                    <a:gd name="connsiteY1" fmla="*/ 476497 h 1144628"/>
                    <a:gd name="connsiteX2" fmla="*/ 1633475 w 1633475"/>
                    <a:gd name="connsiteY2" fmla="*/ 0 h 1144628"/>
                    <a:gd name="connsiteX3" fmla="*/ 1336314 w 1633475"/>
                    <a:gd name="connsiteY3" fmla="*/ 678648 h 1144628"/>
                    <a:gd name="connsiteX4" fmla="*/ 0 w 1633475"/>
                    <a:gd name="connsiteY4" fmla="*/ 1144628 h 1144628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36314 w 1658327"/>
                    <a:gd name="connsiteY3" fmla="*/ 670182 h 1136162"/>
                    <a:gd name="connsiteX4" fmla="*/ 0 w 1658327"/>
                    <a:gd name="connsiteY4" fmla="*/ 1136162 h 1136162"/>
                    <a:gd name="connsiteX0" fmla="*/ 0 w 1658327"/>
                    <a:gd name="connsiteY0" fmla="*/ 1136162 h 1136162"/>
                    <a:gd name="connsiteX1" fmla="*/ 339843 w 1658327"/>
                    <a:gd name="connsiteY1" fmla="*/ 468031 h 1136162"/>
                    <a:gd name="connsiteX2" fmla="*/ 1658327 w 1658327"/>
                    <a:gd name="connsiteY2" fmla="*/ 0 h 1136162"/>
                    <a:gd name="connsiteX3" fmla="*/ 1328919 w 1658327"/>
                    <a:gd name="connsiteY3" fmla="*/ 685930 h 1136162"/>
                    <a:gd name="connsiteX4" fmla="*/ 0 w 1658327"/>
                    <a:gd name="connsiteY4" fmla="*/ 1136162 h 1136162"/>
                    <a:gd name="connsiteX0" fmla="*/ 0 w 1642260"/>
                    <a:gd name="connsiteY0" fmla="*/ 1156519 h 1156519"/>
                    <a:gd name="connsiteX1" fmla="*/ 323776 w 1642260"/>
                    <a:gd name="connsiteY1" fmla="*/ 468031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83641 w 1642260"/>
                    <a:gd name="connsiteY1" fmla="*/ 633875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0 w 1642260"/>
                    <a:gd name="connsiteY0" fmla="*/ 1156519 h 1156519"/>
                    <a:gd name="connsiteX1" fmla="*/ 307277 w 1642260"/>
                    <a:gd name="connsiteY1" fmla="*/ 482704 h 1156519"/>
                    <a:gd name="connsiteX2" fmla="*/ 1642260 w 1642260"/>
                    <a:gd name="connsiteY2" fmla="*/ 0 h 1156519"/>
                    <a:gd name="connsiteX3" fmla="*/ 1312852 w 1642260"/>
                    <a:gd name="connsiteY3" fmla="*/ 685930 h 1156519"/>
                    <a:gd name="connsiteX4" fmla="*/ 0 w 1642260"/>
                    <a:gd name="connsiteY4" fmla="*/ 1156519 h 1156519"/>
                    <a:gd name="connsiteX0" fmla="*/ 4888 w 1334983"/>
                    <a:gd name="connsiteY0" fmla="*/ 1052560 h 1052560"/>
                    <a:gd name="connsiteX1" fmla="*/ 0 w 1334983"/>
                    <a:gd name="connsiteY1" fmla="*/ 482704 h 1052560"/>
                    <a:gd name="connsiteX2" fmla="*/ 1334983 w 1334983"/>
                    <a:gd name="connsiteY2" fmla="*/ 0 h 1052560"/>
                    <a:gd name="connsiteX3" fmla="*/ 1005575 w 1334983"/>
                    <a:gd name="connsiteY3" fmla="*/ 685930 h 1052560"/>
                    <a:gd name="connsiteX4" fmla="*/ 4888 w 1334983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2152829"/>
                    <a:gd name="connsiteY0" fmla="*/ 1052560 h 1052560"/>
                    <a:gd name="connsiteX1" fmla="*/ 0 w 2152829"/>
                    <a:gd name="connsiteY1" fmla="*/ 182033 h 1052560"/>
                    <a:gd name="connsiteX2" fmla="*/ 2152829 w 2152829"/>
                    <a:gd name="connsiteY2" fmla="*/ 0 h 1052560"/>
                    <a:gd name="connsiteX3" fmla="*/ 1823421 w 2152829"/>
                    <a:gd name="connsiteY3" fmla="*/ 685930 h 1052560"/>
                    <a:gd name="connsiteX4" fmla="*/ 822734 w 2152829"/>
                    <a:gd name="connsiteY4" fmla="*/ 1052560 h 1052560"/>
                    <a:gd name="connsiteX0" fmla="*/ 822734 w 1823421"/>
                    <a:gd name="connsiteY0" fmla="*/ 1287318 h 1287318"/>
                    <a:gd name="connsiteX1" fmla="*/ 0 w 1823421"/>
                    <a:gd name="connsiteY1" fmla="*/ 416791 h 1287318"/>
                    <a:gd name="connsiteX2" fmla="*/ 1209025 w 1823421"/>
                    <a:gd name="connsiteY2" fmla="*/ 0 h 1287318"/>
                    <a:gd name="connsiteX3" fmla="*/ 1823421 w 1823421"/>
                    <a:gd name="connsiteY3" fmla="*/ 920688 h 1287318"/>
                    <a:gd name="connsiteX4" fmla="*/ 822734 w 1823421"/>
                    <a:gd name="connsiteY4" fmla="*/ 1287318 h 1287318"/>
                    <a:gd name="connsiteX0" fmla="*/ 822734 w 1874013"/>
                    <a:gd name="connsiteY0" fmla="*/ 1287318 h 1287318"/>
                    <a:gd name="connsiteX1" fmla="*/ 0 w 1874013"/>
                    <a:gd name="connsiteY1" fmla="*/ 416791 h 1287318"/>
                    <a:gd name="connsiteX2" fmla="*/ 1209025 w 1874013"/>
                    <a:gd name="connsiteY2" fmla="*/ 0 h 1287318"/>
                    <a:gd name="connsiteX3" fmla="*/ 1874013 w 1874013"/>
                    <a:gd name="connsiteY3" fmla="*/ 902698 h 1287318"/>
                    <a:gd name="connsiteX4" fmla="*/ 822734 w 1874013"/>
                    <a:gd name="connsiteY4" fmla="*/ 1287318 h 1287318"/>
                    <a:gd name="connsiteX0" fmla="*/ 822734 w 1874013"/>
                    <a:gd name="connsiteY0" fmla="*/ 1278323 h 1278323"/>
                    <a:gd name="connsiteX1" fmla="*/ 0 w 1874013"/>
                    <a:gd name="connsiteY1" fmla="*/ 407796 h 1278323"/>
                    <a:gd name="connsiteX2" fmla="*/ 1183728 w 1874013"/>
                    <a:gd name="connsiteY2" fmla="*/ 0 h 1278323"/>
                    <a:gd name="connsiteX3" fmla="*/ 1874013 w 1874013"/>
                    <a:gd name="connsiteY3" fmla="*/ 893703 h 1278323"/>
                    <a:gd name="connsiteX4" fmla="*/ 822734 w 1874013"/>
                    <a:gd name="connsiteY4" fmla="*/ 1278323 h 1278323"/>
                    <a:gd name="connsiteX0" fmla="*/ 717394 w 1874013"/>
                    <a:gd name="connsiteY0" fmla="*/ 1349475 h 1349475"/>
                    <a:gd name="connsiteX1" fmla="*/ 0 w 1874013"/>
                    <a:gd name="connsiteY1" fmla="*/ 407796 h 1349475"/>
                    <a:gd name="connsiteX2" fmla="*/ 1183728 w 1874013"/>
                    <a:gd name="connsiteY2" fmla="*/ 0 h 1349475"/>
                    <a:gd name="connsiteX3" fmla="*/ 1874013 w 1874013"/>
                    <a:gd name="connsiteY3" fmla="*/ 893703 h 1349475"/>
                    <a:gd name="connsiteX4" fmla="*/ 717394 w 1874013"/>
                    <a:gd name="connsiteY4" fmla="*/ 1349475 h 1349475"/>
                    <a:gd name="connsiteX0" fmla="*/ 753459 w 1910078"/>
                    <a:gd name="connsiteY0" fmla="*/ 1349475 h 1349475"/>
                    <a:gd name="connsiteX1" fmla="*/ 0 w 1910078"/>
                    <a:gd name="connsiteY1" fmla="*/ 513598 h 1349475"/>
                    <a:gd name="connsiteX2" fmla="*/ 1219793 w 1910078"/>
                    <a:gd name="connsiteY2" fmla="*/ 0 h 1349475"/>
                    <a:gd name="connsiteX3" fmla="*/ 1910078 w 1910078"/>
                    <a:gd name="connsiteY3" fmla="*/ 893703 h 1349475"/>
                    <a:gd name="connsiteX4" fmla="*/ 753459 w 1910078"/>
                    <a:gd name="connsiteY4" fmla="*/ 1349475 h 1349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0078" h="1349475">
                      <a:moveTo>
                        <a:pt x="753459" y="1349475"/>
                      </a:moveTo>
                      <a:lnTo>
                        <a:pt x="0" y="513598"/>
                      </a:lnTo>
                      <a:lnTo>
                        <a:pt x="1219793" y="0"/>
                      </a:lnTo>
                      <a:lnTo>
                        <a:pt x="1910078" y="893703"/>
                      </a:lnTo>
                      <a:lnTo>
                        <a:pt x="753459" y="1349475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Parallelogram 31"/>
              <p:cNvSpPr/>
              <p:nvPr/>
            </p:nvSpPr>
            <p:spPr>
              <a:xfrm rot="4209109" flipH="1">
                <a:off x="4675281" y="3068662"/>
                <a:ext cx="427772" cy="1737005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389551"/>
                  <a:gd name="connsiteY0" fmla="*/ 1557029 h 1676621"/>
                  <a:gd name="connsiteX1" fmla="*/ 0 w 389551"/>
                  <a:gd name="connsiteY1" fmla="*/ 0 h 1676621"/>
                  <a:gd name="connsiteX2" fmla="*/ 389527 w 389551"/>
                  <a:gd name="connsiteY2" fmla="*/ 118845 h 1676621"/>
                  <a:gd name="connsiteX3" fmla="*/ 354801 w 389551"/>
                  <a:gd name="connsiteY3" fmla="*/ 1676621 h 1676621"/>
                  <a:gd name="connsiteX4" fmla="*/ 608 w 389551"/>
                  <a:gd name="connsiteY4" fmla="*/ 1557029 h 1676621"/>
                  <a:gd name="connsiteX0" fmla="*/ 608 w 424196"/>
                  <a:gd name="connsiteY0" fmla="*/ 1557029 h 1676621"/>
                  <a:gd name="connsiteX1" fmla="*/ 0 w 424196"/>
                  <a:gd name="connsiteY1" fmla="*/ 0 h 1676621"/>
                  <a:gd name="connsiteX2" fmla="*/ 424184 w 424196"/>
                  <a:gd name="connsiteY2" fmla="*/ 120010 h 1676621"/>
                  <a:gd name="connsiteX3" fmla="*/ 354801 w 424196"/>
                  <a:gd name="connsiteY3" fmla="*/ 1676621 h 1676621"/>
                  <a:gd name="connsiteX4" fmla="*/ 608 w 424196"/>
                  <a:gd name="connsiteY4" fmla="*/ 1557029 h 1676621"/>
                  <a:gd name="connsiteX0" fmla="*/ 608 w 424184"/>
                  <a:gd name="connsiteY0" fmla="*/ 1557029 h 1676621"/>
                  <a:gd name="connsiteX1" fmla="*/ 0 w 424184"/>
                  <a:gd name="connsiteY1" fmla="*/ 0 h 1676621"/>
                  <a:gd name="connsiteX2" fmla="*/ 424184 w 424184"/>
                  <a:gd name="connsiteY2" fmla="*/ 120010 h 1676621"/>
                  <a:gd name="connsiteX3" fmla="*/ 354801 w 424184"/>
                  <a:gd name="connsiteY3" fmla="*/ 1676621 h 1676621"/>
                  <a:gd name="connsiteX4" fmla="*/ 608 w 424184"/>
                  <a:gd name="connsiteY4" fmla="*/ 1557029 h 1676621"/>
                  <a:gd name="connsiteX0" fmla="*/ 7 w 427779"/>
                  <a:gd name="connsiteY0" fmla="*/ 1470849 h 1676621"/>
                  <a:gd name="connsiteX1" fmla="*/ 3595 w 427779"/>
                  <a:gd name="connsiteY1" fmla="*/ 0 h 1676621"/>
                  <a:gd name="connsiteX2" fmla="*/ 427779 w 427779"/>
                  <a:gd name="connsiteY2" fmla="*/ 120010 h 1676621"/>
                  <a:gd name="connsiteX3" fmla="*/ 358396 w 427779"/>
                  <a:gd name="connsiteY3" fmla="*/ 1676621 h 1676621"/>
                  <a:gd name="connsiteX4" fmla="*/ 7 w 427779"/>
                  <a:gd name="connsiteY4" fmla="*/ 1470849 h 1676621"/>
                  <a:gd name="connsiteX0" fmla="*/ 1 w 427773"/>
                  <a:gd name="connsiteY0" fmla="*/ 1505309 h 1711081"/>
                  <a:gd name="connsiteX1" fmla="*/ 100499 w 427773"/>
                  <a:gd name="connsiteY1" fmla="*/ 0 h 1711081"/>
                  <a:gd name="connsiteX2" fmla="*/ 427773 w 427773"/>
                  <a:gd name="connsiteY2" fmla="*/ 154470 h 1711081"/>
                  <a:gd name="connsiteX3" fmla="*/ 358390 w 427773"/>
                  <a:gd name="connsiteY3" fmla="*/ 1711081 h 1711081"/>
                  <a:gd name="connsiteX4" fmla="*/ 1 w 427773"/>
                  <a:gd name="connsiteY4" fmla="*/ 1505309 h 1711081"/>
                  <a:gd name="connsiteX0" fmla="*/ 0 w 427772"/>
                  <a:gd name="connsiteY0" fmla="*/ 1505309 h 1711081"/>
                  <a:gd name="connsiteX1" fmla="*/ 100498 w 427772"/>
                  <a:gd name="connsiteY1" fmla="*/ 0 h 1711081"/>
                  <a:gd name="connsiteX2" fmla="*/ 427772 w 427772"/>
                  <a:gd name="connsiteY2" fmla="*/ 154470 h 1711081"/>
                  <a:gd name="connsiteX3" fmla="*/ 358389 w 427772"/>
                  <a:gd name="connsiteY3" fmla="*/ 1711081 h 1711081"/>
                  <a:gd name="connsiteX4" fmla="*/ 0 w 427772"/>
                  <a:gd name="connsiteY4" fmla="*/ 1505309 h 171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772" h="1711081">
                    <a:moveTo>
                      <a:pt x="0" y="1505309"/>
                    </a:moveTo>
                    <a:lnTo>
                      <a:pt x="100498" y="0"/>
                    </a:lnTo>
                    <a:lnTo>
                      <a:pt x="427772" y="154470"/>
                    </a:lnTo>
                    <a:lnTo>
                      <a:pt x="358389" y="1711081"/>
                    </a:lnTo>
                    <a:lnTo>
                      <a:pt x="0" y="150530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Parallelogram 31"/>
              <p:cNvSpPr/>
              <p:nvPr/>
            </p:nvSpPr>
            <p:spPr>
              <a:xfrm rot="4209109" flipH="1">
                <a:off x="4548598" y="2632189"/>
                <a:ext cx="893202" cy="1104782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0152"/>
                  <a:gd name="connsiteY0" fmla="*/ 1557029 h 2267450"/>
                  <a:gd name="connsiteX1" fmla="*/ 0 w 400152"/>
                  <a:gd name="connsiteY1" fmla="*/ 0 h 2267450"/>
                  <a:gd name="connsiteX2" fmla="*/ 389527 w 400152"/>
                  <a:gd name="connsiteY2" fmla="*/ 118845 h 2267450"/>
                  <a:gd name="connsiteX3" fmla="*/ 400152 w 400152"/>
                  <a:gd name="connsiteY3" fmla="*/ 2267450 h 2267450"/>
                  <a:gd name="connsiteX4" fmla="*/ 608 w 400152"/>
                  <a:gd name="connsiteY4" fmla="*/ 1557029 h 2267450"/>
                  <a:gd name="connsiteX0" fmla="*/ 0 w 676949"/>
                  <a:gd name="connsiteY0" fmla="*/ 1379168 h 2267450"/>
                  <a:gd name="connsiteX1" fmla="*/ 276797 w 676949"/>
                  <a:gd name="connsiteY1" fmla="*/ 0 h 2267450"/>
                  <a:gd name="connsiteX2" fmla="*/ 666324 w 676949"/>
                  <a:gd name="connsiteY2" fmla="*/ 118845 h 2267450"/>
                  <a:gd name="connsiteX3" fmla="*/ 676949 w 676949"/>
                  <a:gd name="connsiteY3" fmla="*/ 2267450 h 2267450"/>
                  <a:gd name="connsiteX4" fmla="*/ 0 w 676949"/>
                  <a:gd name="connsiteY4" fmla="*/ 1379168 h 2267450"/>
                  <a:gd name="connsiteX0" fmla="*/ 0 w 775294"/>
                  <a:gd name="connsiteY0" fmla="*/ 1379168 h 2267450"/>
                  <a:gd name="connsiteX1" fmla="*/ 276797 w 775294"/>
                  <a:gd name="connsiteY1" fmla="*/ 0 h 2267450"/>
                  <a:gd name="connsiteX2" fmla="*/ 775285 w 775294"/>
                  <a:gd name="connsiteY2" fmla="*/ 1948175 h 2267450"/>
                  <a:gd name="connsiteX3" fmla="*/ 676949 w 775294"/>
                  <a:gd name="connsiteY3" fmla="*/ 2267450 h 2267450"/>
                  <a:gd name="connsiteX4" fmla="*/ 0 w 775294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200012 h 1088294"/>
                  <a:gd name="connsiteX1" fmla="*/ 222813 w 775285"/>
                  <a:gd name="connsiteY1" fmla="*/ 0 h 1088294"/>
                  <a:gd name="connsiteX2" fmla="*/ 775285 w 775285"/>
                  <a:gd name="connsiteY2" fmla="*/ 769019 h 1088294"/>
                  <a:gd name="connsiteX3" fmla="*/ 676949 w 775285"/>
                  <a:gd name="connsiteY3" fmla="*/ 1088294 h 1088294"/>
                  <a:gd name="connsiteX4" fmla="*/ 0 w 775285"/>
                  <a:gd name="connsiteY4" fmla="*/ 200012 h 1088294"/>
                  <a:gd name="connsiteX0" fmla="*/ 0 w 893202"/>
                  <a:gd name="connsiteY0" fmla="*/ 200012 h 1088294"/>
                  <a:gd name="connsiteX1" fmla="*/ 222813 w 893202"/>
                  <a:gd name="connsiteY1" fmla="*/ 0 h 1088294"/>
                  <a:gd name="connsiteX2" fmla="*/ 893202 w 893202"/>
                  <a:gd name="connsiteY2" fmla="*/ 922664 h 1088294"/>
                  <a:gd name="connsiteX3" fmla="*/ 676949 w 893202"/>
                  <a:gd name="connsiteY3" fmla="*/ 1088294 h 1088294"/>
                  <a:gd name="connsiteX4" fmla="*/ 0 w 893202"/>
                  <a:gd name="connsiteY4" fmla="*/ 200012 h 108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202" h="1088294">
                    <a:moveTo>
                      <a:pt x="0" y="200012"/>
                    </a:moveTo>
                    <a:lnTo>
                      <a:pt x="222813" y="0"/>
                    </a:lnTo>
                    <a:lnTo>
                      <a:pt x="893202" y="922664"/>
                    </a:lnTo>
                    <a:lnTo>
                      <a:pt x="676949" y="1088294"/>
                    </a:lnTo>
                    <a:lnTo>
                      <a:pt x="0" y="20001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Parallelogram 31"/>
              <p:cNvSpPr/>
              <p:nvPr/>
            </p:nvSpPr>
            <p:spPr>
              <a:xfrm rot="4209109" flipH="1">
                <a:off x="3156150" y="3196865"/>
                <a:ext cx="872018" cy="1229466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2629545"/>
                  <a:gd name="connsiteX1" fmla="*/ 307277 w 1642260"/>
                  <a:gd name="connsiteY1" fmla="*/ 482704 h 2629545"/>
                  <a:gd name="connsiteX2" fmla="*/ 1642260 w 1642260"/>
                  <a:gd name="connsiteY2" fmla="*/ 0 h 2629545"/>
                  <a:gd name="connsiteX3" fmla="*/ 780722 w 1642260"/>
                  <a:gd name="connsiteY3" fmla="*/ 2629545 h 2629545"/>
                  <a:gd name="connsiteX4" fmla="*/ 0 w 1642260"/>
                  <a:gd name="connsiteY4" fmla="*/ 1156519 h 2629545"/>
                  <a:gd name="connsiteX0" fmla="*/ 0 w 964431"/>
                  <a:gd name="connsiteY0" fmla="*/ 673815 h 2146841"/>
                  <a:gd name="connsiteX1" fmla="*/ 307277 w 964431"/>
                  <a:gd name="connsiteY1" fmla="*/ 0 h 2146841"/>
                  <a:gd name="connsiteX2" fmla="*/ 964431 w 964431"/>
                  <a:gd name="connsiteY2" fmla="*/ 447824 h 2146841"/>
                  <a:gd name="connsiteX3" fmla="*/ 780722 w 964431"/>
                  <a:gd name="connsiteY3" fmla="*/ 2146841 h 2146841"/>
                  <a:gd name="connsiteX4" fmla="*/ 0 w 964431"/>
                  <a:gd name="connsiteY4" fmla="*/ 673815 h 2146841"/>
                  <a:gd name="connsiteX0" fmla="*/ 0 w 984871"/>
                  <a:gd name="connsiteY0" fmla="*/ 673815 h 2146841"/>
                  <a:gd name="connsiteX1" fmla="*/ 307277 w 984871"/>
                  <a:gd name="connsiteY1" fmla="*/ 0 h 2146841"/>
                  <a:gd name="connsiteX2" fmla="*/ 984871 w 984871"/>
                  <a:gd name="connsiteY2" fmla="*/ 524828 h 2146841"/>
                  <a:gd name="connsiteX3" fmla="*/ 780722 w 984871"/>
                  <a:gd name="connsiteY3" fmla="*/ 2146841 h 2146841"/>
                  <a:gd name="connsiteX4" fmla="*/ 0 w 984871"/>
                  <a:gd name="connsiteY4" fmla="*/ 673815 h 2146841"/>
                  <a:gd name="connsiteX0" fmla="*/ 0 w 984871"/>
                  <a:gd name="connsiteY0" fmla="*/ 1041710 h 2514736"/>
                  <a:gd name="connsiteX1" fmla="*/ 156910 w 984871"/>
                  <a:gd name="connsiteY1" fmla="*/ 0 h 2514736"/>
                  <a:gd name="connsiteX2" fmla="*/ 984871 w 984871"/>
                  <a:gd name="connsiteY2" fmla="*/ 892723 h 2514736"/>
                  <a:gd name="connsiteX3" fmla="*/ 780722 w 984871"/>
                  <a:gd name="connsiteY3" fmla="*/ 2514736 h 2514736"/>
                  <a:gd name="connsiteX4" fmla="*/ 0 w 984871"/>
                  <a:gd name="connsiteY4" fmla="*/ 1041710 h 2514736"/>
                  <a:gd name="connsiteX0" fmla="*/ 0 w 1029480"/>
                  <a:gd name="connsiteY0" fmla="*/ 1662802 h 2514736"/>
                  <a:gd name="connsiteX1" fmla="*/ 201519 w 1029480"/>
                  <a:gd name="connsiteY1" fmla="*/ 0 h 2514736"/>
                  <a:gd name="connsiteX2" fmla="*/ 1029480 w 1029480"/>
                  <a:gd name="connsiteY2" fmla="*/ 892723 h 2514736"/>
                  <a:gd name="connsiteX3" fmla="*/ 825331 w 1029480"/>
                  <a:gd name="connsiteY3" fmla="*/ 2514736 h 2514736"/>
                  <a:gd name="connsiteX4" fmla="*/ 0 w 1029480"/>
                  <a:gd name="connsiteY4" fmla="*/ 1662802 h 2514736"/>
                  <a:gd name="connsiteX0" fmla="*/ 0 w 1022029"/>
                  <a:gd name="connsiteY0" fmla="*/ 1662802 h 2514736"/>
                  <a:gd name="connsiteX1" fmla="*/ 201519 w 1022029"/>
                  <a:gd name="connsiteY1" fmla="*/ 0 h 2514736"/>
                  <a:gd name="connsiteX2" fmla="*/ 1022029 w 1022029"/>
                  <a:gd name="connsiteY2" fmla="*/ 872388 h 2514736"/>
                  <a:gd name="connsiteX3" fmla="*/ 825331 w 1022029"/>
                  <a:gd name="connsiteY3" fmla="*/ 2514736 h 2514736"/>
                  <a:gd name="connsiteX4" fmla="*/ 0 w 1022029"/>
                  <a:gd name="connsiteY4" fmla="*/ 1662802 h 2514736"/>
                  <a:gd name="connsiteX0" fmla="*/ 0 w 1022029"/>
                  <a:gd name="connsiteY0" fmla="*/ 1482051 h 2333985"/>
                  <a:gd name="connsiteX1" fmla="*/ 26866 w 1022029"/>
                  <a:gd name="connsiteY1" fmla="*/ 0 h 2333985"/>
                  <a:gd name="connsiteX2" fmla="*/ 1022029 w 1022029"/>
                  <a:gd name="connsiteY2" fmla="*/ 691637 h 2333985"/>
                  <a:gd name="connsiteX3" fmla="*/ 825331 w 1022029"/>
                  <a:gd name="connsiteY3" fmla="*/ 2333985 h 2333985"/>
                  <a:gd name="connsiteX4" fmla="*/ 0 w 1022029"/>
                  <a:gd name="connsiteY4" fmla="*/ 1482051 h 2333985"/>
                  <a:gd name="connsiteX0" fmla="*/ 608 w 995163"/>
                  <a:gd name="connsiteY0" fmla="*/ 1557029 h 2333985"/>
                  <a:gd name="connsiteX1" fmla="*/ 0 w 995163"/>
                  <a:gd name="connsiteY1" fmla="*/ 0 h 2333985"/>
                  <a:gd name="connsiteX2" fmla="*/ 995163 w 995163"/>
                  <a:gd name="connsiteY2" fmla="*/ 691637 h 2333985"/>
                  <a:gd name="connsiteX3" fmla="*/ 798465 w 995163"/>
                  <a:gd name="connsiteY3" fmla="*/ 2333985 h 2333985"/>
                  <a:gd name="connsiteX4" fmla="*/ 608 w 995163"/>
                  <a:gd name="connsiteY4" fmla="*/ 1557029 h 2333985"/>
                  <a:gd name="connsiteX0" fmla="*/ 608 w 995163"/>
                  <a:gd name="connsiteY0" fmla="*/ 1557029 h 1606887"/>
                  <a:gd name="connsiteX1" fmla="*/ 0 w 995163"/>
                  <a:gd name="connsiteY1" fmla="*/ 0 h 1606887"/>
                  <a:gd name="connsiteX2" fmla="*/ 995163 w 995163"/>
                  <a:gd name="connsiteY2" fmla="*/ 691637 h 1606887"/>
                  <a:gd name="connsiteX3" fmla="*/ 316948 w 995163"/>
                  <a:gd name="connsiteY3" fmla="*/ 1606887 h 1606887"/>
                  <a:gd name="connsiteX4" fmla="*/ 608 w 995163"/>
                  <a:gd name="connsiteY4" fmla="*/ 1557029 h 1606887"/>
                  <a:gd name="connsiteX0" fmla="*/ 608 w 358451"/>
                  <a:gd name="connsiteY0" fmla="*/ 1557029 h 1606887"/>
                  <a:gd name="connsiteX1" fmla="*/ 0 w 358451"/>
                  <a:gd name="connsiteY1" fmla="*/ 0 h 1606887"/>
                  <a:gd name="connsiteX2" fmla="*/ 358451 w 358451"/>
                  <a:gd name="connsiteY2" fmla="*/ 104472 h 1606887"/>
                  <a:gd name="connsiteX3" fmla="*/ 316948 w 358451"/>
                  <a:gd name="connsiteY3" fmla="*/ 1606887 h 1606887"/>
                  <a:gd name="connsiteX4" fmla="*/ 608 w 358451"/>
                  <a:gd name="connsiteY4" fmla="*/ 1557029 h 1606887"/>
                  <a:gd name="connsiteX0" fmla="*/ 608 w 361762"/>
                  <a:gd name="connsiteY0" fmla="*/ 1557029 h 1658749"/>
                  <a:gd name="connsiteX1" fmla="*/ 0 w 361762"/>
                  <a:gd name="connsiteY1" fmla="*/ 0 h 1658749"/>
                  <a:gd name="connsiteX2" fmla="*/ 358451 w 361762"/>
                  <a:gd name="connsiteY2" fmla="*/ 104472 h 1658749"/>
                  <a:gd name="connsiteX3" fmla="*/ 361762 w 361762"/>
                  <a:gd name="connsiteY3" fmla="*/ 1658749 h 1658749"/>
                  <a:gd name="connsiteX4" fmla="*/ 608 w 361762"/>
                  <a:gd name="connsiteY4" fmla="*/ 1557029 h 1658749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58451 w 405945"/>
                  <a:gd name="connsiteY2" fmla="*/ 104472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5945"/>
                  <a:gd name="connsiteY0" fmla="*/ 1557029 h 1685411"/>
                  <a:gd name="connsiteX1" fmla="*/ 0 w 405945"/>
                  <a:gd name="connsiteY1" fmla="*/ 0 h 1685411"/>
                  <a:gd name="connsiteX2" fmla="*/ 389527 w 405945"/>
                  <a:gd name="connsiteY2" fmla="*/ 118845 h 1685411"/>
                  <a:gd name="connsiteX3" fmla="*/ 405945 w 405945"/>
                  <a:gd name="connsiteY3" fmla="*/ 1685411 h 1685411"/>
                  <a:gd name="connsiteX4" fmla="*/ 608 w 405945"/>
                  <a:gd name="connsiteY4" fmla="*/ 1557029 h 1685411"/>
                  <a:gd name="connsiteX0" fmla="*/ 608 w 400152"/>
                  <a:gd name="connsiteY0" fmla="*/ 1557029 h 2267450"/>
                  <a:gd name="connsiteX1" fmla="*/ 0 w 400152"/>
                  <a:gd name="connsiteY1" fmla="*/ 0 h 2267450"/>
                  <a:gd name="connsiteX2" fmla="*/ 389527 w 400152"/>
                  <a:gd name="connsiteY2" fmla="*/ 118845 h 2267450"/>
                  <a:gd name="connsiteX3" fmla="*/ 400152 w 400152"/>
                  <a:gd name="connsiteY3" fmla="*/ 2267450 h 2267450"/>
                  <a:gd name="connsiteX4" fmla="*/ 608 w 400152"/>
                  <a:gd name="connsiteY4" fmla="*/ 1557029 h 2267450"/>
                  <a:gd name="connsiteX0" fmla="*/ 0 w 676949"/>
                  <a:gd name="connsiteY0" fmla="*/ 1379168 h 2267450"/>
                  <a:gd name="connsiteX1" fmla="*/ 276797 w 676949"/>
                  <a:gd name="connsiteY1" fmla="*/ 0 h 2267450"/>
                  <a:gd name="connsiteX2" fmla="*/ 666324 w 676949"/>
                  <a:gd name="connsiteY2" fmla="*/ 118845 h 2267450"/>
                  <a:gd name="connsiteX3" fmla="*/ 676949 w 676949"/>
                  <a:gd name="connsiteY3" fmla="*/ 2267450 h 2267450"/>
                  <a:gd name="connsiteX4" fmla="*/ 0 w 676949"/>
                  <a:gd name="connsiteY4" fmla="*/ 1379168 h 2267450"/>
                  <a:gd name="connsiteX0" fmla="*/ 0 w 775294"/>
                  <a:gd name="connsiteY0" fmla="*/ 1379168 h 2267450"/>
                  <a:gd name="connsiteX1" fmla="*/ 276797 w 775294"/>
                  <a:gd name="connsiteY1" fmla="*/ 0 h 2267450"/>
                  <a:gd name="connsiteX2" fmla="*/ 775285 w 775294"/>
                  <a:gd name="connsiteY2" fmla="*/ 1948175 h 2267450"/>
                  <a:gd name="connsiteX3" fmla="*/ 676949 w 775294"/>
                  <a:gd name="connsiteY3" fmla="*/ 2267450 h 2267450"/>
                  <a:gd name="connsiteX4" fmla="*/ 0 w 775294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1379168 h 2267450"/>
                  <a:gd name="connsiteX1" fmla="*/ 276797 w 775285"/>
                  <a:gd name="connsiteY1" fmla="*/ 0 h 2267450"/>
                  <a:gd name="connsiteX2" fmla="*/ 775285 w 775285"/>
                  <a:gd name="connsiteY2" fmla="*/ 1948175 h 2267450"/>
                  <a:gd name="connsiteX3" fmla="*/ 676949 w 775285"/>
                  <a:gd name="connsiteY3" fmla="*/ 2267450 h 2267450"/>
                  <a:gd name="connsiteX4" fmla="*/ 0 w 775285"/>
                  <a:gd name="connsiteY4" fmla="*/ 1379168 h 2267450"/>
                  <a:gd name="connsiteX0" fmla="*/ 0 w 775285"/>
                  <a:gd name="connsiteY0" fmla="*/ 200012 h 1088294"/>
                  <a:gd name="connsiteX1" fmla="*/ 222813 w 775285"/>
                  <a:gd name="connsiteY1" fmla="*/ 0 h 1088294"/>
                  <a:gd name="connsiteX2" fmla="*/ 775285 w 775285"/>
                  <a:gd name="connsiteY2" fmla="*/ 769019 h 1088294"/>
                  <a:gd name="connsiteX3" fmla="*/ 676949 w 775285"/>
                  <a:gd name="connsiteY3" fmla="*/ 1088294 h 1088294"/>
                  <a:gd name="connsiteX4" fmla="*/ 0 w 775285"/>
                  <a:gd name="connsiteY4" fmla="*/ 200012 h 1088294"/>
                  <a:gd name="connsiteX0" fmla="*/ 0 w 893202"/>
                  <a:gd name="connsiteY0" fmla="*/ 200012 h 1088294"/>
                  <a:gd name="connsiteX1" fmla="*/ 222813 w 893202"/>
                  <a:gd name="connsiteY1" fmla="*/ 0 h 1088294"/>
                  <a:gd name="connsiteX2" fmla="*/ 893202 w 893202"/>
                  <a:gd name="connsiteY2" fmla="*/ 922664 h 1088294"/>
                  <a:gd name="connsiteX3" fmla="*/ 676949 w 893202"/>
                  <a:gd name="connsiteY3" fmla="*/ 1088294 h 1088294"/>
                  <a:gd name="connsiteX4" fmla="*/ 0 w 893202"/>
                  <a:gd name="connsiteY4" fmla="*/ 200012 h 1088294"/>
                  <a:gd name="connsiteX0" fmla="*/ 0 w 975132"/>
                  <a:gd name="connsiteY0" fmla="*/ 181937 h 1088294"/>
                  <a:gd name="connsiteX1" fmla="*/ 304743 w 975132"/>
                  <a:gd name="connsiteY1" fmla="*/ 0 h 1088294"/>
                  <a:gd name="connsiteX2" fmla="*/ 975132 w 975132"/>
                  <a:gd name="connsiteY2" fmla="*/ 922664 h 1088294"/>
                  <a:gd name="connsiteX3" fmla="*/ 758879 w 975132"/>
                  <a:gd name="connsiteY3" fmla="*/ 1088294 h 1088294"/>
                  <a:gd name="connsiteX4" fmla="*/ 0 w 975132"/>
                  <a:gd name="connsiteY4" fmla="*/ 181937 h 1088294"/>
                  <a:gd name="connsiteX0" fmla="*/ 0 w 975132"/>
                  <a:gd name="connsiteY0" fmla="*/ 271115 h 1177472"/>
                  <a:gd name="connsiteX1" fmla="*/ 176219 w 975132"/>
                  <a:gd name="connsiteY1" fmla="*/ 0 h 1177472"/>
                  <a:gd name="connsiteX2" fmla="*/ 975132 w 975132"/>
                  <a:gd name="connsiteY2" fmla="*/ 1011842 h 1177472"/>
                  <a:gd name="connsiteX3" fmla="*/ 758879 w 975132"/>
                  <a:gd name="connsiteY3" fmla="*/ 1177472 h 1177472"/>
                  <a:gd name="connsiteX4" fmla="*/ 0 w 975132"/>
                  <a:gd name="connsiteY4" fmla="*/ 271115 h 1177472"/>
                  <a:gd name="connsiteX0" fmla="*/ 0 w 872018"/>
                  <a:gd name="connsiteY0" fmla="*/ 271115 h 1177472"/>
                  <a:gd name="connsiteX1" fmla="*/ 176219 w 872018"/>
                  <a:gd name="connsiteY1" fmla="*/ 0 h 1177472"/>
                  <a:gd name="connsiteX2" fmla="*/ 872018 w 872018"/>
                  <a:gd name="connsiteY2" fmla="*/ 879909 h 1177472"/>
                  <a:gd name="connsiteX3" fmla="*/ 758879 w 872018"/>
                  <a:gd name="connsiteY3" fmla="*/ 1177472 h 1177472"/>
                  <a:gd name="connsiteX4" fmla="*/ 0 w 872018"/>
                  <a:gd name="connsiteY4" fmla="*/ 271115 h 1177472"/>
                  <a:gd name="connsiteX0" fmla="*/ 0 w 872018"/>
                  <a:gd name="connsiteY0" fmla="*/ 304760 h 1211117"/>
                  <a:gd name="connsiteX1" fmla="*/ 157044 w 872018"/>
                  <a:gd name="connsiteY1" fmla="*/ 0 h 1211117"/>
                  <a:gd name="connsiteX2" fmla="*/ 872018 w 872018"/>
                  <a:gd name="connsiteY2" fmla="*/ 913554 h 1211117"/>
                  <a:gd name="connsiteX3" fmla="*/ 758879 w 872018"/>
                  <a:gd name="connsiteY3" fmla="*/ 1211117 h 1211117"/>
                  <a:gd name="connsiteX4" fmla="*/ 0 w 872018"/>
                  <a:gd name="connsiteY4" fmla="*/ 304760 h 121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2018" h="1211117">
                    <a:moveTo>
                      <a:pt x="0" y="304760"/>
                    </a:moveTo>
                    <a:lnTo>
                      <a:pt x="157044" y="0"/>
                    </a:lnTo>
                    <a:lnTo>
                      <a:pt x="872018" y="913554"/>
                    </a:lnTo>
                    <a:lnTo>
                      <a:pt x="758879" y="1211117"/>
                    </a:lnTo>
                    <a:lnTo>
                      <a:pt x="0" y="30476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" name="Straight Arrow Connector 6"/>
            <p:cNvCxnSpPr/>
            <p:nvPr/>
          </p:nvCxnSpPr>
          <p:spPr>
            <a:xfrm>
              <a:off x="2771800" y="3716628"/>
              <a:ext cx="2158" cy="1327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3"/>
            <p:cNvSpPr txBox="1"/>
            <p:nvPr/>
          </p:nvSpPr>
          <p:spPr>
            <a:xfrm rot="5400000">
              <a:off x="2318951" y="4242089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Altura</a:t>
              </a:r>
              <a:endParaRPr lang="pt-BR" sz="1200" b="1" dirty="0"/>
            </a:p>
          </p:txBody>
        </p:sp>
        <p:cxnSp>
          <p:nvCxnSpPr>
            <p:cNvPr id="12" name="Straight Arrow Connector 28"/>
            <p:cNvCxnSpPr/>
            <p:nvPr/>
          </p:nvCxnSpPr>
          <p:spPr>
            <a:xfrm flipH="1" flipV="1">
              <a:off x="2779177" y="5157192"/>
              <a:ext cx="1074785" cy="4783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31"/>
            <p:cNvCxnSpPr/>
            <p:nvPr/>
          </p:nvCxnSpPr>
          <p:spPr>
            <a:xfrm flipV="1">
              <a:off x="4067161" y="4860264"/>
              <a:ext cx="1509431" cy="7502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2"/>
            <p:cNvSpPr txBox="1"/>
            <p:nvPr/>
          </p:nvSpPr>
          <p:spPr>
            <a:xfrm rot="1396261">
              <a:off x="2814267" y="5373635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Largura</a:t>
              </a:r>
              <a:endParaRPr lang="pt-BR" sz="1200" b="1" dirty="0"/>
            </a:p>
          </p:txBody>
        </p:sp>
        <p:sp>
          <p:nvSpPr>
            <p:cNvPr id="15" name="TextBox 35"/>
            <p:cNvSpPr txBox="1"/>
            <p:nvPr/>
          </p:nvSpPr>
          <p:spPr>
            <a:xfrm rot="20024213">
              <a:off x="4368730" y="5189036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Comprimento</a:t>
              </a:r>
              <a:endParaRPr lang="pt-BR" sz="1200" b="1" dirty="0"/>
            </a:p>
          </p:txBody>
        </p:sp>
      </p:grpSp>
      <p:sp>
        <p:nvSpPr>
          <p:cNvPr id="25" name="TextBox 30"/>
          <p:cNvSpPr txBox="1"/>
          <p:nvPr/>
        </p:nvSpPr>
        <p:spPr>
          <a:xfrm>
            <a:off x="3351253" y="5731005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Medidas Internas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x</a:t>
            </a:r>
            <a:r>
              <a:rPr lang="pt-BR" dirty="0" smtClean="0">
                <a:solidFill>
                  <a:srgbClr val="FF0000"/>
                </a:solidFill>
              </a:rPr>
              <a:t>L</a:t>
            </a:r>
            <a:r>
              <a:rPr lang="pt-BR" dirty="0" smtClean="0"/>
              <a:t>x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36866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Conhecendo as faces, arestas e vértices.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36867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868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869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142875" y="2000250"/>
            <a:ext cx="82296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	Face: são as superfícies planas de um sólido.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	O que está destacado de verde e laranja é a face.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2" name="Group 25"/>
          <p:cNvGrpSpPr/>
          <p:nvPr/>
        </p:nvGrpSpPr>
        <p:grpSpPr>
          <a:xfrm>
            <a:off x="1187624" y="3933056"/>
            <a:ext cx="2631863" cy="2095403"/>
            <a:chOff x="3419872" y="3933056"/>
            <a:chExt cx="2631863" cy="2095403"/>
          </a:xfrm>
        </p:grpSpPr>
        <p:sp>
          <p:nvSpPr>
            <p:cNvPr id="13" name="Isosceles Triangle 1"/>
            <p:cNvSpPr/>
            <p:nvPr/>
          </p:nvSpPr>
          <p:spPr>
            <a:xfrm>
              <a:off x="3419872" y="4012235"/>
              <a:ext cx="2448272" cy="201622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"/>
            <p:cNvSpPr/>
            <p:nvPr/>
          </p:nvSpPr>
          <p:spPr>
            <a:xfrm>
              <a:off x="3419872" y="5517232"/>
              <a:ext cx="2448272" cy="511227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>
              <a:stCxn id="13" idx="0"/>
              <a:endCxn id="14" idx="0"/>
            </p:cNvCxnSpPr>
            <p:nvPr/>
          </p:nvCxnSpPr>
          <p:spPr>
            <a:xfrm>
              <a:off x="4644008" y="4012235"/>
              <a:ext cx="0" cy="15049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257644" y="565807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A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6005" y="475128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5">
                      <a:lumMod val="75000"/>
                    </a:schemeClr>
                  </a:solidFill>
                </a:rPr>
                <a:t>h</a:t>
              </a:r>
              <a:endParaRPr lang="pt-BR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Connector 13"/>
            <p:cNvCxnSpPr/>
            <p:nvPr/>
          </p:nvCxnSpPr>
          <p:spPr>
            <a:xfrm>
              <a:off x="5888870" y="3933056"/>
              <a:ext cx="0" cy="8316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>
              <a:stCxn id="13" idx="0"/>
            </p:cNvCxnSpPr>
            <p:nvPr/>
          </p:nvCxnSpPr>
          <p:spPr>
            <a:xfrm>
              <a:off x="4644008" y="4012235"/>
              <a:ext cx="13870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3"/>
            <p:cNvCxnSpPr/>
            <p:nvPr/>
          </p:nvCxnSpPr>
          <p:spPr>
            <a:xfrm>
              <a:off x="4644008" y="5842736"/>
              <a:ext cx="13870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6"/>
            <p:cNvCxnSpPr/>
            <p:nvPr/>
          </p:nvCxnSpPr>
          <p:spPr>
            <a:xfrm>
              <a:off x="5888870" y="5089830"/>
              <a:ext cx="0" cy="8249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9"/>
          <p:cNvGrpSpPr/>
          <p:nvPr/>
        </p:nvGrpSpPr>
        <p:grpSpPr>
          <a:xfrm>
            <a:off x="5292080" y="4032000"/>
            <a:ext cx="2278480" cy="1944216"/>
            <a:chOff x="5292080" y="4032000"/>
            <a:chExt cx="2278480" cy="1944216"/>
          </a:xfrm>
        </p:grpSpPr>
        <p:sp>
          <p:nvSpPr>
            <p:cNvPr id="23" name="Parallelogram 31"/>
            <p:cNvSpPr/>
            <p:nvPr/>
          </p:nvSpPr>
          <p:spPr>
            <a:xfrm rot="17390891">
              <a:off x="6171171" y="4421464"/>
              <a:ext cx="1642260" cy="1156519"/>
            </a:xfrm>
            <a:custGeom>
              <a:avLst/>
              <a:gdLst>
                <a:gd name="connsiteX0" fmla="*/ 0 w 1368152"/>
                <a:gd name="connsiteY0" fmla="*/ 1269208 h 1269208"/>
                <a:gd name="connsiteX1" fmla="*/ 317302 w 1368152"/>
                <a:gd name="connsiteY1" fmla="*/ 0 h 1269208"/>
                <a:gd name="connsiteX2" fmla="*/ 1368152 w 1368152"/>
                <a:gd name="connsiteY2" fmla="*/ 0 h 1269208"/>
                <a:gd name="connsiteX3" fmla="*/ 1050850 w 1368152"/>
                <a:gd name="connsiteY3" fmla="*/ 1269208 h 1269208"/>
                <a:gd name="connsiteX4" fmla="*/ 0 w 1368152"/>
                <a:gd name="connsiteY4" fmla="*/ 1269208 h 1269208"/>
                <a:gd name="connsiteX0" fmla="*/ 0 w 1519634"/>
                <a:gd name="connsiteY0" fmla="*/ 1269208 h 1269208"/>
                <a:gd name="connsiteX1" fmla="*/ 317302 w 1519634"/>
                <a:gd name="connsiteY1" fmla="*/ 0 h 1269208"/>
                <a:gd name="connsiteX2" fmla="*/ 1519634 w 1519634"/>
                <a:gd name="connsiteY2" fmla="*/ 1137823 h 1269208"/>
                <a:gd name="connsiteX3" fmla="*/ 1050850 w 1519634"/>
                <a:gd name="connsiteY3" fmla="*/ 1269208 h 1269208"/>
                <a:gd name="connsiteX4" fmla="*/ 0 w 1519634"/>
                <a:gd name="connsiteY4" fmla="*/ 1269208 h 1269208"/>
                <a:gd name="connsiteX0" fmla="*/ 0 w 1519634"/>
                <a:gd name="connsiteY0" fmla="*/ 1269208 h 1816471"/>
                <a:gd name="connsiteX1" fmla="*/ 317302 w 1519634"/>
                <a:gd name="connsiteY1" fmla="*/ 0 h 1816471"/>
                <a:gd name="connsiteX2" fmla="*/ 1519634 w 1519634"/>
                <a:gd name="connsiteY2" fmla="*/ 1137823 h 1816471"/>
                <a:gd name="connsiteX3" fmla="*/ 1222473 w 1519634"/>
                <a:gd name="connsiteY3" fmla="*/ 1816471 h 1816471"/>
                <a:gd name="connsiteX4" fmla="*/ 0 w 1519634"/>
                <a:gd name="connsiteY4" fmla="*/ 1269208 h 1816471"/>
                <a:gd name="connsiteX0" fmla="*/ 0 w 1633475"/>
                <a:gd name="connsiteY0" fmla="*/ 2282451 h 2282451"/>
                <a:gd name="connsiteX1" fmla="*/ 431143 w 1633475"/>
                <a:gd name="connsiteY1" fmla="*/ 0 h 2282451"/>
                <a:gd name="connsiteX2" fmla="*/ 1633475 w 1633475"/>
                <a:gd name="connsiteY2" fmla="*/ 1137823 h 2282451"/>
                <a:gd name="connsiteX3" fmla="*/ 1336314 w 1633475"/>
                <a:gd name="connsiteY3" fmla="*/ 1816471 h 2282451"/>
                <a:gd name="connsiteX4" fmla="*/ 0 w 1633475"/>
                <a:gd name="connsiteY4" fmla="*/ 2282451 h 2282451"/>
                <a:gd name="connsiteX0" fmla="*/ 0 w 1633475"/>
                <a:gd name="connsiteY0" fmla="*/ 1144628 h 1144628"/>
                <a:gd name="connsiteX1" fmla="*/ 381575 w 1633475"/>
                <a:gd name="connsiteY1" fmla="*/ 448471 h 1144628"/>
                <a:gd name="connsiteX2" fmla="*/ 1633475 w 1633475"/>
                <a:gd name="connsiteY2" fmla="*/ 0 h 1144628"/>
                <a:gd name="connsiteX3" fmla="*/ 1336314 w 1633475"/>
                <a:gd name="connsiteY3" fmla="*/ 678648 h 1144628"/>
                <a:gd name="connsiteX4" fmla="*/ 0 w 1633475"/>
                <a:gd name="connsiteY4" fmla="*/ 1144628 h 1144628"/>
                <a:gd name="connsiteX0" fmla="*/ 0 w 1633475"/>
                <a:gd name="connsiteY0" fmla="*/ 1144628 h 1144628"/>
                <a:gd name="connsiteX1" fmla="*/ 339843 w 1633475"/>
                <a:gd name="connsiteY1" fmla="*/ 476497 h 1144628"/>
                <a:gd name="connsiteX2" fmla="*/ 1633475 w 1633475"/>
                <a:gd name="connsiteY2" fmla="*/ 0 h 1144628"/>
                <a:gd name="connsiteX3" fmla="*/ 1336314 w 1633475"/>
                <a:gd name="connsiteY3" fmla="*/ 678648 h 1144628"/>
                <a:gd name="connsiteX4" fmla="*/ 0 w 1633475"/>
                <a:gd name="connsiteY4" fmla="*/ 1144628 h 1144628"/>
                <a:gd name="connsiteX0" fmla="*/ 0 w 1658327"/>
                <a:gd name="connsiteY0" fmla="*/ 1136162 h 1136162"/>
                <a:gd name="connsiteX1" fmla="*/ 339843 w 1658327"/>
                <a:gd name="connsiteY1" fmla="*/ 468031 h 1136162"/>
                <a:gd name="connsiteX2" fmla="*/ 1658327 w 1658327"/>
                <a:gd name="connsiteY2" fmla="*/ 0 h 1136162"/>
                <a:gd name="connsiteX3" fmla="*/ 1336314 w 1658327"/>
                <a:gd name="connsiteY3" fmla="*/ 670182 h 1136162"/>
                <a:gd name="connsiteX4" fmla="*/ 0 w 1658327"/>
                <a:gd name="connsiteY4" fmla="*/ 1136162 h 1136162"/>
                <a:gd name="connsiteX0" fmla="*/ 0 w 1658327"/>
                <a:gd name="connsiteY0" fmla="*/ 1136162 h 1136162"/>
                <a:gd name="connsiteX1" fmla="*/ 339843 w 1658327"/>
                <a:gd name="connsiteY1" fmla="*/ 468031 h 1136162"/>
                <a:gd name="connsiteX2" fmla="*/ 1658327 w 1658327"/>
                <a:gd name="connsiteY2" fmla="*/ 0 h 1136162"/>
                <a:gd name="connsiteX3" fmla="*/ 1328919 w 1658327"/>
                <a:gd name="connsiteY3" fmla="*/ 685930 h 1136162"/>
                <a:gd name="connsiteX4" fmla="*/ 0 w 1658327"/>
                <a:gd name="connsiteY4" fmla="*/ 1136162 h 1136162"/>
                <a:gd name="connsiteX0" fmla="*/ 0 w 1642260"/>
                <a:gd name="connsiteY0" fmla="*/ 1156519 h 1156519"/>
                <a:gd name="connsiteX1" fmla="*/ 323776 w 1642260"/>
                <a:gd name="connsiteY1" fmla="*/ 468031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  <a:gd name="connsiteX0" fmla="*/ 0 w 1642260"/>
                <a:gd name="connsiteY0" fmla="*/ 1156519 h 1156519"/>
                <a:gd name="connsiteX1" fmla="*/ 383641 w 1642260"/>
                <a:gd name="connsiteY1" fmla="*/ 633875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  <a:gd name="connsiteX0" fmla="*/ 0 w 1642260"/>
                <a:gd name="connsiteY0" fmla="*/ 1156519 h 1156519"/>
                <a:gd name="connsiteX1" fmla="*/ 307277 w 1642260"/>
                <a:gd name="connsiteY1" fmla="*/ 482704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260" h="1156519">
                  <a:moveTo>
                    <a:pt x="0" y="1156519"/>
                  </a:moveTo>
                  <a:lnTo>
                    <a:pt x="307277" y="482704"/>
                  </a:lnTo>
                  <a:lnTo>
                    <a:pt x="1642260" y="0"/>
                  </a:lnTo>
                  <a:lnTo>
                    <a:pt x="1312852" y="685930"/>
                  </a:lnTo>
                  <a:lnTo>
                    <a:pt x="0" y="11565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Connector 33"/>
            <p:cNvCxnSpPr/>
            <p:nvPr/>
          </p:nvCxnSpPr>
          <p:spPr>
            <a:xfrm>
              <a:off x="5292080" y="5445224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be 34"/>
            <p:cNvSpPr/>
            <p:nvPr/>
          </p:nvSpPr>
          <p:spPr>
            <a:xfrm flipH="1">
              <a:off x="5292080" y="4032000"/>
              <a:ext cx="1970026" cy="1944216"/>
            </a:xfrm>
            <a:prstGeom prst="cube">
              <a:avLst>
                <a:gd name="adj" fmla="val 2750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TextBox 40"/>
          <p:cNvSpPr txBox="1"/>
          <p:nvPr/>
        </p:nvSpPr>
        <p:spPr>
          <a:xfrm>
            <a:off x="7421277" y="4905164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  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38914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	Conhecendo as faces, arestas e vértices.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38915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16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17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468313" y="1844675"/>
            <a:ext cx="82296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	Aresta:  é a intersecção de suas faces;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	destacadas de vermelho e </a:t>
            </a:r>
            <a:r>
              <a:rPr lang="pt-BR" sz="3200" dirty="0" smtClean="0">
                <a:latin typeface="+mn-lt"/>
                <a:cs typeface="+mn-cs"/>
              </a:rPr>
              <a:t>verde.</a:t>
            </a: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2" name="Group 4118"/>
          <p:cNvGrpSpPr/>
          <p:nvPr/>
        </p:nvGrpSpPr>
        <p:grpSpPr>
          <a:xfrm>
            <a:off x="5089954" y="3544002"/>
            <a:ext cx="2986107" cy="2549294"/>
            <a:chOff x="5089954" y="3544002"/>
            <a:chExt cx="2986107" cy="2549294"/>
          </a:xfrm>
        </p:grpSpPr>
        <p:sp>
          <p:nvSpPr>
            <p:cNvPr id="13" name="Parallelogram 31"/>
            <p:cNvSpPr/>
            <p:nvPr/>
          </p:nvSpPr>
          <p:spPr>
            <a:xfrm rot="17390891">
              <a:off x="6242064" y="4055686"/>
              <a:ext cx="2152296" cy="1515698"/>
            </a:xfrm>
            <a:custGeom>
              <a:avLst/>
              <a:gdLst>
                <a:gd name="connsiteX0" fmla="*/ 0 w 1368152"/>
                <a:gd name="connsiteY0" fmla="*/ 1269208 h 1269208"/>
                <a:gd name="connsiteX1" fmla="*/ 317302 w 1368152"/>
                <a:gd name="connsiteY1" fmla="*/ 0 h 1269208"/>
                <a:gd name="connsiteX2" fmla="*/ 1368152 w 1368152"/>
                <a:gd name="connsiteY2" fmla="*/ 0 h 1269208"/>
                <a:gd name="connsiteX3" fmla="*/ 1050850 w 1368152"/>
                <a:gd name="connsiteY3" fmla="*/ 1269208 h 1269208"/>
                <a:gd name="connsiteX4" fmla="*/ 0 w 1368152"/>
                <a:gd name="connsiteY4" fmla="*/ 1269208 h 1269208"/>
                <a:gd name="connsiteX0" fmla="*/ 0 w 1519634"/>
                <a:gd name="connsiteY0" fmla="*/ 1269208 h 1269208"/>
                <a:gd name="connsiteX1" fmla="*/ 317302 w 1519634"/>
                <a:gd name="connsiteY1" fmla="*/ 0 h 1269208"/>
                <a:gd name="connsiteX2" fmla="*/ 1519634 w 1519634"/>
                <a:gd name="connsiteY2" fmla="*/ 1137823 h 1269208"/>
                <a:gd name="connsiteX3" fmla="*/ 1050850 w 1519634"/>
                <a:gd name="connsiteY3" fmla="*/ 1269208 h 1269208"/>
                <a:gd name="connsiteX4" fmla="*/ 0 w 1519634"/>
                <a:gd name="connsiteY4" fmla="*/ 1269208 h 1269208"/>
                <a:gd name="connsiteX0" fmla="*/ 0 w 1519634"/>
                <a:gd name="connsiteY0" fmla="*/ 1269208 h 1816471"/>
                <a:gd name="connsiteX1" fmla="*/ 317302 w 1519634"/>
                <a:gd name="connsiteY1" fmla="*/ 0 h 1816471"/>
                <a:gd name="connsiteX2" fmla="*/ 1519634 w 1519634"/>
                <a:gd name="connsiteY2" fmla="*/ 1137823 h 1816471"/>
                <a:gd name="connsiteX3" fmla="*/ 1222473 w 1519634"/>
                <a:gd name="connsiteY3" fmla="*/ 1816471 h 1816471"/>
                <a:gd name="connsiteX4" fmla="*/ 0 w 1519634"/>
                <a:gd name="connsiteY4" fmla="*/ 1269208 h 1816471"/>
                <a:gd name="connsiteX0" fmla="*/ 0 w 1633475"/>
                <a:gd name="connsiteY0" fmla="*/ 2282451 h 2282451"/>
                <a:gd name="connsiteX1" fmla="*/ 431143 w 1633475"/>
                <a:gd name="connsiteY1" fmla="*/ 0 h 2282451"/>
                <a:gd name="connsiteX2" fmla="*/ 1633475 w 1633475"/>
                <a:gd name="connsiteY2" fmla="*/ 1137823 h 2282451"/>
                <a:gd name="connsiteX3" fmla="*/ 1336314 w 1633475"/>
                <a:gd name="connsiteY3" fmla="*/ 1816471 h 2282451"/>
                <a:gd name="connsiteX4" fmla="*/ 0 w 1633475"/>
                <a:gd name="connsiteY4" fmla="*/ 2282451 h 2282451"/>
                <a:gd name="connsiteX0" fmla="*/ 0 w 1633475"/>
                <a:gd name="connsiteY0" fmla="*/ 1144628 h 1144628"/>
                <a:gd name="connsiteX1" fmla="*/ 381575 w 1633475"/>
                <a:gd name="connsiteY1" fmla="*/ 448471 h 1144628"/>
                <a:gd name="connsiteX2" fmla="*/ 1633475 w 1633475"/>
                <a:gd name="connsiteY2" fmla="*/ 0 h 1144628"/>
                <a:gd name="connsiteX3" fmla="*/ 1336314 w 1633475"/>
                <a:gd name="connsiteY3" fmla="*/ 678648 h 1144628"/>
                <a:gd name="connsiteX4" fmla="*/ 0 w 1633475"/>
                <a:gd name="connsiteY4" fmla="*/ 1144628 h 1144628"/>
                <a:gd name="connsiteX0" fmla="*/ 0 w 1633475"/>
                <a:gd name="connsiteY0" fmla="*/ 1144628 h 1144628"/>
                <a:gd name="connsiteX1" fmla="*/ 339843 w 1633475"/>
                <a:gd name="connsiteY1" fmla="*/ 476497 h 1144628"/>
                <a:gd name="connsiteX2" fmla="*/ 1633475 w 1633475"/>
                <a:gd name="connsiteY2" fmla="*/ 0 h 1144628"/>
                <a:gd name="connsiteX3" fmla="*/ 1336314 w 1633475"/>
                <a:gd name="connsiteY3" fmla="*/ 678648 h 1144628"/>
                <a:gd name="connsiteX4" fmla="*/ 0 w 1633475"/>
                <a:gd name="connsiteY4" fmla="*/ 1144628 h 1144628"/>
                <a:gd name="connsiteX0" fmla="*/ 0 w 1658327"/>
                <a:gd name="connsiteY0" fmla="*/ 1136162 h 1136162"/>
                <a:gd name="connsiteX1" fmla="*/ 339843 w 1658327"/>
                <a:gd name="connsiteY1" fmla="*/ 468031 h 1136162"/>
                <a:gd name="connsiteX2" fmla="*/ 1658327 w 1658327"/>
                <a:gd name="connsiteY2" fmla="*/ 0 h 1136162"/>
                <a:gd name="connsiteX3" fmla="*/ 1336314 w 1658327"/>
                <a:gd name="connsiteY3" fmla="*/ 670182 h 1136162"/>
                <a:gd name="connsiteX4" fmla="*/ 0 w 1658327"/>
                <a:gd name="connsiteY4" fmla="*/ 1136162 h 1136162"/>
                <a:gd name="connsiteX0" fmla="*/ 0 w 1658327"/>
                <a:gd name="connsiteY0" fmla="*/ 1136162 h 1136162"/>
                <a:gd name="connsiteX1" fmla="*/ 339843 w 1658327"/>
                <a:gd name="connsiteY1" fmla="*/ 468031 h 1136162"/>
                <a:gd name="connsiteX2" fmla="*/ 1658327 w 1658327"/>
                <a:gd name="connsiteY2" fmla="*/ 0 h 1136162"/>
                <a:gd name="connsiteX3" fmla="*/ 1328919 w 1658327"/>
                <a:gd name="connsiteY3" fmla="*/ 685930 h 1136162"/>
                <a:gd name="connsiteX4" fmla="*/ 0 w 1658327"/>
                <a:gd name="connsiteY4" fmla="*/ 1136162 h 1136162"/>
                <a:gd name="connsiteX0" fmla="*/ 0 w 1642260"/>
                <a:gd name="connsiteY0" fmla="*/ 1156519 h 1156519"/>
                <a:gd name="connsiteX1" fmla="*/ 323776 w 1642260"/>
                <a:gd name="connsiteY1" fmla="*/ 468031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  <a:gd name="connsiteX0" fmla="*/ 0 w 1642260"/>
                <a:gd name="connsiteY0" fmla="*/ 1156519 h 1156519"/>
                <a:gd name="connsiteX1" fmla="*/ 383641 w 1642260"/>
                <a:gd name="connsiteY1" fmla="*/ 633875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  <a:gd name="connsiteX0" fmla="*/ 0 w 1642260"/>
                <a:gd name="connsiteY0" fmla="*/ 1156519 h 1156519"/>
                <a:gd name="connsiteX1" fmla="*/ 307277 w 1642260"/>
                <a:gd name="connsiteY1" fmla="*/ 482704 h 1156519"/>
                <a:gd name="connsiteX2" fmla="*/ 1642260 w 1642260"/>
                <a:gd name="connsiteY2" fmla="*/ 0 h 1156519"/>
                <a:gd name="connsiteX3" fmla="*/ 1312852 w 1642260"/>
                <a:gd name="connsiteY3" fmla="*/ 685930 h 1156519"/>
                <a:gd name="connsiteX4" fmla="*/ 0 w 1642260"/>
                <a:gd name="connsiteY4" fmla="*/ 1156519 h 115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260" h="1156519">
                  <a:moveTo>
                    <a:pt x="0" y="1156519"/>
                  </a:moveTo>
                  <a:lnTo>
                    <a:pt x="307277" y="482704"/>
                  </a:lnTo>
                  <a:lnTo>
                    <a:pt x="1642260" y="0"/>
                  </a:lnTo>
                  <a:lnTo>
                    <a:pt x="1312852" y="685930"/>
                  </a:lnTo>
                  <a:lnTo>
                    <a:pt x="0" y="115651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oup 4117"/>
            <p:cNvGrpSpPr/>
            <p:nvPr/>
          </p:nvGrpSpPr>
          <p:grpSpPr>
            <a:xfrm>
              <a:off x="5089954" y="3544002"/>
              <a:ext cx="2581856" cy="2549294"/>
              <a:chOff x="5089954" y="3544002"/>
              <a:chExt cx="2581856" cy="2549294"/>
            </a:xfrm>
          </p:grpSpPr>
          <p:cxnSp>
            <p:nvCxnSpPr>
              <p:cNvPr id="15" name="Straight Connector 15"/>
              <p:cNvCxnSpPr/>
              <p:nvPr/>
            </p:nvCxnSpPr>
            <p:spPr>
              <a:xfrm>
                <a:off x="5089954" y="5397394"/>
                <a:ext cx="18874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be 16"/>
              <p:cNvSpPr/>
              <p:nvPr/>
            </p:nvSpPr>
            <p:spPr>
              <a:xfrm flipH="1">
                <a:off x="5089954" y="3545266"/>
                <a:ext cx="2581856" cy="2548030"/>
              </a:xfrm>
              <a:prstGeom prst="cube">
                <a:avLst>
                  <a:gd name="adj" fmla="val 2750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Straight Connector 2"/>
              <p:cNvCxnSpPr>
                <a:endCxn id="13" idx="0"/>
              </p:cNvCxnSpPr>
              <p:nvPr/>
            </p:nvCxnSpPr>
            <p:spPr>
              <a:xfrm flipV="1">
                <a:off x="5796136" y="6083067"/>
                <a:ext cx="1869522" cy="1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24"/>
              <p:cNvCxnSpPr/>
              <p:nvPr/>
            </p:nvCxnSpPr>
            <p:spPr>
              <a:xfrm>
                <a:off x="6948264" y="3544002"/>
                <a:ext cx="720000" cy="684000"/>
              </a:xfrm>
              <a:prstGeom prst="line">
                <a:avLst/>
              </a:prstGeom>
              <a:ln w="57150" cap="flat">
                <a:solidFill>
                  <a:srgbClr val="92D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29"/>
          <p:cNvSpPr txBox="1"/>
          <p:nvPr/>
        </p:nvSpPr>
        <p:spPr>
          <a:xfrm>
            <a:off x="6185459" y="6165304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ARESTA</a:t>
            </a:r>
            <a:endParaRPr lang="pt-BR" dirty="0"/>
          </a:p>
        </p:txBody>
      </p:sp>
      <p:grpSp>
        <p:nvGrpSpPr>
          <p:cNvPr id="20" name="Group 4116"/>
          <p:cNvGrpSpPr/>
          <p:nvPr/>
        </p:nvGrpSpPr>
        <p:grpSpPr>
          <a:xfrm>
            <a:off x="1269567" y="3536281"/>
            <a:ext cx="2545078" cy="2704946"/>
            <a:chOff x="858494" y="3645024"/>
            <a:chExt cx="2055945" cy="2185088"/>
          </a:xfrm>
        </p:grpSpPr>
        <p:sp>
          <p:nvSpPr>
            <p:cNvPr id="21" name="Regular Pentagon 25"/>
            <p:cNvSpPr/>
            <p:nvPr/>
          </p:nvSpPr>
          <p:spPr>
            <a:xfrm rot="21318647">
              <a:off x="880718" y="4578884"/>
              <a:ext cx="2033721" cy="1237799"/>
            </a:xfrm>
            <a:custGeom>
              <a:avLst/>
              <a:gdLst>
                <a:gd name="connsiteX0" fmla="*/ 2 w 1979945"/>
                <a:gd name="connsiteY0" fmla="*/ 440073 h 1152128"/>
                <a:gd name="connsiteX1" fmla="*/ 989973 w 1979945"/>
                <a:gd name="connsiteY1" fmla="*/ 0 h 1152128"/>
                <a:gd name="connsiteX2" fmla="*/ 1979943 w 1979945"/>
                <a:gd name="connsiteY2" fmla="*/ 440073 h 1152128"/>
                <a:gd name="connsiteX3" fmla="*/ 1601808 w 1979945"/>
                <a:gd name="connsiteY3" fmla="*/ 1152125 h 1152128"/>
                <a:gd name="connsiteX4" fmla="*/ 378137 w 1979945"/>
                <a:gd name="connsiteY4" fmla="*/ 1152125 h 1152128"/>
                <a:gd name="connsiteX5" fmla="*/ 2 w 1979945"/>
                <a:gd name="connsiteY5" fmla="*/ 440073 h 1152128"/>
                <a:gd name="connsiteX0" fmla="*/ 0 w 2008421"/>
                <a:gd name="connsiteY0" fmla="*/ 339873 h 1152125"/>
                <a:gd name="connsiteX1" fmla="*/ 1018451 w 2008421"/>
                <a:gd name="connsiteY1" fmla="*/ 0 h 1152125"/>
                <a:gd name="connsiteX2" fmla="*/ 2008421 w 2008421"/>
                <a:gd name="connsiteY2" fmla="*/ 440073 h 1152125"/>
                <a:gd name="connsiteX3" fmla="*/ 1630286 w 2008421"/>
                <a:gd name="connsiteY3" fmla="*/ 1152125 h 1152125"/>
                <a:gd name="connsiteX4" fmla="*/ 406615 w 2008421"/>
                <a:gd name="connsiteY4" fmla="*/ 1152125 h 1152125"/>
                <a:gd name="connsiteX5" fmla="*/ 0 w 2008421"/>
                <a:gd name="connsiteY5" fmla="*/ 339873 h 1152125"/>
                <a:gd name="connsiteX0" fmla="*/ 0 w 2061013"/>
                <a:gd name="connsiteY0" fmla="*/ 339873 h 1152125"/>
                <a:gd name="connsiteX1" fmla="*/ 1018451 w 2061013"/>
                <a:gd name="connsiteY1" fmla="*/ 0 h 1152125"/>
                <a:gd name="connsiteX2" fmla="*/ 2061013 w 2061013"/>
                <a:gd name="connsiteY2" fmla="*/ 395455 h 1152125"/>
                <a:gd name="connsiteX3" fmla="*/ 1630286 w 2061013"/>
                <a:gd name="connsiteY3" fmla="*/ 1152125 h 1152125"/>
                <a:gd name="connsiteX4" fmla="*/ 406615 w 2061013"/>
                <a:gd name="connsiteY4" fmla="*/ 1152125 h 1152125"/>
                <a:gd name="connsiteX5" fmla="*/ 0 w 2061013"/>
                <a:gd name="connsiteY5" fmla="*/ 339873 h 1152125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406615 w 2061013"/>
                <a:gd name="connsiteY4" fmla="*/ 1152125 h 1237799"/>
                <a:gd name="connsiteX5" fmla="*/ 0 w 2061013"/>
                <a:gd name="connsiteY5" fmla="*/ 339873 h 1237799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232512 w 2061013"/>
                <a:gd name="connsiteY4" fmla="*/ 1186776 h 1237799"/>
                <a:gd name="connsiteX5" fmla="*/ 0 w 2061013"/>
                <a:gd name="connsiteY5" fmla="*/ 339873 h 1237799"/>
                <a:gd name="connsiteX0" fmla="*/ 0 w 2033721"/>
                <a:gd name="connsiteY0" fmla="*/ 305413 h 1237799"/>
                <a:gd name="connsiteX1" fmla="*/ 991159 w 2033721"/>
                <a:gd name="connsiteY1" fmla="*/ 0 h 1237799"/>
                <a:gd name="connsiteX2" fmla="*/ 2033721 w 2033721"/>
                <a:gd name="connsiteY2" fmla="*/ 395455 h 1237799"/>
                <a:gd name="connsiteX3" fmla="*/ 1901790 w 2033721"/>
                <a:gd name="connsiteY3" fmla="*/ 1237799 h 1237799"/>
                <a:gd name="connsiteX4" fmla="*/ 205220 w 2033721"/>
                <a:gd name="connsiteY4" fmla="*/ 1186776 h 1237799"/>
                <a:gd name="connsiteX5" fmla="*/ 0 w 2033721"/>
                <a:gd name="connsiteY5" fmla="*/ 305413 h 123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721" h="1237799">
                  <a:moveTo>
                    <a:pt x="0" y="305413"/>
                  </a:moveTo>
                  <a:lnTo>
                    <a:pt x="991159" y="0"/>
                  </a:lnTo>
                  <a:lnTo>
                    <a:pt x="2033721" y="395455"/>
                  </a:lnTo>
                  <a:lnTo>
                    <a:pt x="1901790" y="1237799"/>
                  </a:lnTo>
                  <a:lnTo>
                    <a:pt x="205220" y="1186776"/>
                  </a:lnTo>
                  <a:lnTo>
                    <a:pt x="0" y="30541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Straight Connector 27"/>
            <p:cNvCxnSpPr>
              <a:endCxn id="21" idx="3"/>
            </p:cNvCxnSpPr>
            <p:nvPr/>
          </p:nvCxnSpPr>
          <p:spPr>
            <a:xfrm>
              <a:off x="1907704" y="3645024"/>
              <a:ext cx="922438" cy="20972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095"/>
            <p:cNvCxnSpPr>
              <a:stCxn id="21" idx="4"/>
            </p:cNvCxnSpPr>
            <p:nvPr/>
          </p:nvCxnSpPr>
          <p:spPr>
            <a:xfrm flipV="1">
              <a:off x="1135079" y="3645024"/>
              <a:ext cx="772625" cy="21850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00"/>
            <p:cNvCxnSpPr>
              <a:stCxn id="21" idx="0"/>
            </p:cNvCxnSpPr>
            <p:nvPr/>
          </p:nvCxnSpPr>
          <p:spPr>
            <a:xfrm flipV="1">
              <a:off x="858494" y="3645024"/>
              <a:ext cx="1049210" cy="13234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105"/>
            <p:cNvCxnSpPr>
              <a:stCxn id="21" idx="2"/>
            </p:cNvCxnSpPr>
            <p:nvPr/>
          </p:nvCxnSpPr>
          <p:spPr>
            <a:xfrm flipH="1" flipV="1">
              <a:off x="1907704" y="3645024"/>
              <a:ext cx="985065" cy="1246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108"/>
            <p:cNvCxnSpPr>
              <a:stCxn id="21" idx="1"/>
            </p:cNvCxnSpPr>
            <p:nvPr/>
          </p:nvCxnSpPr>
          <p:spPr>
            <a:xfrm flipV="1">
              <a:off x="1821367" y="3645024"/>
              <a:ext cx="86337" cy="9380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40962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dirty="0" smtClean="0"/>
              <a:t>	Conhecendo as faces, arestas e vértices.</a:t>
            </a:r>
          </a:p>
          <a:p>
            <a:pPr algn="just">
              <a:buFont typeface="Arial" charset="0"/>
              <a:buNone/>
            </a:pPr>
            <a:endParaRPr lang="pt-BR" dirty="0" smtClean="0"/>
          </a:p>
          <a:p>
            <a:pPr algn="just">
              <a:buFont typeface="Arial" charset="0"/>
              <a:buNone/>
            </a:pPr>
            <a:endParaRPr lang="pt-BR" dirty="0" smtClean="0"/>
          </a:p>
        </p:txBody>
      </p:sp>
      <p:sp>
        <p:nvSpPr>
          <p:cNvPr id="40963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64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65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357188" y="2357438"/>
            <a:ext cx="82296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3200" dirty="0">
                <a:latin typeface="+mn-lt"/>
                <a:cs typeface="+mn-cs"/>
              </a:rPr>
              <a:t>	</a:t>
            </a:r>
            <a:r>
              <a:rPr lang="pt-BR" sz="3200" dirty="0" smtClean="0">
                <a:latin typeface="+mn-lt"/>
                <a:cs typeface="+mn-cs"/>
              </a:rPr>
              <a:t>Vértices: é </a:t>
            </a:r>
            <a:r>
              <a:rPr lang="pt-BR" sz="3200" dirty="0">
                <a:latin typeface="+mn-lt"/>
                <a:cs typeface="+mn-cs"/>
              </a:rPr>
              <a:t>o ponto comum a três ou mais arestas.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grpSp>
        <p:nvGrpSpPr>
          <p:cNvPr id="13" name="Group 10"/>
          <p:cNvGrpSpPr/>
          <p:nvPr/>
        </p:nvGrpSpPr>
        <p:grpSpPr>
          <a:xfrm>
            <a:off x="1191204" y="3711735"/>
            <a:ext cx="2440726" cy="2594039"/>
            <a:chOff x="858494" y="3645024"/>
            <a:chExt cx="2055945" cy="2185088"/>
          </a:xfrm>
        </p:grpSpPr>
        <p:sp>
          <p:nvSpPr>
            <p:cNvPr id="14" name="Regular Pentagon 25"/>
            <p:cNvSpPr/>
            <p:nvPr/>
          </p:nvSpPr>
          <p:spPr>
            <a:xfrm rot="21318647">
              <a:off x="880718" y="4578884"/>
              <a:ext cx="2033721" cy="1237799"/>
            </a:xfrm>
            <a:custGeom>
              <a:avLst/>
              <a:gdLst>
                <a:gd name="connsiteX0" fmla="*/ 2 w 1979945"/>
                <a:gd name="connsiteY0" fmla="*/ 440073 h 1152128"/>
                <a:gd name="connsiteX1" fmla="*/ 989973 w 1979945"/>
                <a:gd name="connsiteY1" fmla="*/ 0 h 1152128"/>
                <a:gd name="connsiteX2" fmla="*/ 1979943 w 1979945"/>
                <a:gd name="connsiteY2" fmla="*/ 440073 h 1152128"/>
                <a:gd name="connsiteX3" fmla="*/ 1601808 w 1979945"/>
                <a:gd name="connsiteY3" fmla="*/ 1152125 h 1152128"/>
                <a:gd name="connsiteX4" fmla="*/ 378137 w 1979945"/>
                <a:gd name="connsiteY4" fmla="*/ 1152125 h 1152128"/>
                <a:gd name="connsiteX5" fmla="*/ 2 w 1979945"/>
                <a:gd name="connsiteY5" fmla="*/ 440073 h 1152128"/>
                <a:gd name="connsiteX0" fmla="*/ 0 w 2008421"/>
                <a:gd name="connsiteY0" fmla="*/ 339873 h 1152125"/>
                <a:gd name="connsiteX1" fmla="*/ 1018451 w 2008421"/>
                <a:gd name="connsiteY1" fmla="*/ 0 h 1152125"/>
                <a:gd name="connsiteX2" fmla="*/ 2008421 w 2008421"/>
                <a:gd name="connsiteY2" fmla="*/ 440073 h 1152125"/>
                <a:gd name="connsiteX3" fmla="*/ 1630286 w 2008421"/>
                <a:gd name="connsiteY3" fmla="*/ 1152125 h 1152125"/>
                <a:gd name="connsiteX4" fmla="*/ 406615 w 2008421"/>
                <a:gd name="connsiteY4" fmla="*/ 1152125 h 1152125"/>
                <a:gd name="connsiteX5" fmla="*/ 0 w 2008421"/>
                <a:gd name="connsiteY5" fmla="*/ 339873 h 1152125"/>
                <a:gd name="connsiteX0" fmla="*/ 0 w 2061013"/>
                <a:gd name="connsiteY0" fmla="*/ 339873 h 1152125"/>
                <a:gd name="connsiteX1" fmla="*/ 1018451 w 2061013"/>
                <a:gd name="connsiteY1" fmla="*/ 0 h 1152125"/>
                <a:gd name="connsiteX2" fmla="*/ 2061013 w 2061013"/>
                <a:gd name="connsiteY2" fmla="*/ 395455 h 1152125"/>
                <a:gd name="connsiteX3" fmla="*/ 1630286 w 2061013"/>
                <a:gd name="connsiteY3" fmla="*/ 1152125 h 1152125"/>
                <a:gd name="connsiteX4" fmla="*/ 406615 w 2061013"/>
                <a:gd name="connsiteY4" fmla="*/ 1152125 h 1152125"/>
                <a:gd name="connsiteX5" fmla="*/ 0 w 2061013"/>
                <a:gd name="connsiteY5" fmla="*/ 339873 h 1152125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406615 w 2061013"/>
                <a:gd name="connsiteY4" fmla="*/ 1152125 h 1237799"/>
                <a:gd name="connsiteX5" fmla="*/ 0 w 2061013"/>
                <a:gd name="connsiteY5" fmla="*/ 339873 h 1237799"/>
                <a:gd name="connsiteX0" fmla="*/ 0 w 2061013"/>
                <a:gd name="connsiteY0" fmla="*/ 339873 h 1237799"/>
                <a:gd name="connsiteX1" fmla="*/ 1018451 w 2061013"/>
                <a:gd name="connsiteY1" fmla="*/ 0 h 1237799"/>
                <a:gd name="connsiteX2" fmla="*/ 2061013 w 2061013"/>
                <a:gd name="connsiteY2" fmla="*/ 395455 h 1237799"/>
                <a:gd name="connsiteX3" fmla="*/ 1929082 w 2061013"/>
                <a:gd name="connsiteY3" fmla="*/ 1237799 h 1237799"/>
                <a:gd name="connsiteX4" fmla="*/ 232512 w 2061013"/>
                <a:gd name="connsiteY4" fmla="*/ 1186776 h 1237799"/>
                <a:gd name="connsiteX5" fmla="*/ 0 w 2061013"/>
                <a:gd name="connsiteY5" fmla="*/ 339873 h 1237799"/>
                <a:gd name="connsiteX0" fmla="*/ 0 w 2033721"/>
                <a:gd name="connsiteY0" fmla="*/ 305413 h 1237799"/>
                <a:gd name="connsiteX1" fmla="*/ 991159 w 2033721"/>
                <a:gd name="connsiteY1" fmla="*/ 0 h 1237799"/>
                <a:gd name="connsiteX2" fmla="*/ 2033721 w 2033721"/>
                <a:gd name="connsiteY2" fmla="*/ 395455 h 1237799"/>
                <a:gd name="connsiteX3" fmla="*/ 1901790 w 2033721"/>
                <a:gd name="connsiteY3" fmla="*/ 1237799 h 1237799"/>
                <a:gd name="connsiteX4" fmla="*/ 205220 w 2033721"/>
                <a:gd name="connsiteY4" fmla="*/ 1186776 h 1237799"/>
                <a:gd name="connsiteX5" fmla="*/ 0 w 2033721"/>
                <a:gd name="connsiteY5" fmla="*/ 305413 h 123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721" h="1237799">
                  <a:moveTo>
                    <a:pt x="0" y="305413"/>
                  </a:moveTo>
                  <a:lnTo>
                    <a:pt x="991159" y="0"/>
                  </a:lnTo>
                  <a:lnTo>
                    <a:pt x="2033721" y="395455"/>
                  </a:lnTo>
                  <a:lnTo>
                    <a:pt x="1901790" y="1237799"/>
                  </a:lnTo>
                  <a:lnTo>
                    <a:pt x="205220" y="1186776"/>
                  </a:lnTo>
                  <a:lnTo>
                    <a:pt x="0" y="30541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14"/>
            <p:cNvCxnSpPr>
              <a:endCxn id="14" idx="3"/>
            </p:cNvCxnSpPr>
            <p:nvPr/>
          </p:nvCxnSpPr>
          <p:spPr>
            <a:xfrm>
              <a:off x="1907704" y="3645024"/>
              <a:ext cx="922438" cy="20972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4"/>
            </p:cNvCxnSpPr>
            <p:nvPr/>
          </p:nvCxnSpPr>
          <p:spPr>
            <a:xfrm flipV="1">
              <a:off x="1135079" y="3645024"/>
              <a:ext cx="772625" cy="21850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</p:cNvCxnSpPr>
            <p:nvPr/>
          </p:nvCxnSpPr>
          <p:spPr>
            <a:xfrm flipV="1">
              <a:off x="858494" y="3645024"/>
              <a:ext cx="1049210" cy="13234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</p:cNvCxnSpPr>
            <p:nvPr/>
          </p:nvCxnSpPr>
          <p:spPr>
            <a:xfrm flipH="1" flipV="1">
              <a:off x="1907704" y="3645024"/>
              <a:ext cx="985065" cy="12469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1"/>
            </p:cNvCxnSpPr>
            <p:nvPr/>
          </p:nvCxnSpPr>
          <p:spPr>
            <a:xfrm flipV="1">
              <a:off x="1821367" y="3645024"/>
              <a:ext cx="86337" cy="9380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04869" y="35314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Vértices</a:t>
            </a:r>
            <a:endParaRPr lang="pt-BR" b="1" dirty="0"/>
          </a:p>
        </p:txBody>
      </p:sp>
      <p:sp>
        <p:nvSpPr>
          <p:cNvPr id="21" name="TextBox 34"/>
          <p:cNvSpPr txBox="1"/>
          <p:nvPr/>
        </p:nvSpPr>
        <p:spPr>
          <a:xfrm>
            <a:off x="4337973" y="35539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Vértice</a:t>
            </a:r>
            <a:endParaRPr lang="pt-BR" b="1" dirty="0"/>
          </a:p>
        </p:txBody>
      </p:sp>
      <p:grpSp>
        <p:nvGrpSpPr>
          <p:cNvPr id="22" name="Group 7"/>
          <p:cNvGrpSpPr/>
          <p:nvPr/>
        </p:nvGrpSpPr>
        <p:grpSpPr>
          <a:xfrm>
            <a:off x="5327919" y="3666625"/>
            <a:ext cx="3058115" cy="2616144"/>
            <a:chOff x="5327919" y="3666625"/>
            <a:chExt cx="3058115" cy="2616144"/>
          </a:xfrm>
        </p:grpSpPr>
        <p:grpSp>
          <p:nvGrpSpPr>
            <p:cNvPr id="23" name="Group 5"/>
            <p:cNvGrpSpPr/>
            <p:nvPr/>
          </p:nvGrpSpPr>
          <p:grpSpPr>
            <a:xfrm>
              <a:off x="5399927" y="3734739"/>
              <a:ext cx="2986107" cy="2548030"/>
              <a:chOff x="5089954" y="3545266"/>
              <a:chExt cx="2986107" cy="2548030"/>
            </a:xfrm>
          </p:grpSpPr>
          <p:sp>
            <p:nvSpPr>
              <p:cNvPr id="27" name="Parallelogram 31"/>
              <p:cNvSpPr/>
              <p:nvPr/>
            </p:nvSpPr>
            <p:spPr>
              <a:xfrm rot="17390891">
                <a:off x="6242064" y="4055686"/>
                <a:ext cx="2152296" cy="1515698"/>
              </a:xfrm>
              <a:custGeom>
                <a:avLst/>
                <a:gdLst>
                  <a:gd name="connsiteX0" fmla="*/ 0 w 1368152"/>
                  <a:gd name="connsiteY0" fmla="*/ 1269208 h 1269208"/>
                  <a:gd name="connsiteX1" fmla="*/ 317302 w 1368152"/>
                  <a:gd name="connsiteY1" fmla="*/ 0 h 1269208"/>
                  <a:gd name="connsiteX2" fmla="*/ 1368152 w 1368152"/>
                  <a:gd name="connsiteY2" fmla="*/ 0 h 1269208"/>
                  <a:gd name="connsiteX3" fmla="*/ 1050850 w 1368152"/>
                  <a:gd name="connsiteY3" fmla="*/ 1269208 h 1269208"/>
                  <a:gd name="connsiteX4" fmla="*/ 0 w 1368152"/>
                  <a:gd name="connsiteY4" fmla="*/ 1269208 h 1269208"/>
                  <a:gd name="connsiteX0" fmla="*/ 0 w 1519634"/>
                  <a:gd name="connsiteY0" fmla="*/ 1269208 h 1269208"/>
                  <a:gd name="connsiteX1" fmla="*/ 317302 w 1519634"/>
                  <a:gd name="connsiteY1" fmla="*/ 0 h 1269208"/>
                  <a:gd name="connsiteX2" fmla="*/ 1519634 w 1519634"/>
                  <a:gd name="connsiteY2" fmla="*/ 1137823 h 1269208"/>
                  <a:gd name="connsiteX3" fmla="*/ 1050850 w 1519634"/>
                  <a:gd name="connsiteY3" fmla="*/ 1269208 h 1269208"/>
                  <a:gd name="connsiteX4" fmla="*/ 0 w 1519634"/>
                  <a:gd name="connsiteY4" fmla="*/ 1269208 h 1269208"/>
                  <a:gd name="connsiteX0" fmla="*/ 0 w 1519634"/>
                  <a:gd name="connsiteY0" fmla="*/ 1269208 h 1816471"/>
                  <a:gd name="connsiteX1" fmla="*/ 317302 w 1519634"/>
                  <a:gd name="connsiteY1" fmla="*/ 0 h 1816471"/>
                  <a:gd name="connsiteX2" fmla="*/ 1519634 w 1519634"/>
                  <a:gd name="connsiteY2" fmla="*/ 1137823 h 1816471"/>
                  <a:gd name="connsiteX3" fmla="*/ 1222473 w 1519634"/>
                  <a:gd name="connsiteY3" fmla="*/ 1816471 h 1816471"/>
                  <a:gd name="connsiteX4" fmla="*/ 0 w 1519634"/>
                  <a:gd name="connsiteY4" fmla="*/ 1269208 h 1816471"/>
                  <a:gd name="connsiteX0" fmla="*/ 0 w 1633475"/>
                  <a:gd name="connsiteY0" fmla="*/ 2282451 h 2282451"/>
                  <a:gd name="connsiteX1" fmla="*/ 431143 w 1633475"/>
                  <a:gd name="connsiteY1" fmla="*/ 0 h 2282451"/>
                  <a:gd name="connsiteX2" fmla="*/ 1633475 w 1633475"/>
                  <a:gd name="connsiteY2" fmla="*/ 1137823 h 2282451"/>
                  <a:gd name="connsiteX3" fmla="*/ 1336314 w 1633475"/>
                  <a:gd name="connsiteY3" fmla="*/ 1816471 h 2282451"/>
                  <a:gd name="connsiteX4" fmla="*/ 0 w 1633475"/>
                  <a:gd name="connsiteY4" fmla="*/ 2282451 h 2282451"/>
                  <a:gd name="connsiteX0" fmla="*/ 0 w 1633475"/>
                  <a:gd name="connsiteY0" fmla="*/ 1144628 h 1144628"/>
                  <a:gd name="connsiteX1" fmla="*/ 381575 w 1633475"/>
                  <a:gd name="connsiteY1" fmla="*/ 448471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33475"/>
                  <a:gd name="connsiteY0" fmla="*/ 1144628 h 1144628"/>
                  <a:gd name="connsiteX1" fmla="*/ 339843 w 1633475"/>
                  <a:gd name="connsiteY1" fmla="*/ 476497 h 1144628"/>
                  <a:gd name="connsiteX2" fmla="*/ 1633475 w 1633475"/>
                  <a:gd name="connsiteY2" fmla="*/ 0 h 1144628"/>
                  <a:gd name="connsiteX3" fmla="*/ 1336314 w 1633475"/>
                  <a:gd name="connsiteY3" fmla="*/ 678648 h 1144628"/>
                  <a:gd name="connsiteX4" fmla="*/ 0 w 1633475"/>
                  <a:gd name="connsiteY4" fmla="*/ 1144628 h 1144628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36314 w 1658327"/>
                  <a:gd name="connsiteY3" fmla="*/ 670182 h 1136162"/>
                  <a:gd name="connsiteX4" fmla="*/ 0 w 1658327"/>
                  <a:gd name="connsiteY4" fmla="*/ 1136162 h 1136162"/>
                  <a:gd name="connsiteX0" fmla="*/ 0 w 1658327"/>
                  <a:gd name="connsiteY0" fmla="*/ 1136162 h 1136162"/>
                  <a:gd name="connsiteX1" fmla="*/ 339843 w 1658327"/>
                  <a:gd name="connsiteY1" fmla="*/ 468031 h 1136162"/>
                  <a:gd name="connsiteX2" fmla="*/ 1658327 w 1658327"/>
                  <a:gd name="connsiteY2" fmla="*/ 0 h 1136162"/>
                  <a:gd name="connsiteX3" fmla="*/ 1328919 w 1658327"/>
                  <a:gd name="connsiteY3" fmla="*/ 685930 h 1136162"/>
                  <a:gd name="connsiteX4" fmla="*/ 0 w 1658327"/>
                  <a:gd name="connsiteY4" fmla="*/ 1136162 h 1136162"/>
                  <a:gd name="connsiteX0" fmla="*/ 0 w 1642260"/>
                  <a:gd name="connsiteY0" fmla="*/ 1156519 h 1156519"/>
                  <a:gd name="connsiteX1" fmla="*/ 323776 w 1642260"/>
                  <a:gd name="connsiteY1" fmla="*/ 468031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83641 w 1642260"/>
                  <a:gd name="connsiteY1" fmla="*/ 633875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  <a:gd name="connsiteX0" fmla="*/ 0 w 1642260"/>
                  <a:gd name="connsiteY0" fmla="*/ 1156519 h 1156519"/>
                  <a:gd name="connsiteX1" fmla="*/ 307277 w 1642260"/>
                  <a:gd name="connsiteY1" fmla="*/ 482704 h 1156519"/>
                  <a:gd name="connsiteX2" fmla="*/ 1642260 w 1642260"/>
                  <a:gd name="connsiteY2" fmla="*/ 0 h 1156519"/>
                  <a:gd name="connsiteX3" fmla="*/ 1312852 w 1642260"/>
                  <a:gd name="connsiteY3" fmla="*/ 685930 h 1156519"/>
                  <a:gd name="connsiteX4" fmla="*/ 0 w 1642260"/>
                  <a:gd name="connsiteY4" fmla="*/ 1156519 h 115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2260" h="1156519">
                    <a:moveTo>
                      <a:pt x="0" y="1156519"/>
                    </a:moveTo>
                    <a:lnTo>
                      <a:pt x="307277" y="482704"/>
                    </a:lnTo>
                    <a:lnTo>
                      <a:pt x="1642260" y="0"/>
                    </a:lnTo>
                    <a:lnTo>
                      <a:pt x="1312852" y="685930"/>
                    </a:lnTo>
                    <a:lnTo>
                      <a:pt x="0" y="115651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oup 28"/>
              <p:cNvGrpSpPr/>
              <p:nvPr/>
            </p:nvGrpSpPr>
            <p:grpSpPr>
              <a:xfrm>
                <a:off x="5089954" y="3545266"/>
                <a:ext cx="2581856" cy="2548030"/>
                <a:chOff x="5089954" y="3545266"/>
                <a:chExt cx="2581856" cy="2548030"/>
              </a:xfrm>
            </p:grpSpPr>
            <p:cxnSp>
              <p:nvCxnSpPr>
                <p:cNvPr id="29" name="Straight Connector 29"/>
                <p:cNvCxnSpPr/>
                <p:nvPr/>
              </p:nvCxnSpPr>
              <p:spPr>
                <a:xfrm>
                  <a:off x="5089954" y="5397394"/>
                  <a:ext cx="188743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Cube 30"/>
                <p:cNvSpPr/>
                <p:nvPr/>
              </p:nvSpPr>
              <p:spPr>
                <a:xfrm flipH="1">
                  <a:off x="5089954" y="3545266"/>
                  <a:ext cx="2581856" cy="2548030"/>
                </a:xfrm>
                <a:prstGeom prst="cube">
                  <a:avLst>
                    <a:gd name="adj" fmla="val 27508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Oval 6"/>
            <p:cNvSpPr/>
            <p:nvPr/>
          </p:nvSpPr>
          <p:spPr>
            <a:xfrm>
              <a:off x="5327919" y="3666625"/>
              <a:ext cx="144016" cy="144016"/>
            </a:xfrm>
            <a:prstGeom prst="ellipse">
              <a:avLst/>
            </a:prstGeom>
            <a:solidFill>
              <a:srgbClr val="D63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36"/>
            <p:cNvSpPr/>
            <p:nvPr/>
          </p:nvSpPr>
          <p:spPr>
            <a:xfrm>
              <a:off x="6048000" y="4392000"/>
              <a:ext cx="144016" cy="144016"/>
            </a:xfrm>
            <a:prstGeom prst="ellipse">
              <a:avLst/>
            </a:prstGeom>
            <a:solidFill>
              <a:srgbClr val="D63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37"/>
            <p:cNvSpPr/>
            <p:nvPr/>
          </p:nvSpPr>
          <p:spPr>
            <a:xfrm>
              <a:off x="7215349" y="5514859"/>
              <a:ext cx="144016" cy="144016"/>
            </a:xfrm>
            <a:prstGeom prst="ellipse">
              <a:avLst/>
            </a:prstGeom>
            <a:solidFill>
              <a:srgbClr val="D63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aixaDeTexto 3"/>
          <p:cNvSpPr txBox="1">
            <a:spLocks noChangeArrowheads="1"/>
          </p:cNvSpPr>
          <p:nvPr/>
        </p:nvSpPr>
        <p:spPr bwMode="auto">
          <a:xfrm>
            <a:off x="142875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Formas Geométricas Prisma e Pirâmide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- Conceitos iniciais</a:t>
            </a:r>
          </a:p>
        </p:txBody>
      </p:sp>
      <p:sp>
        <p:nvSpPr>
          <p:cNvPr id="43010" name="Espaço Reservado para Conteúdo 3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92868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pt-BR" smtClean="0"/>
              <a:t>Conhecendo o prisma.</a:t>
            </a:r>
          </a:p>
          <a:p>
            <a:pPr algn="just">
              <a:buFont typeface="Arial" charset="0"/>
              <a:buNone/>
            </a:pPr>
            <a:endParaRPr lang="pt-BR" smtClean="0"/>
          </a:p>
          <a:p>
            <a:pPr algn="just">
              <a:buFont typeface="Arial" charset="0"/>
              <a:buNone/>
            </a:pPr>
            <a:endParaRPr lang="pt-BR" smtClean="0"/>
          </a:p>
        </p:txBody>
      </p:sp>
      <p:sp>
        <p:nvSpPr>
          <p:cNvPr id="43011" name="AutoShape 4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2" name="AutoShape 6" descr="data:image/jpeg;base64,/9j/4AAQSkZJRgABAQAAAQABAAD/2wBDAAkGBwgHBgkIBwgKCgkLDRYPDQwMDRsUFRAWIB0iIiAdHx8kKDQsJCYxJx8fLT0tMTU3Ojo6Iys/RD84QzQ5Ojf/2wBDAQoKCg0MDRoPDxo3JR8lNzc3Nzc3Nzc3Nzc3Nzc3Nzc3Nzc3Nzc3Nzc3Nzc3Nzc3Nzc3Nzc3Nzc3Nzc3Nzc3Nzf/wAARCACeAKQDASIAAhEBAxEB/8QAHAAAAQUBAQEAAAAAAAAAAAAAAAECAwQFBwYI/8QANxAAAQQBAgUCBQIEBQUAAAAAAQACAxEEITEFBhJBURNxIjJhkaEUsSNCYoEHUnLB0TM0U+Hx/8QAGgEAAgMBAQAAAAAAAAAAAAAAAAQBAwUCBv/EACMRAAICAgMAAgMBAQAAAAAAAAABAgMEERIhMQUTIjJRQUL/2gAMAwEAAhEDEQA/AO4oQhAAhCEACEIQAISWmuka0fE4N9yo2A9Cpu4nhMf0uyoQ66rrCnGRGdpGab/EEckTpkqFG2Rjvlc0+xTupSQOQktFoAVCS0WgBUJLQgBUIQgAQhCABCEhQAqExzwwW40sviXHMbAHxHredmNOq4lZGPrOowlJ6SNYlQT5MUIJe6qF7ryuZzPO9oOK3oJ36uyw58zIneXTTOc525ukjbnpL8B2vAnLufSPU5/NGO09GIDKRu4HT7rzufxPJzJOqV1MGzQdlQsA6aBHUDeqQsvnY9tmjXiV1+Id10dAh8pIskk+6jLgmmqVanL+jHBMsw5ckLg+OV7XDanK0/jfECwBuU8fYrMKQml0rrE9pnDorfqNbG5h4hA8Ez9f0cNFbPNudt0xH60vNuKSyrVlWrvZy8Ol/wDJ6Yc4ZTRrFG4qaPnN9/xMZpH0dS8gTqmOlaP5m+1ruOVfJ9EPCoS7R7pnOeP/AD47x7FXOGc0YGfN6TX+m7y8gC/FrlmVkz47Opxaer5QNlFl8TidC1kXxSMAc4t0ANbWtKn7puLfj/ghdjUxUkvUd2CVVOFyOlwMeRxtzowSVbTD6ZmAhCEANJ87LA4tx84Re0RWALDiaCucxZkuBwmbJgr1GgAE9rNLls+fnvmkbLkNkikPxCRtkextKZMprSi9BG2uEvzPRT8azch3qeuaP8rSKWe4OMji8EuvclYExeYpBGT19Jqj3Wu3ieJLH0uEkchbXxRnf3CzLoSfa7H8HOhNPlpaJySNbTSVQjzpowWg2OwIV7EJysSOYdLS8XQGyqnW4LexvEzo3zcUtDTuiwFH+qgjlcydr9NNE+OaCcvGO97i0DqBbVWj6pceRdHMplZ9a9C9dEtaJHEAgEgE7WaUvoPAPp9L/PS4GlyoSa2kXSvrjLi5LZFeiQlIdDSY541F+659LdoUlRvlYxtvNBRzSOZ8jC4HuOyoN4j6k4h6AWk0bHdN04s5xdi8RxO6MJKP+snmzYjbSXaihX1VTiEXo+mG3Txvar8Sc39S5zHN0rUCwq0k0kji6R7nEnv2/wCFuYuHxlGyHS12jMyMrcZQl20yebMkmjZGWhrWjbclRsAIIoUbtRAkDVTY3xZEbasOeAR7laMK41x1FCFlkpvcju/L7engmCDuIG39loqpwxrWYOO1oFCMAfZW1nv1lIIQhQBBmRMmx5GSNa5pabBFgrmnNmJDi5URgjbGx7CT0jva6Vnl7cOcx/OI3FvvS5FxDiE+c2MZMnWWWAa1SGXF8lJFF8oqOmUH70NrSdRB0v7ocbOpCS9TSoEEKCnslcxw6XOaPAJCiFFANG1DSfR3CyUHuL0PlmMshJOoFJ+DkPxXSOY1ri8CwfA/+qu7e7SWbq/ClxTWmWV3zrnzi+y3mZn6iMAxhrgfNqsJC17HAltOBNXteuijcaYkLtVMYJLSO5ZM52KyXppz8QxHRlvrFriO4IWfkcUkZjOjcWiEDduh+6qyOPUPFKpnxvla3obZDwT7LuimMZa/ozfnzyHHfWizi8Sf6bJMjqdp8o1JVVz7lLtQbvQ7JkTZLLOk2GlxJ+iTc332W/RjU1tuA3LKnZFJvweXX/cIGovX7ptpwvt5TWikcNRSmgcWSNeALa4EX9FCDqp8VokyIoia63Bv3Kh+Ad/4cbwccnvE06eysqvgDpw4G3dRtH4VhZT9OQQhCgBj2hzS07EUuX8wcAdw1jpmyiRok6Q2qodl1E7LwPNnFcWb9ZhBrxJG8UXAUSElmctRa/pXaoOL5HinE9xrpqm1qa8JzhRpJulTO0B300NpHCwrONAJiSbDR47q8A1nyNDfZVTuUXpGnifF2Xx5t6RjEEuJ7X3TSR1D/Zbjwx4p4DxWxCqZGE1wuAU6/lJ/ZEb0/Vosv+Itrjyi9ozHOu/ZNLqoUCnSAsLmkUdiD2UfYe6ZXhlNaZE/dI67KWWq/KgzSRjOI0NeaVsVuSR1FbY6I/xif6HWq+5IoXdpl27Xwnt1IW5j0Olab2PVQ4rsK7+U/Y6bJBVAFKKBTJaKPN+FYw3BmXC82Q14ca30Krk2Cp8RjpJ2MZqXGgofhB9BYn/bRf6B+ymUWMKgiHhgH4UqyWQCEIQA1w0XMebsCePjWXKIX+iSHdfTpqF08rC5iMXoyxve0PkhcACd9PCVy21XtHE4Ka7OUu3Te6mkaLJHlR1Xnskv8M9LvTNGKo4W2aAGq8vk5s3E890bHubjRH5QatejyrdgyFm/Qa+y8pwQdM0zXCnF9kKz4yuM7W5f4eytfCmKj4acbnQ6sLgPoVpYed1nol3Oxvf3VB4HSd9vCjicJGtfGfgOoNLZvxK7o6a7FK75Qe9mtxHHMzDI0fE35v6lldLqdRorcw5DLBG8nXY/VZWXGIp3ht9Nmr8FYEFKE3XL1CPyuPGOroeMovB9hSjyYvVhMd1el+FJI3W+4TZPhaXHwSmotrtGQn/CvHjD1Q0vJ8kj6KNjupo1OmqmbOxrmybi7oeyhYKFDbytrFlZJP7B2lyf7D7KUeU1A7BOFw9W+FuDc/GcTQEgs/3VMKfEa50rA0W4mh7qJeEH0Ljf9CP/AEBSqPH0hjH9I/ZSLJIBCEIAQ7Lw3+IkRbPiTdixzfbUL3SzuMQRzQsEsbXtB2ItUZD1U2cyhzWjkEmx1NqNw1N7K3lsDciZv+V7gK+hVZw+I+6z14ZrXGWi3iOD4uh2u689lYb8HN9Rnyn9lsRu6CHN3H5Vp7I8uIkiz58KqNkseznHw9V8ZlQyKfpm+0Y7XNcNNRXcqPDb0RmIV8LiB7K8eGFrvgdofCmi4ZR6nykWdRW626/k6JR/J6ZZZhyi+u0S8OsYx8dWn2VXiI/jD2WmGNjiaBXQ0DW1j5Mhlle766LHlZ9uRKaFvlWoY8a/9KjhqosizA+hZDSp3t8prtBY0NbpmL0ebXTMlrwQ0CttBWqcwktB/C0GMBlj2Lg8arPGhdf+Y/ut3Gyfu61ofqs5kgOiQFIDokBTZcSAq9wdwbxLHc40OsWT2CzgVZwYn5GXFjxNLpJXdLQBeq5l4QfREBBiZRsdIo+VIosaP0oI47voYG/ZSrJIBCEIAFh84Pli4M+SB5Y5r26g9rW4q3EMdmXivhlYHscNQuLFuDRDTa0jjsznPc97iS5xLnHySVC7c35WzzDhDB4jNCGenGGtczXt3/NrHcAXE3oVl6MycXGTTGDb+6cx7mutpIopOmtNjpukHnsjWyITcHuL7LLco/ztv2Kcc2MDRrvwqfYplqp0wZpw+XyYrW9k2TlOkFAFrfCp3ofopXDRR9KtjFRXQldkWXS5TeyJ990x5cGOrQgFTPBTXAFpB7hWx9Kk+zLEsnoDqOpo9XdQjf3Vz9H8kfq2y+4VFmnUD2cQPuV6DGsqktQNGuUX+pJdBAOiYUrdSKP3TRYPBJ0G5XQP8OuWMuXiEHGJgIsaKyy76pD9PoqXJHJL+MhmfxAmPCafhaN5f+B9V1+CFkETIomhsbAGtaNgAk77v+YkkgFJUISZyCEIQAJClSFAHm+Y+WW8VlM0UzYpS2iHCw7wvAZPJ/HcCQFuK+Vl7wv6rHml2FpDidQfZOICiKS316Qox769OKZOJkY/UJIZGkDQPb02stue4ND5IqaRuHXVrvcuNDM3pmiY9p7Oba87xHkbgeaXOGMcd7tzC7pH22VUMevb5FUceHfI5mbI7G6r7KPQmgQugZHIcQaP0mY8Ef8AlaDf2XiOKcn8YwpnvOHJIwE1LB8Q/Gv4VUMXlJreimOK5NrZXcN6SBtg32/Kmgx8gY7HZEMjXDQ9cZaVUmyhDM5j43U3u3X8Kn6ZuTiuyn65t6SHPGqa5tCzsnxvbOzrZdXXik5zdPiAOnhcNNPTOGtPsyzmN9NsrWO3sArOJJcTtZJPuVdkxZY4hH0FxurpUXdQ6hQsEj7L0GLXVFbg+2aVUYr9R1bXsva8g8mP410Z/EmOZhN1a2qM3/pN5D5Nl405mbxGIswW0ek6GU+PZdkhhjgjZHExrI2CmtaKACm+/X4xLX0hMeCLHhZDCwMjY0Na1o0AClQhJHIIQhAAhCEACChCAI4oWxdXRfxGypEIQAIKEIASkUlQgCKXHimaWyxse07hwBXmeMci8K4i90sbX4sp7xHQ/wBjovVoQuntAuntHNpOQM3GicMfJinFktBHQ7X8Ly3MHCuKcPewyQTxMAILg22/caLuNBI6NrmlrgCD2IXLinZzaOPri5cmj55n4i5wbFjRPkyCQKa26+tDdej5Q5DyuJ5Dcji0b4cRp6iHtp0p/wBguuQ4GJA4uhxoY3HdzIwCVYApWRkq98FrZMIxh+pHjwRwQsiiYGRsAa1o2AUgSoXJ0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013" name="AutoShape 8" descr="data:image/jpeg;base64,/9j/4AAQSkZJRgABAQAAAQABAAD/2wCEAAkGBhQSEBMUEhQVFRUUFRQUEhcYFRcUEhMUFRUWFBQWFRcXHCYeGBkjGRYVHy8iIycqLCwsFR8xNTAqNSYrLCkBCQoKDgwOGg8PGjUlHyUqNS8sNDA1LCksLS4sLC8vLSwvMi0sLyw0Lyw1LSwvLC4sNCwsLSwsKSwsLCw0LywsLP/AABEIAMIBBAMBIgACEQEDEQH/xAAbAAEAAgMBAQAAAAAAAAAAAAAABQYDBAcCAf/EAEYQAAIBAgMDCQQHBAkEAwAAAAECAAMRBBIhBTFRBiIyQWFxgZGhE0KxwQcjUmJystEUc4KSFjNDorPCw+HwJGOD8Rc0U//EABsBAQACAwEBAAAAAAAAAAAAAAAEBQMGBwEC/8QANBEAAgIBAgMECAYDAQEAAAAAAAECAxEEBRIhMUFhkbEGE1FxgaHR8BQyQlLB4SIjM/EV/9oADAMBAAIRAxEAPwDuMREAREQBERAEREAREQBERAEREAREQBERAEREAREQBERAEREAREQBERAEREAREQBERAEREAREQBERAEREAREQBERAEREAREQBERAEREAREQBERAEREAREQBERAEREAREQBERAEREAREQBERAEREAREQBERAEREAREQBERAEREAREQBERAEREAREQBERAEREAREQBERAEREAREQBERAEREAREQBERAEREARNLGbYpUr53AI3gXZh17luZB4nl9SHQR38lHrr6TE7YR5NkirTW2/ki2WmfCZQ8Ry+qnoIi993PyHpIzE8psS++qwHBbJ+UXmN6qC6E+G0aiXXC++46ZVrqouzBRxJAHrMNLadJ9FqU27nU/AzklVixuxJPEm59Z4tMX4vuJa2RY5z5+7+zs959nIcNtWtT6FV17Axt5bpLYblziU6RR/wAS2PmtpkjqovqRrNnuj+Vp/I6REpuF+kRf7Skw7VYN6G0lsNyzwr/2mU/eUr67vWZlbB9GQJ6O+HWD8/InImth9oU6nQqI34WDfAzYvMhGaa6n2IiDwREQBERAEREAREQBESD2jyxw1EkM+Zh7qjMb9+71njaXU+ZSUVmXQnIlExv0jk6UaQHa5v8A3V/WQWN5U4mr0qrAcE5g/u6+s84kQ56+qPTmdPxW0adIXqOifiYD4yIrcusKp6Zb8KMR5m05g1ybnUnrOpPjPuSfPGQ57jP9KOo0uWuEb+1t3o4+Vpt0eUeGbdXp/wA4B9ZyQJPtp7xBbjPtSO0UsQraqwYdhB+E93nFUNjcado0M36HKDEJ0a1TuzFh5NeeqWeRlW5R/VE65E53s/l1iFI9qFdevTI9uy2nmJf8NiA6K67mAYdxFxM0qpwScljJMo1Vd+eB9ChviSKlQ8alQ+JcmfDWU2DqDxuAZhqm7v8Ajb8xmpX2rSDZTVpht1i6g+IvOZXqUr5uPXL6e8uITaXI3js6i19CvCx+RmOryeHu1PMfMT1Ra9vOecdtBKZBdwl9Bc7/AAnlep1EXwxk38yXDW3R5J/yatTYVUX0B7iPnaatXBOvSRh4GSOL5SJRVbktm5yhbMSv2r3At237rzc2ftpaqZ01B0PUQRvDA6g9kmrcNTCPFOGV7ehNjuNqjxSjy+KK2VnwpLcayN0gD3qDITblCmDTKi18wIGgNrW+cstv1j1l8aIxw5dPYe2bzTTW7LU0kuzn9CKZZ4Inxq3OI3ATw1bfrwm81ej0v1z8Eavf6cVrlVS373jyyfSLa/8AubuD5S4igQUqsQPdYlkI7ju8JFPVOndMLvulpTs2mr5vL97+hr+r9KddqVjEYruWfPJ2jYG2BiaC1ALHUML7mG/w3HxiVv6OXP7K/wC+b8lOJTaipQtlFdEyz017nVGUurRd58vK7t3lvQwzFNalQb1W1lPBmO49mplVxv0gYipcJlpDsGZ/5m+QE+qtHbaspcj6t1dVTw3zOkV8SqC7sqjixAHmZCYzlthk3OXPBAT6mw9ZzaviXqHM7M54sSx9Z8AlhDbIr878Cus3OX6FgvH/AMirf+pa34xfyt85IYflzh26RdO9bjzW850FnrLxmaW30vpyMC3G5deZ1fDbboVOhVQ9mYA+R1m7ecfRL7gfLTzM3cNi6lI3Soy9gJt4g6ekiz2z9svEzR3iK5Tj4HTNoH6qpbQ5Ht/KZQadTMuuotbWWvYu0DiMIxbpWdG6rkDh3ESnUqwVLsQBbUk2A8TOf+kkJQnCPas/wbFpZRthxLoz6cBTZSTTW/Ec38tpibYlM3ysy6cQw9Rf1m3h66svNYN3EH4SB/pZYuWpj2YzWsTnsL2Jvprbd1X65R6azWNtVyfLv+pI/wDnRvziGcdxuHk629XU94Kn0vMNbYtZfczfhIPpv9J62Jt01HyOFBIJTLcDTUqbk301v12OksRc6SXLddXp5cM8P77iHqNlrhLhknFlLqVLNlIObdlsc1+7fPhza6Wtvuf0m/tlicU19wSkO2/1hPoVHhNSodT3zpe06OGp00L7OslnBpOtk6LpVR7D4tPXU39B+vrPBqcNJ6G+YXNhrxmwV0VVfkSRCTnN4Z6NSdZ5JvfBUD9wDyJHynIKxZcpZGUMwUZgVJJ3WFvjbrtexnWeR7f9BR7Fb0ZpV7nOM604vPP+DYtsosotasjjMc8/ecy5TbTIYUlNvaFmc3sctyAoPVmN/BTxlcKDcALcLaeU3OVLZcSjWuDTF+y7ML/84mR1aqGUWPSNr9nX8CJzuqtKKce3n8cnXNnjXDT5S5skdl496B+rIA60Iuh7QARlPd43m3hQ2NxLlzkVFF8utlFrBbiwJYuSSDu7pF05YOQdL/7D20NQKDxyZr2/mEm6HTwtv4pRPdfTXR/trWJMgMThClV1RjYEalCCVtmBAYc066i1r3I3zPs3GVMO5emxbNb2iNazgbrEAZWtpfXqvM21dK70xY5LXI62YZ27rXA8t5JmgwqZswRjTXKrt7oZ7hersHX1z3V0qV06orK9h9xhTPSx9f28vi2dEwONWrTV0PNYXHUR1EEdRBuCOyRfKF/rKQ4I7eZpgfOYORr/AFdVeFUkfxJTY+pJ8Z926967fdp0x5tUJ+Ug+jmmS3dRXSOX8uXmc639eoosh34+ZGZ9TPBaexPC0nYXVGYcRlAPddgT4Tr0pxgsyeDQqdPbe+GuLb7jwxmEvrbrt6TYp4fOpZmZFFr6WNrkNe+qm4PkeyecbSQKMg/tSDvbVQRvJ5ugPf4yLLVx41CPMua9ltVDuseMLOO06b9GtC2CufequfLKv+UxJDkbhsmAw44pn/nJf5xNZ1EuK2T72bBpocNMF3Iqe1MDTNWqKiKxDsLkc62Y2NxrumkeTdO4yu66djD1F/WTPK1RTxDsdxVX49WU6d4kNR25SILZ9F0Iscw3203ncd3A8JostXuGktlHTzlhSx7V3dcosXpqrlmUMnocmuFXzX9DNfFbJqUiMxUg3sQT1eGkkNl7USshNNr2OouLqe2xO+ZNsVQVTjzvkD8vOX+w75rr9atNqZZTz2JPKWewptz0FVNEpwjhr6kRkAHH0E9ZwN0w1Hnlm0nR8Gmtt9TKcQbzC1YzD7Y58oRm5ua62IGtgCCQdddeyHRgSGAAIBUXu2hIa5Gl+joL2vMTsgpcOeZOhobnW7VH/Hrn44L/APR+18PVH/dPqizmm2tpF6pp7hSIHexG/wAAbDx46dF+jZ/q644Oh81t/lnMtuYVkxlfMNHKsnaFGQ+omi73CP4nL6rOPkdF9FVGcq1JdnlkYXGMjBlJBHWOHDXQjsOkymiDgTWChqgqPmbcSo902921rDXUiw1mjhzp3E/G/wACJYdi1qf7E9OwzItQuD1tY84eBHnIugjXxTU12G57hVjhsqWHnm0QGHX2eVwzoyWYc4tlt7pGoI3g9k6Js7HCtSVwLX3jgwNiPOc8qJmWwsb20NwDuOttbd0t/I8Ww5HCoQPBEmu7nWpVKx9U/kQd4pSipJdMLPt6/fxNbGNmxNb7rIvlSpn4kzTJuWPbNrGH66v+8/06c1dgYf8AaM7uL01dlRep7W5zDrXrAO+9+oTqu3Wxo2+nP7F5HIvwFmu11kIe3n7jEmJQmwZSeAYE+kbMxVMe0rMobIyhWyg2UnJmVyNRmVhYHqPGWWvh1YWZVYDcCoYDuBkdicKaiYlVIBOVBpcKBTVhoO1mI8Jj1GrdseHBtm37JHRWuxSzyx0NPap9rSc//jXGgtuQhT+YtOjck2tsxDwSr6PUnLKVEUqZpKDzmD1SwsxFhlUr7l7bvsgX6U6dyZa2yh2JX/NUkS9SWl4pLHP+GYtZbXPX8MXlqOH4nNOUlDWk/UQyH8y/B5BVlGlxexBHYd3zlu24o/Zal+Ay9j5hlI8bSoYjoseAv5a/KaFoZuda7nj78Te9mscqHF9n/pnSSHJvlB+zBqTjMM101sbEDcDv1B8e+R/VMKDOgzCx13dTA7xfuljRdKp8US11FMblwyRmFbO1Rjvao5PnPLUrsCTzQQyi2gYBlzE9zGYKOjAXLA5s2m5i18xtuBJK69g65uYdQ1RVYNkuM9gbH7mbcLi5JJFlVjwiU5qTmu1Pw7SNdbTXRxWfpa5d/YW7kthclBSRrUJqHqNmsF/uBZo7Ua9WqfvKv8tNT8SZY6YlWxL3Ln7VWofAMVHoomX0PTt19lr/AG+bX0OVekVrlTl9ZSI+liC1daeUlb2qW4W03bl0N723dss+6RmxsOpLuVGYEKpsLgBQdDv94+Ukaq3BG64tfrF5ueqm5WPL6Fps9EatLFxWHJZZE48MKNYrdiznIBe/T09STI/2jGmqtq+ZmbdoSSFGmhOpPlxm3XrsiKOY4e9lYHT3m1BsVvuuL6gX6562HhfaYqgh1zVUzdvOBbu0E+9NS8+tfRZIe8a6MYfhYfmljPcv7O04HDZKVNPsIq/yqB8omeJRN5MyWFgoX0rYEtSpOt9Cwa3CxI+JnLsBTD1EVjYMwVu4m3fvtO5cssKHwrX90gnuPNPo04YxNKoddabaEjS6tobeAkBTUdQ4tcuT+HR+RtWyzUqbKu3s+/A2cDiDhcQtjfKbOQN66Zr+pHasvG1k5isOo2Pcw/ULOf4zFmpUZguUtvHuhm0tm3WNr666HhOgY2lbDgE3y+zv4MoPzkCbjVuOntj14sP3N4/kib/UpUPPVxa8F29+SDxdfIrMRfKCbdZsLz3s6lUrU0eypcX512ufugWuO2/h1z082dnYq2FvcA01YNfXK6gk3HXrr23nRdXZOCTizQNh0lGpslG5ZwsrmYhTFI1BUcBmUCmWGSnpc2GpN81r6k2AmpQxbPSUEljdmZiFGYm45oXTLbrm621vaZghYXovY2Kj2gtcKWsSRffu0mlQZSvNIIHNBBuCABY37rX7biRNNDjtzPqXu73KjSKGmwo54Xjs7vqXT6N21rjspn1cSp8tcNa721Sqyn8LvY+RCnzln+jprVqw4op8m/3kVy1pECuP+6D4GoDf1E1j0jTWohJfuXzRk9HLGlW0+3+Sk095H/Nf+GfHp6krbMNDe9j3+msUKYeuqB8rMUXSx3sQbr175t4nZ5pVnUvn0TqyrqL6Lc8eMpniMsZ54ydO/FQlZ6ntNWk1jYkW0RdRqyrdrDeLhgf4Tw1t/I3E3osnvU6jX7Q/PU+pH8M0OSi02w1RKmX2YIOtlChlGt/dN1Jv4z5skewx/sw2ZXUrf7QyCtTJtpcC40+0eOkDW8N0Z1pYcefvx99DX9Xe74Trl1i8r3f1kzYz+ur/AL3/AE6c39ir9Sp62LN5sbegA8JH40/X1/3n+nTjZO0mRkoshIZqmRwRlAsagVhvvow4WAnSaYt7fQ1+yPkjn+02117lcpvDbaXiTNSsAbHTmlr9VlIB/MJC7eamSBkvUcJaoAQQhzHprqDZGAH3u+fNp41zUKrlVGSpSViCzZg2WrYAgA6La99FJ7tHF7SV8gBBZ0omy84q9JmFQNbojLUJF/szyFbzGT6Nmw6vWR4La4PEoxz4rkEpgDT4kk95OpPaZ0rYWmyP/HX9Wec36p1Xk7gw+zqSHc9I3/iJN/WZ94WaFFffJmmbO3K6Un7P5OYcpa1kpp9pyzdyDQfzMp8JW8QLrl+0QvgTr6XnQ+UHJdrZal1IuabjUX3eIPWD6aGVL+i1cm91UrqLtdHNiNLLmXQ3ufI7xzTSShVHgsfC49c+/sOnaDX00UOEs5b+RpYDZlWoXCFXCZTZjlfnZra2s3R67TH+zvTqVUfKLMCLG9iUUkE27R5mWzk7slqCOXN2dgTZi9lUWAzEC51J3dcq37Rnu7Wu5ztw52tu4Cw8Jkru9ZZNRw4rCz7X95Jug1dmpvfPEFzw/A1MJiMprMunSRh0g69Ihl6xmN+ItcEES1bL5MLlVqnvZXZAWsTocrEsSwFhoeHCU1dxXrqJm6wLm5YXG85SDYcJasZypBo0vZOBUNvaCwZqYVTnzKd3OAF+sHSSNZLU8KrqfJ/Ll7uXb0K/ca1Y48C5tvOPb2Z7OSLYGtrw1MqNJiaVO+8qGPewzH4ybrYljgS7dNqFz1c9qfDq1MhqwtYD3QB5aS59CqHFXTftS8MnPPSGf/OPvZm2Zi1RnVmAzWdbm17DK1r9yzNtDaiogZecWF0y66H3u7WRVasFDggnPTZRZC1mHROm4an0mvVrtlQZGJRWT3QGFvq7Enq1BM2u6lu1vH3gsNBuMIaSEHJZx2+/Hl0NnEJZgt75FC34k89viPKT3IDD58fTP2Fd/wC7lHqwld9oSSzCxJBte9rKBv8ACXf6LcLepXqdQVUB7WOY/lHnM13+rSNd3mUnF+J3HiXNZ5e5dDo0+xE1g2c1to4X2lJ0+0pHjbT1nGds8lKq4pS9MZGJL5rWHUbDcfCdvmOtQVhZgCOBFxIt9Dn/AJReHjBIo1E6c8PbyOC7FwmepXospsyc64NldW5mvHUyzbMxBq4E31YJUUniaeYA95yiXjGckkOtMlDw3r+okPW2O9K4Zeab6jVTm36jjc75rethfXYpyhyUk8rmuXXx5eBMu1X4nPF1f0Ke7dc1yzAOFsRUAvmJGRltlZbC99BpxUbtZsbKwNWuqikjOcq5iOiDYb2Og8Za9m/R0xsa9TLxRNT4uRbyE6vffQo4m/qc90VWqrt46VhrKz2FLFAMAHAc3v0RbMb9FRoN585YNm8ksRWI5ns0+0+nkvSPoO2dB2bsGjQ/q6ag/a3uf4jrJC0rLNyfSqOC0r2vifFfLL6kNsHkzTwtypLOwszHTS97BRoBfvPbMu1dgU6+rCzWsSLc4cGB3yUiVF6V+fW88lxXFVLEORRK/Ir2RBWmrhSGUjVlIFhYHUaE7uMqvKHZVT2hqIpa4UMBe6sNNQBe1rbgd07LNTGbMp1Rz1BPHcw8RKSza3Gz1tUufsllrx6lhptbOiXFHqci2Hyfq/s9VKwVTUWmEHSKlAWBYHrDEadhnvk/ycqJXWpVVVFPNlCkHMzDLm06rE79d2gtrfMXyYqLrTYOOBsr+B6J9JGmkynnKyngRY/7+EotY9XQp+sjhS7V06Y5f2SY6uUlJcXXqVXHD6+v+8H+FSmpiVNgV0ZSGU3tqO3gRceJmzj3/wCordtQf4VKSuzOR+IrWOX2an3n0Nuxd59J1nb7K47fT6x4XAvI5zfXa9bOVS5qWfmV0h2Yu7byHKL/AFQcIULC+tyCb7r6aaTe2XsGrW0oUrr1tYLTB4ltxPdrOhbL5C0KVi49q3F+j4Ju87yxIgAAAsBu4TBPcIVrhpj8WWa2+7UT9Zqp8/Yim7H+jpFIbEN7Qj3FuKfid7ekuSUwAABYDQAaAAbgJ6iVdt07XmbyW1VFdKxBYPL0wRYgEHeDqJB4/ksjXNM5Dw3r+ok9Eg36WrULFkc+ZIUmuhQcbsypS6akD7Q1U+MruK5L0nYkZlv0lXKUOtyQrKcp/DbfOvMt98isVyapNqAUP3d3kdJRT2e6iXHpZ+Jmjdywznf9G8PlZRSRc1tVGVhbUFSNQZqUeSNMMCzu4BvlOQBuvnZVBI7Ovrl5xXJSovQZXHDot+nrIjEYN6fTUr3jQ9x3GU1sdbRlTz5/MkQvlFNQljJF7eb6gj7TU186iX9LyCqNdj3/AAkpthSxppZmYnObA2GXRVB6zmN/4e0TNs7kPiquuUUwTe7m3oNZ0L0UcNNoXKx44pNr3dDUN4qs1GoSrWcIgCZ9oYd6jZKas7Hcqgk+Q6p0bZ30aUVsaztUPAcxPTU+YlpwGzKVFctJFQfdFr953nxl9busFyrWfkR6dmnL/o8fNnPdj/RnUezYlvZr9hbNUPeeivrOg7M2ZToUxTpKFUeZPWSes9s24lNfqbLn/m/oXun0lVC/wXx7RERI5KEREAT5afYgHlKYAsAAOAFhPURAEREAREQBERAE8VaIYWYAjgRcT3E8aTWGCOwWwKFJ2dKYDMcxbe17AaE3sLAaCSMRPezB5hIREQeiIiAIiIAiIgCeWQEWIuPSeogGKnhlXoqo7gB8JliJ4lgCIiegREQBERAEREAREQBERAEREAREQBERAEREAREQBERAEREAREQBERAEREAREQBERAEREAREQBERAEREAREQBERAEREAREQBERAEREAREQBERAEREAREQBERAEREAREQBERAEREAREQBERAEREAREQBERAEREAREQBERAEREAREQBERAEREAREQBERAEREAREQBER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428625" y="1857375"/>
            <a:ext cx="8229600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pt-BR" sz="3200" dirty="0">
                <a:latin typeface="Calibri" pitchFamily="34" charset="0"/>
              </a:rPr>
              <a:t>	O </a:t>
            </a:r>
            <a:r>
              <a:rPr lang="pt-BR" sz="3200" dirty="0"/>
              <a:t>prisma</a:t>
            </a:r>
            <a:r>
              <a:rPr lang="pt-BR" sz="3200" dirty="0">
                <a:latin typeface="Calibri" pitchFamily="34" charset="0"/>
              </a:rPr>
              <a:t> reto é uma figura geométrica espacial que </a:t>
            </a:r>
            <a:r>
              <a:rPr lang="pt-BR" sz="3200" dirty="0" smtClean="0">
                <a:latin typeface="Calibri" pitchFamily="34" charset="0"/>
              </a:rPr>
              <a:t>possui </a:t>
            </a:r>
            <a:r>
              <a:rPr lang="pt-BR" sz="3200" dirty="0">
                <a:latin typeface="Calibri" pitchFamily="34" charset="0"/>
              </a:rPr>
              <a:t>duas bases iguais que também são polígonos e as faces laterais do prisma reto são retângulos.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pt-BR" sz="3200" dirty="0">
                <a:latin typeface="Calibri" pitchFamily="34" charset="0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pt-BR" sz="3200" dirty="0">
                <a:latin typeface="Calibri" pitchFamily="34" charset="0"/>
              </a:rPr>
              <a:t>	O nome dado aos prismas depende do polígono de suas bases.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pt-BR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1269</Words>
  <Application>Microsoft Office PowerPoint</Application>
  <PresentationFormat>Apresentação na tela (4:3)</PresentationFormat>
  <Paragraphs>317</Paragraphs>
  <Slides>28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Tema do Office</vt:lpstr>
      <vt:lpstr>Personalizar design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Vamos agora observar uma pirâmide e um prisma que são especiais:</vt:lpstr>
      <vt:lpstr>Estes sólidos são chamados poliedros de Platão</vt:lpstr>
      <vt:lpstr>Observe as figuras e responda:</vt:lpstr>
      <vt:lpstr>Vamos ver as respostas!!!</vt:lpstr>
      <vt:lpstr>Referências Bibliográficas</vt:lpstr>
      <vt:lpstr>Referências Bibliográficas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Vania Teofilo Alves</cp:lastModifiedBy>
  <cp:revision>69</cp:revision>
  <dcterms:created xsi:type="dcterms:W3CDTF">2011-07-13T12:53:46Z</dcterms:created>
  <dcterms:modified xsi:type="dcterms:W3CDTF">2012-10-25T21:45:28Z</dcterms:modified>
</cp:coreProperties>
</file>