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notesSlides/notesSlide2.xml" ContentType="application/vnd.openxmlformats-officedocument.presentationml.notesSlide+xml"/>
  <Override PartName="/ppt/charts/chart2.xml" ContentType="application/vnd.openxmlformats-officedocument.drawingml.chart+xml"/>
  <Override PartName="/ppt/theme/themeOverride2.xml" ContentType="application/vnd.openxmlformats-officedocument.themeOverr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83" r:id="rId3"/>
  </p:sldMasterIdLst>
  <p:notesMasterIdLst>
    <p:notesMasterId r:id="rId41"/>
  </p:notesMasterIdLst>
  <p:sldIdLst>
    <p:sldId id="301" r:id="rId4"/>
    <p:sldId id="258" r:id="rId5"/>
    <p:sldId id="259" r:id="rId6"/>
    <p:sldId id="261" r:id="rId7"/>
    <p:sldId id="262" r:id="rId8"/>
    <p:sldId id="264" r:id="rId9"/>
    <p:sldId id="272" r:id="rId10"/>
    <p:sldId id="266" r:id="rId11"/>
    <p:sldId id="267" r:id="rId12"/>
    <p:sldId id="268" r:id="rId13"/>
    <p:sldId id="271" r:id="rId14"/>
    <p:sldId id="277" r:id="rId15"/>
    <p:sldId id="278" r:id="rId16"/>
    <p:sldId id="280" r:id="rId17"/>
    <p:sldId id="269" r:id="rId18"/>
    <p:sldId id="273" r:id="rId19"/>
    <p:sldId id="274" r:id="rId20"/>
    <p:sldId id="275" r:id="rId21"/>
    <p:sldId id="276" r:id="rId22"/>
    <p:sldId id="281" r:id="rId23"/>
    <p:sldId id="282" r:id="rId24"/>
    <p:sldId id="284" r:id="rId25"/>
    <p:sldId id="285" r:id="rId26"/>
    <p:sldId id="286" r:id="rId27"/>
    <p:sldId id="287" r:id="rId28"/>
    <p:sldId id="288" r:id="rId29"/>
    <p:sldId id="289" r:id="rId30"/>
    <p:sldId id="290" r:id="rId31"/>
    <p:sldId id="291" r:id="rId32"/>
    <p:sldId id="292" r:id="rId33"/>
    <p:sldId id="293" r:id="rId34"/>
    <p:sldId id="299" r:id="rId35"/>
    <p:sldId id="294" r:id="rId36"/>
    <p:sldId id="297" r:id="rId37"/>
    <p:sldId id="296" r:id="rId38"/>
    <p:sldId id="298" r:id="rId39"/>
    <p:sldId id="300" r:id="rId40"/>
  </p:sldIdLst>
  <p:sldSz cx="9144000" cy="6858000" type="screen4x3"/>
  <p:notesSz cx="6858000" cy="9144000"/>
  <p:defaultTextStyle>
    <a:defPPr>
      <a:defRPr lang="pt-BR"/>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27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0" d="100"/>
          <a:sy n="70" d="100"/>
        </p:scale>
        <p:origin x="-1164" y="-16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viewProps" Target="viewProps.xml"/></Relationships>
</file>

<file path=ppt/charts/_rels/chart1.xml.rels><?xml version="1.0" encoding="UTF-8" standalone="yes"?>
<Relationships xmlns="http://schemas.openxmlformats.org/package/2006/relationships"><Relationship Id="rId2" Type="http://schemas.openxmlformats.org/officeDocument/2006/relationships/oleObject" Target="Pasta1" TargetMode="External"/><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2" Type="http://schemas.openxmlformats.org/officeDocument/2006/relationships/oleObject" Target="Pasta1" TargetMode="External"/><Relationship Id="rId1" Type="http://schemas.openxmlformats.org/officeDocument/2006/relationships/themeOverride" Target="../theme/themeOverrid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pt-BR"/>
  <c:roundedCorners val="0"/>
  <mc:AlternateContent xmlns:mc="http://schemas.openxmlformats.org/markup-compatibility/2006">
    <mc:Choice xmlns:c14="http://schemas.microsoft.com/office/drawing/2007/8/2/chart" Requires="c14">
      <c14:style val="139"/>
    </mc:Choice>
    <mc:Fallback>
      <c:style val="39"/>
    </mc:Fallback>
  </mc:AlternateContent>
  <c:clrMapOvr bg1="lt1" tx1="dk1" bg2="lt2" tx2="dk2" accent1="accent1" accent2="accent2" accent3="accent3" accent4="accent4" accent5="accent5" accent6="accent6" hlink="hlink" folHlink="folHlink"/>
  <c:chart>
    <c:title>
      <c:tx>
        <c:rich>
          <a:bodyPr/>
          <a:lstStyle/>
          <a:p>
            <a:pPr>
              <a:defRPr>
                <a:latin typeface="Arial" pitchFamily="34" charset="0"/>
                <a:cs typeface="Arial" pitchFamily="34" charset="0"/>
              </a:defRPr>
            </a:pPr>
            <a:r>
              <a:rPr lang="en-US">
                <a:latin typeface="Arial" pitchFamily="34" charset="0"/>
                <a:cs typeface="Arial" pitchFamily="34" charset="0"/>
              </a:rPr>
              <a:t>QUAL A SUA HISTÓRIA PREFERIDA?</a:t>
            </a:r>
          </a:p>
        </c:rich>
      </c:tx>
      <c:layout/>
      <c:overlay val="0"/>
    </c:title>
    <c:autoTitleDeleted val="0"/>
    <c:plotArea>
      <c:layout/>
      <c:barChart>
        <c:barDir val="col"/>
        <c:grouping val="clustered"/>
        <c:varyColors val="0"/>
        <c:ser>
          <c:idx val="0"/>
          <c:order val="0"/>
          <c:tx>
            <c:strRef>
              <c:f>Plan1!$B$4</c:f>
              <c:strCache>
                <c:ptCount val="1"/>
                <c:pt idx="0">
                  <c:v>Nº DE VOTOS</c:v>
                </c:pt>
              </c:strCache>
            </c:strRef>
          </c:tx>
          <c:spPr>
            <a:solidFill>
              <a:srgbClr val="FF0000"/>
            </a:solidFill>
          </c:spPr>
          <c:invertIfNegative val="0"/>
          <c:dPt>
            <c:idx val="0"/>
            <c:invertIfNegative val="0"/>
            <c:bubble3D val="0"/>
            <c:spPr>
              <a:solidFill>
                <a:srgbClr val="0070C0"/>
              </a:solidFill>
            </c:spPr>
          </c:dPt>
          <c:dPt>
            <c:idx val="1"/>
            <c:invertIfNegative val="0"/>
            <c:bubble3D val="0"/>
            <c:spPr>
              <a:solidFill>
                <a:srgbClr val="FF33CC"/>
              </a:solidFill>
            </c:spPr>
          </c:dPt>
          <c:dPt>
            <c:idx val="2"/>
            <c:invertIfNegative val="0"/>
            <c:bubble3D val="0"/>
            <c:spPr>
              <a:solidFill>
                <a:srgbClr val="FFFF00"/>
              </a:solidFill>
            </c:spPr>
          </c:dPt>
          <c:dPt>
            <c:idx val="3"/>
            <c:invertIfNegative val="0"/>
            <c:bubble3D val="0"/>
            <c:spPr>
              <a:solidFill>
                <a:srgbClr val="00B050"/>
              </a:solidFill>
            </c:spPr>
          </c:dPt>
          <c:dPt>
            <c:idx val="4"/>
            <c:invertIfNegative val="0"/>
            <c:bubble3D val="0"/>
            <c:spPr>
              <a:solidFill>
                <a:schemeClr val="bg1"/>
              </a:solidFill>
            </c:spPr>
          </c:dPt>
          <c:cat>
            <c:strRef>
              <c:f>Plan1!$A$5:$A$10</c:f>
              <c:strCache>
                <c:ptCount val="6"/>
                <c:pt idx="0">
                  <c:v>A Bela Adormecida</c:v>
                </c:pt>
                <c:pt idx="1">
                  <c:v>Cinderela</c:v>
                </c:pt>
                <c:pt idx="2">
                  <c:v>Aladim e a Lâmpada</c:v>
                </c:pt>
                <c:pt idx="3">
                  <c:v>Alice no País das Maravilhas</c:v>
                </c:pt>
                <c:pt idx="4">
                  <c:v>Branca de Neve e os sete Anões</c:v>
                </c:pt>
                <c:pt idx="5">
                  <c:v>Chapeuzinho Vermelho</c:v>
                </c:pt>
              </c:strCache>
            </c:strRef>
          </c:cat>
          <c:val>
            <c:numRef>
              <c:f>Plan1!$B$5:$B$10</c:f>
              <c:numCache>
                <c:formatCode>General</c:formatCode>
                <c:ptCount val="6"/>
                <c:pt idx="0">
                  <c:v>7</c:v>
                </c:pt>
                <c:pt idx="1">
                  <c:v>4</c:v>
                </c:pt>
                <c:pt idx="2">
                  <c:v>6</c:v>
                </c:pt>
                <c:pt idx="3">
                  <c:v>5</c:v>
                </c:pt>
                <c:pt idx="4">
                  <c:v>9</c:v>
                </c:pt>
                <c:pt idx="5">
                  <c:v>12</c:v>
                </c:pt>
              </c:numCache>
            </c:numRef>
          </c:val>
        </c:ser>
        <c:dLbls>
          <c:showLegendKey val="0"/>
          <c:showVal val="0"/>
          <c:showCatName val="0"/>
          <c:showSerName val="0"/>
          <c:showPercent val="0"/>
          <c:showBubbleSize val="0"/>
        </c:dLbls>
        <c:gapWidth val="150"/>
        <c:axId val="23705472"/>
        <c:axId val="23707008"/>
      </c:barChart>
      <c:catAx>
        <c:axId val="23705472"/>
        <c:scaling>
          <c:orientation val="minMax"/>
        </c:scaling>
        <c:delete val="0"/>
        <c:axPos val="b"/>
        <c:majorTickMark val="none"/>
        <c:minorTickMark val="none"/>
        <c:tickLblPos val="nextTo"/>
        <c:txPr>
          <a:bodyPr/>
          <a:lstStyle/>
          <a:p>
            <a:pPr>
              <a:defRPr sz="1200">
                <a:latin typeface="Arial" pitchFamily="34" charset="0"/>
                <a:cs typeface="Arial" pitchFamily="34" charset="0"/>
              </a:defRPr>
            </a:pPr>
            <a:endParaRPr lang="pt-BR"/>
          </a:p>
        </c:txPr>
        <c:crossAx val="23707008"/>
        <c:crosses val="autoZero"/>
        <c:auto val="1"/>
        <c:lblAlgn val="ctr"/>
        <c:lblOffset val="100"/>
        <c:noMultiLvlLbl val="0"/>
      </c:catAx>
      <c:valAx>
        <c:axId val="23707008"/>
        <c:scaling>
          <c:orientation val="minMax"/>
        </c:scaling>
        <c:delete val="0"/>
        <c:axPos val="l"/>
        <c:majorGridlines/>
        <c:title>
          <c:tx>
            <c:rich>
              <a:bodyPr/>
              <a:lstStyle/>
              <a:p>
                <a:pPr>
                  <a:defRPr sz="1400">
                    <a:latin typeface="Arial" pitchFamily="34" charset="0"/>
                    <a:cs typeface="Arial" pitchFamily="34" charset="0"/>
                  </a:defRPr>
                </a:pPr>
                <a:r>
                  <a:rPr lang="pt-BR" sz="1400">
                    <a:latin typeface="Arial" pitchFamily="34" charset="0"/>
                    <a:cs typeface="Arial" pitchFamily="34" charset="0"/>
                  </a:rPr>
                  <a:t>Quantidade de votos</a:t>
                </a:r>
              </a:p>
            </c:rich>
          </c:tx>
          <c:layout/>
          <c:overlay val="0"/>
        </c:title>
        <c:numFmt formatCode="General" sourceLinked="1"/>
        <c:majorTickMark val="none"/>
        <c:minorTickMark val="none"/>
        <c:tickLblPos val="nextTo"/>
        <c:txPr>
          <a:bodyPr/>
          <a:lstStyle/>
          <a:p>
            <a:pPr>
              <a:defRPr sz="1400">
                <a:latin typeface="Arial" pitchFamily="34" charset="0"/>
                <a:cs typeface="Arial" pitchFamily="34" charset="0"/>
              </a:defRPr>
            </a:pPr>
            <a:endParaRPr lang="pt-BR"/>
          </a:p>
        </c:txPr>
        <c:crossAx val="23705472"/>
        <c:crosses val="autoZero"/>
        <c:crossBetween val="between"/>
      </c:valAx>
    </c:plotArea>
    <c:plotVisOnly val="1"/>
    <c:dispBlanksAs val="gap"/>
    <c:showDLblsOverMax val="0"/>
  </c:chart>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pt-BR"/>
  <c:roundedCorners val="0"/>
  <mc:AlternateContent xmlns:mc="http://schemas.openxmlformats.org/markup-compatibility/2006">
    <mc:Choice xmlns:c14="http://schemas.microsoft.com/office/drawing/2007/8/2/chart" Requires="c14">
      <c14:style val="139"/>
    </mc:Choice>
    <mc:Fallback>
      <c:style val="39"/>
    </mc:Fallback>
  </mc:AlternateContent>
  <c:clrMapOvr bg1="lt1" tx1="dk1" bg2="lt2" tx2="dk2" accent1="accent1" accent2="accent2" accent3="accent3" accent4="accent4" accent5="accent5" accent6="accent6" hlink="hlink" folHlink="folHlink"/>
  <c:chart>
    <c:title>
      <c:tx>
        <c:rich>
          <a:bodyPr/>
          <a:lstStyle/>
          <a:p>
            <a:pPr>
              <a:defRPr>
                <a:latin typeface="Arial" pitchFamily="34" charset="0"/>
                <a:cs typeface="Arial" pitchFamily="34" charset="0"/>
              </a:defRPr>
            </a:pPr>
            <a:r>
              <a:rPr lang="en-US">
                <a:latin typeface="Arial" pitchFamily="34" charset="0"/>
                <a:cs typeface="Arial" pitchFamily="34" charset="0"/>
              </a:rPr>
              <a:t>QUAL A SUA HISTÓRIA PREFERIDA?</a:t>
            </a:r>
          </a:p>
        </c:rich>
      </c:tx>
      <c:layout/>
      <c:overlay val="0"/>
    </c:title>
    <c:autoTitleDeleted val="0"/>
    <c:plotArea>
      <c:layout/>
      <c:barChart>
        <c:barDir val="col"/>
        <c:grouping val="clustered"/>
        <c:varyColors val="0"/>
        <c:ser>
          <c:idx val="0"/>
          <c:order val="0"/>
          <c:tx>
            <c:strRef>
              <c:f>Plan1!$B$4</c:f>
              <c:strCache>
                <c:ptCount val="1"/>
                <c:pt idx="0">
                  <c:v>Nº DE VOTOS</c:v>
                </c:pt>
              </c:strCache>
            </c:strRef>
          </c:tx>
          <c:spPr>
            <a:solidFill>
              <a:srgbClr val="FF0000"/>
            </a:solidFill>
          </c:spPr>
          <c:invertIfNegative val="0"/>
          <c:dPt>
            <c:idx val="0"/>
            <c:invertIfNegative val="0"/>
            <c:bubble3D val="0"/>
            <c:spPr>
              <a:solidFill>
                <a:srgbClr val="0070C0"/>
              </a:solidFill>
            </c:spPr>
          </c:dPt>
          <c:dPt>
            <c:idx val="1"/>
            <c:invertIfNegative val="0"/>
            <c:bubble3D val="0"/>
            <c:spPr>
              <a:solidFill>
                <a:srgbClr val="FF33CC"/>
              </a:solidFill>
            </c:spPr>
          </c:dPt>
          <c:dPt>
            <c:idx val="2"/>
            <c:invertIfNegative val="0"/>
            <c:bubble3D val="0"/>
            <c:spPr>
              <a:solidFill>
                <a:srgbClr val="FFFF00"/>
              </a:solidFill>
            </c:spPr>
          </c:dPt>
          <c:dPt>
            <c:idx val="3"/>
            <c:invertIfNegative val="0"/>
            <c:bubble3D val="0"/>
            <c:spPr>
              <a:solidFill>
                <a:srgbClr val="00B050"/>
              </a:solidFill>
            </c:spPr>
          </c:dPt>
          <c:dPt>
            <c:idx val="4"/>
            <c:invertIfNegative val="0"/>
            <c:bubble3D val="0"/>
            <c:spPr>
              <a:solidFill>
                <a:schemeClr val="bg1"/>
              </a:solidFill>
            </c:spPr>
          </c:dPt>
          <c:cat>
            <c:strRef>
              <c:f>Plan1!$A$5:$A$10</c:f>
              <c:strCache>
                <c:ptCount val="6"/>
                <c:pt idx="0">
                  <c:v>A Bela Adormecida</c:v>
                </c:pt>
                <c:pt idx="1">
                  <c:v>Cinderela</c:v>
                </c:pt>
                <c:pt idx="2">
                  <c:v>Aladim e a Lâmpada</c:v>
                </c:pt>
                <c:pt idx="3">
                  <c:v>Alice no País das Maravilhas</c:v>
                </c:pt>
                <c:pt idx="4">
                  <c:v>Branca de Neve e os sete Anões</c:v>
                </c:pt>
                <c:pt idx="5">
                  <c:v>Chapeuzinho Vermelho</c:v>
                </c:pt>
              </c:strCache>
            </c:strRef>
          </c:cat>
          <c:val>
            <c:numRef>
              <c:f>Plan1!$B$5:$B$10</c:f>
              <c:numCache>
                <c:formatCode>General</c:formatCode>
                <c:ptCount val="6"/>
                <c:pt idx="0">
                  <c:v>7</c:v>
                </c:pt>
                <c:pt idx="1">
                  <c:v>4</c:v>
                </c:pt>
                <c:pt idx="2">
                  <c:v>6</c:v>
                </c:pt>
                <c:pt idx="3">
                  <c:v>5</c:v>
                </c:pt>
                <c:pt idx="4">
                  <c:v>9</c:v>
                </c:pt>
                <c:pt idx="5">
                  <c:v>12</c:v>
                </c:pt>
              </c:numCache>
            </c:numRef>
          </c:val>
        </c:ser>
        <c:dLbls>
          <c:showLegendKey val="0"/>
          <c:showVal val="0"/>
          <c:showCatName val="0"/>
          <c:showSerName val="0"/>
          <c:showPercent val="0"/>
          <c:showBubbleSize val="0"/>
        </c:dLbls>
        <c:gapWidth val="150"/>
        <c:axId val="24248704"/>
        <c:axId val="24250240"/>
      </c:barChart>
      <c:catAx>
        <c:axId val="24248704"/>
        <c:scaling>
          <c:orientation val="minMax"/>
        </c:scaling>
        <c:delete val="0"/>
        <c:axPos val="b"/>
        <c:majorTickMark val="none"/>
        <c:minorTickMark val="none"/>
        <c:tickLblPos val="nextTo"/>
        <c:txPr>
          <a:bodyPr/>
          <a:lstStyle/>
          <a:p>
            <a:pPr>
              <a:defRPr sz="1200">
                <a:latin typeface="Arial" pitchFamily="34" charset="0"/>
                <a:cs typeface="Arial" pitchFamily="34" charset="0"/>
              </a:defRPr>
            </a:pPr>
            <a:endParaRPr lang="pt-BR"/>
          </a:p>
        </c:txPr>
        <c:crossAx val="24250240"/>
        <c:crosses val="autoZero"/>
        <c:auto val="1"/>
        <c:lblAlgn val="ctr"/>
        <c:lblOffset val="100"/>
        <c:noMultiLvlLbl val="0"/>
      </c:catAx>
      <c:valAx>
        <c:axId val="24250240"/>
        <c:scaling>
          <c:orientation val="minMax"/>
        </c:scaling>
        <c:delete val="0"/>
        <c:axPos val="l"/>
        <c:majorGridlines/>
        <c:title>
          <c:tx>
            <c:rich>
              <a:bodyPr/>
              <a:lstStyle/>
              <a:p>
                <a:pPr>
                  <a:defRPr sz="1400">
                    <a:latin typeface="Arial" pitchFamily="34" charset="0"/>
                    <a:cs typeface="Arial" pitchFamily="34" charset="0"/>
                  </a:defRPr>
                </a:pPr>
                <a:r>
                  <a:rPr lang="pt-BR" sz="1400">
                    <a:latin typeface="Arial" pitchFamily="34" charset="0"/>
                    <a:cs typeface="Arial" pitchFamily="34" charset="0"/>
                  </a:rPr>
                  <a:t>Quantidade de votos</a:t>
                </a:r>
              </a:p>
            </c:rich>
          </c:tx>
          <c:layout/>
          <c:overlay val="0"/>
        </c:title>
        <c:numFmt formatCode="General" sourceLinked="1"/>
        <c:majorTickMark val="none"/>
        <c:minorTickMark val="none"/>
        <c:tickLblPos val="nextTo"/>
        <c:txPr>
          <a:bodyPr/>
          <a:lstStyle/>
          <a:p>
            <a:pPr>
              <a:defRPr sz="1400">
                <a:latin typeface="Arial" pitchFamily="34" charset="0"/>
                <a:cs typeface="Arial" pitchFamily="34" charset="0"/>
              </a:defRPr>
            </a:pPr>
            <a:endParaRPr lang="pt-BR"/>
          </a:p>
        </c:txPr>
        <c:crossAx val="24248704"/>
        <c:crosses val="autoZero"/>
        <c:crossBetween val="between"/>
      </c:valAx>
    </c:plotArea>
    <c:plotVisOnly val="1"/>
    <c:dispBlanksAs val="gap"/>
    <c:showDLblsOverMax val="0"/>
  </c:chart>
  <c:externalData r:id="rId2">
    <c:autoUpdate val="0"/>
  </c:externalData>
</c:chartSpace>
</file>

<file path=ppt/drawings/_rels/vmlDrawing1.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pt-BR"/>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D09E74C0-D6AD-4A06-ABC9-461F41691DB3}" type="datetimeFigureOut">
              <a:rPr lang="pt-BR"/>
              <a:pPr>
                <a:defRPr/>
              </a:pPr>
              <a:t>06/11/2012</a:t>
            </a:fld>
            <a:endParaRPr lang="pt-BR"/>
          </a:p>
        </p:txBody>
      </p:sp>
      <p:sp>
        <p:nvSpPr>
          <p:cNvPr id="4" name="Espaço Reservado para Imagem de Slid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pt-BR" noProof="0"/>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pt-BR" noProof="0" smtClean="0"/>
              <a:t>Clique para editar os estilos do texto mestre</a:t>
            </a:r>
          </a:p>
          <a:p>
            <a:pPr lvl="1"/>
            <a:r>
              <a:rPr lang="pt-BR" noProof="0" smtClean="0"/>
              <a:t>Segundo nível</a:t>
            </a:r>
          </a:p>
          <a:p>
            <a:pPr lvl="2"/>
            <a:r>
              <a:rPr lang="pt-BR" noProof="0" smtClean="0"/>
              <a:t>Terceiro nível</a:t>
            </a:r>
          </a:p>
          <a:p>
            <a:pPr lvl="3"/>
            <a:r>
              <a:rPr lang="pt-BR" noProof="0" smtClean="0"/>
              <a:t>Quarto nível</a:t>
            </a:r>
          </a:p>
          <a:p>
            <a:pPr lvl="4"/>
            <a:r>
              <a:rPr lang="pt-BR" noProof="0" smtClean="0"/>
              <a:t>Quinto nível</a:t>
            </a:r>
            <a:endParaRPr lang="pt-BR" noProof="0"/>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pt-BR"/>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DED7A197-4B4B-4609-9D91-A0CD8DFD018E}" type="slidenum">
              <a:rPr lang="pt-BR"/>
              <a:pPr>
                <a:defRPr/>
              </a:pPr>
              <a:t>‹nº›</a:t>
            </a:fld>
            <a:endParaRPr lang="pt-BR"/>
          </a:p>
        </p:txBody>
      </p:sp>
    </p:spTree>
    <p:extLst>
      <p:ext uri="{BB962C8B-B14F-4D97-AF65-F5344CB8AC3E}">
        <p14:creationId xmlns:p14="http://schemas.microsoft.com/office/powerpoint/2010/main" val="62910403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Espaço Reservado para Imagem de Slide 1"/>
          <p:cNvSpPr>
            <a:spLocks noGrp="1" noRot="1" noChangeAspect="1" noTextEdit="1"/>
          </p:cNvSpPr>
          <p:nvPr>
            <p:ph type="sldImg"/>
          </p:nvPr>
        </p:nvSpPr>
        <p:spPr bwMode="auto">
          <a:noFill/>
          <a:ln>
            <a:solidFill>
              <a:srgbClr val="000000"/>
            </a:solidFill>
            <a:miter lim="800000"/>
            <a:headEnd/>
            <a:tailEnd/>
          </a:ln>
        </p:spPr>
      </p:sp>
      <p:sp>
        <p:nvSpPr>
          <p:cNvPr id="41987" name="Espaço Reservado para Anotações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7172" name="Espaço Reservado para Número de Slide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9AB38C5-F175-4463-90AA-D5A38C801A40}" type="slidenum">
              <a:rPr lang="pt-BR" smtClean="0"/>
              <a:pPr fontAlgn="base">
                <a:spcBef>
                  <a:spcPct val="0"/>
                </a:spcBef>
                <a:spcAft>
                  <a:spcPct val="0"/>
                </a:spcAft>
                <a:defRPr/>
              </a:pPr>
              <a:t>2</a:t>
            </a:fld>
            <a:endParaRPr lang="pt-BR"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Espaço Reservado para Imagem de Slide 1"/>
          <p:cNvSpPr>
            <a:spLocks noGrp="1" noRot="1" noChangeAspect="1" noTextEdit="1"/>
          </p:cNvSpPr>
          <p:nvPr>
            <p:ph type="sldImg"/>
          </p:nvPr>
        </p:nvSpPr>
        <p:spPr bwMode="auto">
          <a:noFill/>
          <a:ln>
            <a:solidFill>
              <a:srgbClr val="000000"/>
            </a:solidFill>
            <a:miter lim="800000"/>
            <a:headEnd/>
            <a:tailEnd/>
          </a:ln>
        </p:spPr>
      </p:sp>
      <p:sp>
        <p:nvSpPr>
          <p:cNvPr id="51203" name="Espaço Reservado para Anotações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7172" name="Espaço Reservado para Número de Slide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18E8F74-C714-4463-92DE-F18E15F92B3B}" type="slidenum">
              <a:rPr lang="pt-BR" smtClean="0"/>
              <a:pPr fontAlgn="base">
                <a:spcBef>
                  <a:spcPct val="0"/>
                </a:spcBef>
                <a:spcAft>
                  <a:spcPct val="0"/>
                </a:spcAft>
                <a:defRPr/>
              </a:pPr>
              <a:t>11</a:t>
            </a:fld>
            <a:endParaRPr lang="pt-BR"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Espaço Reservado para Imagem de Slide 1"/>
          <p:cNvSpPr>
            <a:spLocks noGrp="1" noRot="1" noChangeAspect="1" noTextEdit="1"/>
          </p:cNvSpPr>
          <p:nvPr>
            <p:ph type="sldImg"/>
          </p:nvPr>
        </p:nvSpPr>
        <p:spPr bwMode="auto">
          <a:noFill/>
          <a:ln>
            <a:solidFill>
              <a:srgbClr val="000000"/>
            </a:solidFill>
            <a:miter lim="800000"/>
            <a:headEnd/>
            <a:tailEnd/>
          </a:ln>
        </p:spPr>
      </p:sp>
      <p:sp>
        <p:nvSpPr>
          <p:cNvPr id="52227" name="Espaço Reservado para Anotações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7172" name="Espaço Reservado para Número de Slide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1669ECB-25DB-4053-A93B-125AD0574854}" type="slidenum">
              <a:rPr lang="pt-BR" smtClean="0"/>
              <a:pPr fontAlgn="base">
                <a:spcBef>
                  <a:spcPct val="0"/>
                </a:spcBef>
                <a:spcAft>
                  <a:spcPct val="0"/>
                </a:spcAft>
                <a:defRPr/>
              </a:pPr>
              <a:t>12</a:t>
            </a:fld>
            <a:endParaRPr lang="pt-BR"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Espaço Reservado para Imagem de Slide 1"/>
          <p:cNvSpPr>
            <a:spLocks noGrp="1" noRot="1" noChangeAspect="1" noTextEdit="1"/>
          </p:cNvSpPr>
          <p:nvPr>
            <p:ph type="sldImg"/>
          </p:nvPr>
        </p:nvSpPr>
        <p:spPr bwMode="auto">
          <a:noFill/>
          <a:ln>
            <a:solidFill>
              <a:srgbClr val="000000"/>
            </a:solidFill>
            <a:miter lim="800000"/>
            <a:headEnd/>
            <a:tailEnd/>
          </a:ln>
        </p:spPr>
      </p:sp>
      <p:sp>
        <p:nvSpPr>
          <p:cNvPr id="53251" name="Espaço Reservado para Anotações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7172" name="Espaço Reservado para Número de Slide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7CADC03-238F-43DB-8966-76C018E1204F}" type="slidenum">
              <a:rPr lang="pt-BR" smtClean="0"/>
              <a:pPr fontAlgn="base">
                <a:spcBef>
                  <a:spcPct val="0"/>
                </a:spcBef>
                <a:spcAft>
                  <a:spcPct val="0"/>
                </a:spcAft>
                <a:defRPr/>
              </a:pPr>
              <a:t>13</a:t>
            </a:fld>
            <a:endParaRPr lang="pt-BR"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Espaço Reservado para Imagem de Slide 1"/>
          <p:cNvSpPr>
            <a:spLocks noGrp="1" noRot="1" noChangeAspect="1" noTextEdit="1"/>
          </p:cNvSpPr>
          <p:nvPr>
            <p:ph type="sldImg"/>
          </p:nvPr>
        </p:nvSpPr>
        <p:spPr bwMode="auto">
          <a:noFill/>
          <a:ln>
            <a:solidFill>
              <a:srgbClr val="000000"/>
            </a:solidFill>
            <a:miter lim="800000"/>
            <a:headEnd/>
            <a:tailEnd/>
          </a:ln>
        </p:spPr>
      </p:sp>
      <p:sp>
        <p:nvSpPr>
          <p:cNvPr id="54275" name="Espaço Reservado para Anotações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7172" name="Espaço Reservado para Número de Slide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8EE8215-DF0B-4736-89D5-514F429F0BE9}" type="slidenum">
              <a:rPr lang="pt-BR" smtClean="0"/>
              <a:pPr fontAlgn="base">
                <a:spcBef>
                  <a:spcPct val="0"/>
                </a:spcBef>
                <a:spcAft>
                  <a:spcPct val="0"/>
                </a:spcAft>
                <a:defRPr/>
              </a:pPr>
              <a:t>14</a:t>
            </a:fld>
            <a:endParaRPr lang="pt-BR"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Espaço Reservado para Imagem de Slide 1"/>
          <p:cNvSpPr>
            <a:spLocks noGrp="1" noRot="1" noChangeAspect="1" noTextEdit="1"/>
          </p:cNvSpPr>
          <p:nvPr>
            <p:ph type="sldImg"/>
          </p:nvPr>
        </p:nvSpPr>
        <p:spPr bwMode="auto">
          <a:noFill/>
          <a:ln>
            <a:solidFill>
              <a:srgbClr val="000000"/>
            </a:solidFill>
            <a:miter lim="800000"/>
            <a:headEnd/>
            <a:tailEnd/>
          </a:ln>
        </p:spPr>
      </p:sp>
      <p:sp>
        <p:nvSpPr>
          <p:cNvPr id="55299" name="Espaço Reservado para Anotações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7172" name="Espaço Reservado para Número de Slide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97DC411-20DE-4124-8D5F-868F9AD698E0}" type="slidenum">
              <a:rPr lang="pt-BR" smtClean="0"/>
              <a:pPr fontAlgn="base">
                <a:spcBef>
                  <a:spcPct val="0"/>
                </a:spcBef>
                <a:spcAft>
                  <a:spcPct val="0"/>
                </a:spcAft>
                <a:defRPr/>
              </a:pPr>
              <a:t>15</a:t>
            </a:fld>
            <a:endParaRPr lang="pt-BR"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Espaço Reservado para Imagem de Slide 1"/>
          <p:cNvSpPr>
            <a:spLocks noGrp="1" noRot="1" noChangeAspect="1" noTextEdit="1"/>
          </p:cNvSpPr>
          <p:nvPr>
            <p:ph type="sldImg"/>
          </p:nvPr>
        </p:nvSpPr>
        <p:spPr bwMode="auto">
          <a:noFill/>
          <a:ln>
            <a:solidFill>
              <a:srgbClr val="000000"/>
            </a:solidFill>
            <a:miter lim="800000"/>
            <a:headEnd/>
            <a:tailEnd/>
          </a:ln>
        </p:spPr>
      </p:sp>
      <p:sp>
        <p:nvSpPr>
          <p:cNvPr id="56323" name="Espaço Reservado para Anotações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7172" name="Espaço Reservado para Número de Slide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B228A7F-C14E-4D3C-A2DC-1047C56856FC}" type="slidenum">
              <a:rPr lang="pt-BR" smtClean="0"/>
              <a:pPr fontAlgn="base">
                <a:spcBef>
                  <a:spcPct val="0"/>
                </a:spcBef>
                <a:spcAft>
                  <a:spcPct val="0"/>
                </a:spcAft>
                <a:defRPr/>
              </a:pPr>
              <a:t>16</a:t>
            </a:fld>
            <a:endParaRPr lang="pt-BR"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Espaço Reservado para Imagem de Slide 1"/>
          <p:cNvSpPr>
            <a:spLocks noGrp="1" noRot="1" noChangeAspect="1" noTextEdit="1"/>
          </p:cNvSpPr>
          <p:nvPr>
            <p:ph type="sldImg"/>
          </p:nvPr>
        </p:nvSpPr>
        <p:spPr bwMode="auto">
          <a:noFill/>
          <a:ln>
            <a:solidFill>
              <a:srgbClr val="000000"/>
            </a:solidFill>
            <a:miter lim="800000"/>
            <a:headEnd/>
            <a:tailEnd/>
          </a:ln>
        </p:spPr>
      </p:sp>
      <p:sp>
        <p:nvSpPr>
          <p:cNvPr id="57347" name="Espaço Reservado para Anotações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7172" name="Espaço Reservado para Número de Slide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FBEC17A-29CC-45EC-9971-17BAF387CC78}" type="slidenum">
              <a:rPr lang="pt-BR" smtClean="0"/>
              <a:pPr fontAlgn="base">
                <a:spcBef>
                  <a:spcPct val="0"/>
                </a:spcBef>
                <a:spcAft>
                  <a:spcPct val="0"/>
                </a:spcAft>
                <a:defRPr/>
              </a:pPr>
              <a:t>17</a:t>
            </a:fld>
            <a:endParaRPr lang="pt-BR"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Espaço Reservado para Imagem de Slide 1"/>
          <p:cNvSpPr>
            <a:spLocks noGrp="1" noRot="1" noChangeAspect="1" noTextEdit="1"/>
          </p:cNvSpPr>
          <p:nvPr>
            <p:ph type="sldImg"/>
          </p:nvPr>
        </p:nvSpPr>
        <p:spPr bwMode="auto">
          <a:noFill/>
          <a:ln>
            <a:solidFill>
              <a:srgbClr val="000000"/>
            </a:solidFill>
            <a:miter lim="800000"/>
            <a:headEnd/>
            <a:tailEnd/>
          </a:ln>
        </p:spPr>
      </p:sp>
      <p:sp>
        <p:nvSpPr>
          <p:cNvPr id="58371" name="Espaço Reservado para Anotações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7172" name="Espaço Reservado para Número de Slide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EAE27AC-147F-4089-8797-7130132CBFB7}" type="slidenum">
              <a:rPr lang="pt-BR" smtClean="0"/>
              <a:pPr fontAlgn="base">
                <a:spcBef>
                  <a:spcPct val="0"/>
                </a:spcBef>
                <a:spcAft>
                  <a:spcPct val="0"/>
                </a:spcAft>
                <a:defRPr/>
              </a:pPr>
              <a:t>18</a:t>
            </a:fld>
            <a:endParaRPr lang="pt-BR"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Espaço Reservado para Imagem de Slide 1"/>
          <p:cNvSpPr>
            <a:spLocks noGrp="1" noRot="1" noChangeAspect="1" noTextEdit="1"/>
          </p:cNvSpPr>
          <p:nvPr>
            <p:ph type="sldImg"/>
          </p:nvPr>
        </p:nvSpPr>
        <p:spPr bwMode="auto">
          <a:noFill/>
          <a:ln>
            <a:solidFill>
              <a:srgbClr val="000000"/>
            </a:solidFill>
            <a:miter lim="800000"/>
            <a:headEnd/>
            <a:tailEnd/>
          </a:ln>
        </p:spPr>
      </p:sp>
      <p:sp>
        <p:nvSpPr>
          <p:cNvPr id="59395" name="Espaço Reservado para Anotações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7172" name="Espaço Reservado para Número de Slide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F250084-E7BB-41F2-B35F-677DABED09F8}" type="slidenum">
              <a:rPr lang="pt-BR" smtClean="0"/>
              <a:pPr fontAlgn="base">
                <a:spcBef>
                  <a:spcPct val="0"/>
                </a:spcBef>
                <a:spcAft>
                  <a:spcPct val="0"/>
                </a:spcAft>
                <a:defRPr/>
              </a:pPr>
              <a:t>19</a:t>
            </a:fld>
            <a:endParaRPr lang="pt-BR"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Espaço Reservado para Imagem de Slide 1"/>
          <p:cNvSpPr>
            <a:spLocks noGrp="1" noRot="1" noChangeAspect="1" noTextEdit="1"/>
          </p:cNvSpPr>
          <p:nvPr>
            <p:ph type="sldImg"/>
          </p:nvPr>
        </p:nvSpPr>
        <p:spPr bwMode="auto">
          <a:noFill/>
          <a:ln>
            <a:solidFill>
              <a:srgbClr val="000000"/>
            </a:solidFill>
            <a:miter lim="800000"/>
            <a:headEnd/>
            <a:tailEnd/>
          </a:ln>
        </p:spPr>
      </p:sp>
      <p:sp>
        <p:nvSpPr>
          <p:cNvPr id="61443" name="Espaço Reservado para Anotações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7172" name="Espaço Reservado para Número de Slide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7E383F8-EE61-409C-93DE-B1818AE0DD89}" type="slidenum">
              <a:rPr lang="pt-BR" smtClean="0"/>
              <a:pPr fontAlgn="base">
                <a:spcBef>
                  <a:spcPct val="0"/>
                </a:spcBef>
                <a:spcAft>
                  <a:spcPct val="0"/>
                </a:spcAft>
                <a:defRPr/>
              </a:pPr>
              <a:t>20</a:t>
            </a:fld>
            <a:endParaRPr lang="pt-BR"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Espaço Reservado para Imagem de Slide 1"/>
          <p:cNvSpPr>
            <a:spLocks noGrp="1" noRot="1" noChangeAspect="1" noTextEdit="1"/>
          </p:cNvSpPr>
          <p:nvPr>
            <p:ph type="sldImg"/>
          </p:nvPr>
        </p:nvSpPr>
        <p:spPr bwMode="auto">
          <a:noFill/>
          <a:ln>
            <a:solidFill>
              <a:srgbClr val="000000"/>
            </a:solidFill>
            <a:miter lim="800000"/>
            <a:headEnd/>
            <a:tailEnd/>
          </a:ln>
        </p:spPr>
      </p:sp>
      <p:sp>
        <p:nvSpPr>
          <p:cNvPr id="43011" name="Espaço Reservado para Anotações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7172" name="Espaço Reservado para Número de Slide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2C3D2BC-837B-4FF4-BE09-50E1FD932B41}" type="slidenum">
              <a:rPr lang="pt-BR" smtClean="0"/>
              <a:pPr fontAlgn="base">
                <a:spcBef>
                  <a:spcPct val="0"/>
                </a:spcBef>
                <a:spcAft>
                  <a:spcPct val="0"/>
                </a:spcAft>
                <a:defRPr/>
              </a:pPr>
              <a:t>3</a:t>
            </a:fld>
            <a:endParaRPr lang="pt-BR"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Espaço Reservado para Imagem de Slide 1"/>
          <p:cNvSpPr>
            <a:spLocks noGrp="1" noRot="1" noChangeAspect="1" noTextEdit="1"/>
          </p:cNvSpPr>
          <p:nvPr>
            <p:ph type="sldImg"/>
          </p:nvPr>
        </p:nvSpPr>
        <p:spPr bwMode="auto">
          <a:noFill/>
          <a:ln>
            <a:solidFill>
              <a:srgbClr val="000000"/>
            </a:solidFill>
            <a:miter lim="800000"/>
            <a:headEnd/>
            <a:tailEnd/>
          </a:ln>
        </p:spPr>
      </p:sp>
      <p:sp>
        <p:nvSpPr>
          <p:cNvPr id="62467" name="Espaço Reservado para Anotações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7172" name="Espaço Reservado para Número de Slide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45AFC33-CDA7-4D01-B870-0CBF4C4339BA}" type="slidenum">
              <a:rPr lang="pt-BR" smtClean="0"/>
              <a:pPr fontAlgn="base">
                <a:spcBef>
                  <a:spcPct val="0"/>
                </a:spcBef>
                <a:spcAft>
                  <a:spcPct val="0"/>
                </a:spcAft>
                <a:defRPr/>
              </a:pPr>
              <a:t>21</a:t>
            </a:fld>
            <a:endParaRPr lang="pt-BR"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Espaço Reservado para Imagem de Slide 1"/>
          <p:cNvSpPr>
            <a:spLocks noGrp="1" noRot="1" noChangeAspect="1" noTextEdit="1"/>
          </p:cNvSpPr>
          <p:nvPr>
            <p:ph type="sldImg"/>
          </p:nvPr>
        </p:nvSpPr>
        <p:spPr bwMode="auto">
          <a:noFill/>
          <a:ln>
            <a:solidFill>
              <a:srgbClr val="000000"/>
            </a:solidFill>
            <a:miter lim="800000"/>
            <a:headEnd/>
            <a:tailEnd/>
          </a:ln>
        </p:spPr>
      </p:sp>
      <p:sp>
        <p:nvSpPr>
          <p:cNvPr id="64515" name="Espaço Reservado para Anotações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7172" name="Espaço Reservado para Número de Slide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EE1CA95-CF5D-4539-BD42-F6A1E406CA62}" type="slidenum">
              <a:rPr lang="pt-BR" smtClean="0"/>
              <a:pPr fontAlgn="base">
                <a:spcBef>
                  <a:spcPct val="0"/>
                </a:spcBef>
                <a:spcAft>
                  <a:spcPct val="0"/>
                </a:spcAft>
                <a:defRPr/>
              </a:pPr>
              <a:t>22</a:t>
            </a:fld>
            <a:endParaRPr lang="pt-BR"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Espaço Reservado para Imagem de Slide 1"/>
          <p:cNvSpPr>
            <a:spLocks noGrp="1" noRot="1" noChangeAspect="1" noTextEdit="1"/>
          </p:cNvSpPr>
          <p:nvPr>
            <p:ph type="sldImg"/>
          </p:nvPr>
        </p:nvSpPr>
        <p:spPr bwMode="auto">
          <a:noFill/>
          <a:ln>
            <a:solidFill>
              <a:srgbClr val="000000"/>
            </a:solidFill>
            <a:miter lim="800000"/>
            <a:headEnd/>
            <a:tailEnd/>
          </a:ln>
        </p:spPr>
      </p:sp>
      <p:sp>
        <p:nvSpPr>
          <p:cNvPr id="65539" name="Espaço Reservado para Anotações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7172" name="Espaço Reservado para Número de Slide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08F237E-4C09-4E60-A749-FA4B845E1639}" type="slidenum">
              <a:rPr lang="pt-BR" smtClean="0"/>
              <a:pPr fontAlgn="base">
                <a:spcBef>
                  <a:spcPct val="0"/>
                </a:spcBef>
                <a:spcAft>
                  <a:spcPct val="0"/>
                </a:spcAft>
                <a:defRPr/>
              </a:pPr>
              <a:t>23</a:t>
            </a:fld>
            <a:endParaRPr lang="pt-BR"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Espaço Reservado para Imagem de Slide 1"/>
          <p:cNvSpPr>
            <a:spLocks noGrp="1" noRot="1" noChangeAspect="1" noTextEdit="1"/>
          </p:cNvSpPr>
          <p:nvPr>
            <p:ph type="sldImg"/>
          </p:nvPr>
        </p:nvSpPr>
        <p:spPr bwMode="auto">
          <a:noFill/>
          <a:ln>
            <a:solidFill>
              <a:srgbClr val="000000"/>
            </a:solidFill>
            <a:miter lim="800000"/>
            <a:headEnd/>
            <a:tailEnd/>
          </a:ln>
        </p:spPr>
      </p:sp>
      <p:sp>
        <p:nvSpPr>
          <p:cNvPr id="66563" name="Espaço Reservado para Anotações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7172" name="Espaço Reservado para Número de Slide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2CB536A-0D11-4D0B-A9F5-3B4BDCB9A303}" type="slidenum">
              <a:rPr lang="pt-BR" smtClean="0"/>
              <a:pPr fontAlgn="base">
                <a:spcBef>
                  <a:spcPct val="0"/>
                </a:spcBef>
                <a:spcAft>
                  <a:spcPct val="0"/>
                </a:spcAft>
                <a:defRPr/>
              </a:pPr>
              <a:t>24</a:t>
            </a:fld>
            <a:endParaRPr lang="pt-BR"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Espaço Reservado para Imagem de Slide 1"/>
          <p:cNvSpPr>
            <a:spLocks noGrp="1" noRot="1" noChangeAspect="1" noTextEdit="1"/>
          </p:cNvSpPr>
          <p:nvPr>
            <p:ph type="sldImg"/>
          </p:nvPr>
        </p:nvSpPr>
        <p:spPr bwMode="auto">
          <a:noFill/>
          <a:ln>
            <a:solidFill>
              <a:srgbClr val="000000"/>
            </a:solidFill>
            <a:miter lim="800000"/>
            <a:headEnd/>
            <a:tailEnd/>
          </a:ln>
        </p:spPr>
      </p:sp>
      <p:sp>
        <p:nvSpPr>
          <p:cNvPr id="67587" name="Espaço Reservado para Anotações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7172" name="Espaço Reservado para Número de Slide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5A42175-8A8F-4B5F-A233-1D06229080E7}" type="slidenum">
              <a:rPr lang="pt-BR" smtClean="0"/>
              <a:pPr fontAlgn="base">
                <a:spcBef>
                  <a:spcPct val="0"/>
                </a:spcBef>
                <a:spcAft>
                  <a:spcPct val="0"/>
                </a:spcAft>
                <a:defRPr/>
              </a:pPr>
              <a:t>25</a:t>
            </a:fld>
            <a:endParaRPr lang="pt-BR"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Espaço Reservado para Imagem de Slide 1"/>
          <p:cNvSpPr>
            <a:spLocks noGrp="1" noRot="1" noChangeAspect="1" noTextEdit="1"/>
          </p:cNvSpPr>
          <p:nvPr>
            <p:ph type="sldImg"/>
          </p:nvPr>
        </p:nvSpPr>
        <p:spPr bwMode="auto">
          <a:noFill/>
          <a:ln>
            <a:solidFill>
              <a:srgbClr val="000000"/>
            </a:solidFill>
            <a:miter lim="800000"/>
            <a:headEnd/>
            <a:tailEnd/>
          </a:ln>
        </p:spPr>
      </p:sp>
      <p:sp>
        <p:nvSpPr>
          <p:cNvPr id="68611" name="Espaço Reservado para Anotações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7172" name="Espaço Reservado para Número de Slide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FB69F02-59BE-49F8-A9FE-339F87E1097A}" type="slidenum">
              <a:rPr lang="pt-BR" smtClean="0"/>
              <a:pPr fontAlgn="base">
                <a:spcBef>
                  <a:spcPct val="0"/>
                </a:spcBef>
                <a:spcAft>
                  <a:spcPct val="0"/>
                </a:spcAft>
                <a:defRPr/>
              </a:pPr>
              <a:t>26</a:t>
            </a:fld>
            <a:endParaRPr lang="pt-BR"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Espaço Reservado para Imagem de Slide 1"/>
          <p:cNvSpPr>
            <a:spLocks noGrp="1" noRot="1" noChangeAspect="1" noTextEdit="1"/>
          </p:cNvSpPr>
          <p:nvPr>
            <p:ph type="sldImg"/>
          </p:nvPr>
        </p:nvSpPr>
        <p:spPr bwMode="auto">
          <a:noFill/>
          <a:ln>
            <a:solidFill>
              <a:srgbClr val="000000"/>
            </a:solidFill>
            <a:miter lim="800000"/>
            <a:headEnd/>
            <a:tailEnd/>
          </a:ln>
        </p:spPr>
      </p:sp>
      <p:sp>
        <p:nvSpPr>
          <p:cNvPr id="69635" name="Espaço Reservado para Anotações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7172" name="Espaço Reservado para Número de Slide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C2C8127-8B00-4FC2-B033-5BAE57F20725}" type="slidenum">
              <a:rPr lang="pt-BR" smtClean="0"/>
              <a:pPr fontAlgn="base">
                <a:spcBef>
                  <a:spcPct val="0"/>
                </a:spcBef>
                <a:spcAft>
                  <a:spcPct val="0"/>
                </a:spcAft>
                <a:defRPr/>
              </a:pPr>
              <a:t>27</a:t>
            </a:fld>
            <a:endParaRPr lang="pt-BR"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Espaço Reservado para Imagem de Slide 1"/>
          <p:cNvSpPr>
            <a:spLocks noGrp="1" noRot="1" noChangeAspect="1" noTextEdit="1"/>
          </p:cNvSpPr>
          <p:nvPr>
            <p:ph type="sldImg"/>
          </p:nvPr>
        </p:nvSpPr>
        <p:spPr bwMode="auto">
          <a:noFill/>
          <a:ln>
            <a:solidFill>
              <a:srgbClr val="000000"/>
            </a:solidFill>
            <a:miter lim="800000"/>
            <a:headEnd/>
            <a:tailEnd/>
          </a:ln>
        </p:spPr>
      </p:sp>
      <p:sp>
        <p:nvSpPr>
          <p:cNvPr id="70659" name="Espaço Reservado para Anotações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7172" name="Espaço Reservado para Número de Slide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7BDE056-DB2E-41E6-814F-E8DBF9E2F96B}" type="slidenum">
              <a:rPr lang="pt-BR" smtClean="0"/>
              <a:pPr fontAlgn="base">
                <a:spcBef>
                  <a:spcPct val="0"/>
                </a:spcBef>
                <a:spcAft>
                  <a:spcPct val="0"/>
                </a:spcAft>
                <a:defRPr/>
              </a:pPr>
              <a:t>28</a:t>
            </a:fld>
            <a:endParaRPr lang="pt-BR"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Espaço Reservado para Imagem de Slide 1"/>
          <p:cNvSpPr>
            <a:spLocks noGrp="1" noRot="1" noChangeAspect="1" noTextEdit="1"/>
          </p:cNvSpPr>
          <p:nvPr>
            <p:ph type="sldImg"/>
          </p:nvPr>
        </p:nvSpPr>
        <p:spPr bwMode="auto">
          <a:noFill/>
          <a:ln>
            <a:solidFill>
              <a:srgbClr val="000000"/>
            </a:solidFill>
            <a:miter lim="800000"/>
            <a:headEnd/>
            <a:tailEnd/>
          </a:ln>
        </p:spPr>
      </p:sp>
      <p:sp>
        <p:nvSpPr>
          <p:cNvPr id="71683" name="Espaço Reservado para Anotações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7172" name="Espaço Reservado para Número de Slide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C9AC97E-F256-4020-B365-FDEC517C0735}" type="slidenum">
              <a:rPr lang="pt-BR" smtClean="0"/>
              <a:pPr fontAlgn="base">
                <a:spcBef>
                  <a:spcPct val="0"/>
                </a:spcBef>
                <a:spcAft>
                  <a:spcPct val="0"/>
                </a:spcAft>
                <a:defRPr/>
              </a:pPr>
              <a:t>29</a:t>
            </a:fld>
            <a:endParaRPr lang="pt-BR"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Espaço Reservado para Imagem de Slide 1"/>
          <p:cNvSpPr>
            <a:spLocks noGrp="1" noRot="1" noChangeAspect="1" noTextEdit="1"/>
          </p:cNvSpPr>
          <p:nvPr>
            <p:ph type="sldImg"/>
          </p:nvPr>
        </p:nvSpPr>
        <p:spPr bwMode="auto">
          <a:noFill/>
          <a:ln>
            <a:solidFill>
              <a:srgbClr val="000000"/>
            </a:solidFill>
            <a:miter lim="800000"/>
            <a:headEnd/>
            <a:tailEnd/>
          </a:ln>
        </p:spPr>
      </p:sp>
      <p:sp>
        <p:nvSpPr>
          <p:cNvPr id="72707" name="Espaço Reservado para Anotações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7172" name="Espaço Reservado para Número de Slide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ABA57C2-6DAD-4F47-943E-4E72BEFBA243}" type="slidenum">
              <a:rPr lang="pt-BR" smtClean="0"/>
              <a:pPr fontAlgn="base">
                <a:spcBef>
                  <a:spcPct val="0"/>
                </a:spcBef>
                <a:spcAft>
                  <a:spcPct val="0"/>
                </a:spcAft>
                <a:defRPr/>
              </a:pPr>
              <a:t>30</a:t>
            </a:fld>
            <a:endParaRPr lang="pt-BR"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Espaço Reservado para Imagem de Slide 1"/>
          <p:cNvSpPr>
            <a:spLocks noGrp="1" noRot="1" noChangeAspect="1" noTextEdit="1"/>
          </p:cNvSpPr>
          <p:nvPr>
            <p:ph type="sldImg"/>
          </p:nvPr>
        </p:nvSpPr>
        <p:spPr bwMode="auto">
          <a:noFill/>
          <a:ln>
            <a:solidFill>
              <a:srgbClr val="000000"/>
            </a:solidFill>
            <a:miter lim="800000"/>
            <a:headEnd/>
            <a:tailEnd/>
          </a:ln>
        </p:spPr>
      </p:sp>
      <p:sp>
        <p:nvSpPr>
          <p:cNvPr id="44035" name="Espaço Reservado para Anotações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7172" name="Espaço Reservado para Número de Slide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5D4600B-8A14-45B9-993B-303B89CF4FD3}" type="slidenum">
              <a:rPr lang="pt-BR" smtClean="0"/>
              <a:pPr fontAlgn="base">
                <a:spcBef>
                  <a:spcPct val="0"/>
                </a:spcBef>
                <a:spcAft>
                  <a:spcPct val="0"/>
                </a:spcAft>
                <a:defRPr/>
              </a:pPr>
              <a:t>4</a:t>
            </a:fld>
            <a:endParaRPr lang="pt-BR"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Espaço Reservado para Imagem de Slide 1"/>
          <p:cNvSpPr>
            <a:spLocks noGrp="1" noRot="1" noChangeAspect="1" noTextEdit="1"/>
          </p:cNvSpPr>
          <p:nvPr>
            <p:ph type="sldImg"/>
          </p:nvPr>
        </p:nvSpPr>
        <p:spPr bwMode="auto">
          <a:noFill/>
          <a:ln>
            <a:solidFill>
              <a:srgbClr val="000000"/>
            </a:solidFill>
            <a:miter lim="800000"/>
            <a:headEnd/>
            <a:tailEnd/>
          </a:ln>
        </p:spPr>
      </p:sp>
      <p:sp>
        <p:nvSpPr>
          <p:cNvPr id="73731" name="Espaço Reservado para Anotações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7172" name="Espaço Reservado para Número de Slide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8D81346-2542-4669-BB7C-CC913A8DB291}" type="slidenum">
              <a:rPr lang="pt-BR" smtClean="0"/>
              <a:pPr fontAlgn="base">
                <a:spcBef>
                  <a:spcPct val="0"/>
                </a:spcBef>
                <a:spcAft>
                  <a:spcPct val="0"/>
                </a:spcAft>
                <a:defRPr/>
              </a:pPr>
              <a:t>31</a:t>
            </a:fld>
            <a:endParaRPr lang="pt-BR"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Espaço Reservado para Imagem de Slide 1"/>
          <p:cNvSpPr>
            <a:spLocks noGrp="1" noRot="1" noChangeAspect="1" noTextEdit="1"/>
          </p:cNvSpPr>
          <p:nvPr>
            <p:ph type="sldImg"/>
          </p:nvPr>
        </p:nvSpPr>
        <p:spPr bwMode="auto">
          <a:noFill/>
          <a:ln>
            <a:solidFill>
              <a:srgbClr val="000000"/>
            </a:solidFill>
            <a:miter lim="800000"/>
            <a:headEnd/>
            <a:tailEnd/>
          </a:ln>
        </p:spPr>
      </p:sp>
      <p:sp>
        <p:nvSpPr>
          <p:cNvPr id="73731" name="Espaço Reservado para Anotações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7172" name="Espaço Reservado para Número de Slide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8D81346-2542-4669-BB7C-CC913A8DB291}" type="slidenum">
              <a:rPr lang="pt-BR" smtClean="0"/>
              <a:pPr fontAlgn="base">
                <a:spcBef>
                  <a:spcPct val="0"/>
                </a:spcBef>
                <a:spcAft>
                  <a:spcPct val="0"/>
                </a:spcAft>
                <a:defRPr/>
              </a:pPr>
              <a:t>32</a:t>
            </a:fld>
            <a:endParaRPr lang="pt-BR"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Espaço Reservado para Imagem de Slide 1"/>
          <p:cNvSpPr>
            <a:spLocks noGrp="1" noRot="1" noChangeAspect="1" noTextEdit="1"/>
          </p:cNvSpPr>
          <p:nvPr>
            <p:ph type="sldImg"/>
          </p:nvPr>
        </p:nvSpPr>
        <p:spPr bwMode="auto">
          <a:noFill/>
          <a:ln>
            <a:solidFill>
              <a:srgbClr val="000000"/>
            </a:solidFill>
            <a:miter lim="800000"/>
            <a:headEnd/>
            <a:tailEnd/>
          </a:ln>
        </p:spPr>
      </p:sp>
      <p:sp>
        <p:nvSpPr>
          <p:cNvPr id="74755" name="Espaço Reservado para Anotações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7172" name="Espaço Reservado para Número de Slide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F08F175-605D-4D28-87F2-9AB1622333A0}" type="slidenum">
              <a:rPr lang="pt-BR" smtClean="0"/>
              <a:pPr fontAlgn="base">
                <a:spcBef>
                  <a:spcPct val="0"/>
                </a:spcBef>
                <a:spcAft>
                  <a:spcPct val="0"/>
                </a:spcAft>
                <a:defRPr/>
              </a:pPr>
              <a:t>33</a:t>
            </a:fld>
            <a:endParaRPr lang="pt-BR"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Espaço Reservado para Imagem de Slide 1"/>
          <p:cNvSpPr>
            <a:spLocks noGrp="1" noRot="1" noChangeAspect="1" noTextEdit="1"/>
          </p:cNvSpPr>
          <p:nvPr>
            <p:ph type="sldImg"/>
          </p:nvPr>
        </p:nvSpPr>
        <p:spPr bwMode="auto">
          <a:noFill/>
          <a:ln>
            <a:solidFill>
              <a:srgbClr val="000000"/>
            </a:solidFill>
            <a:miter lim="800000"/>
            <a:headEnd/>
            <a:tailEnd/>
          </a:ln>
        </p:spPr>
      </p:sp>
      <p:sp>
        <p:nvSpPr>
          <p:cNvPr id="73731" name="Espaço Reservado para Anotações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7172" name="Espaço Reservado para Número de Slide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8D81346-2542-4669-BB7C-CC913A8DB291}" type="slidenum">
              <a:rPr lang="pt-BR" smtClean="0"/>
              <a:pPr fontAlgn="base">
                <a:spcBef>
                  <a:spcPct val="0"/>
                </a:spcBef>
                <a:spcAft>
                  <a:spcPct val="0"/>
                </a:spcAft>
                <a:defRPr/>
              </a:pPr>
              <a:t>34</a:t>
            </a:fld>
            <a:endParaRPr lang="pt-BR"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Espaço Reservado para Imagem de Slide 1"/>
          <p:cNvSpPr>
            <a:spLocks noGrp="1" noRot="1" noChangeAspect="1" noTextEdit="1"/>
          </p:cNvSpPr>
          <p:nvPr>
            <p:ph type="sldImg"/>
          </p:nvPr>
        </p:nvSpPr>
        <p:spPr bwMode="auto">
          <a:noFill/>
          <a:ln>
            <a:solidFill>
              <a:srgbClr val="000000"/>
            </a:solidFill>
            <a:miter lim="800000"/>
            <a:headEnd/>
            <a:tailEnd/>
          </a:ln>
        </p:spPr>
      </p:sp>
      <p:sp>
        <p:nvSpPr>
          <p:cNvPr id="76803" name="Espaço Reservado para Anotações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7172" name="Espaço Reservado para Número de Slide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835E779-A075-49C4-8E1E-4C6CCDFE838E}" type="slidenum">
              <a:rPr lang="pt-BR" smtClean="0"/>
              <a:pPr fontAlgn="base">
                <a:spcBef>
                  <a:spcPct val="0"/>
                </a:spcBef>
                <a:spcAft>
                  <a:spcPct val="0"/>
                </a:spcAft>
                <a:defRPr/>
              </a:pPr>
              <a:t>35</a:t>
            </a:fld>
            <a:endParaRPr lang="pt-BR"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Espaço Reservado para Imagem de Slide 1"/>
          <p:cNvSpPr>
            <a:spLocks noGrp="1" noRot="1" noChangeAspect="1" noTextEdit="1"/>
          </p:cNvSpPr>
          <p:nvPr>
            <p:ph type="sldImg"/>
          </p:nvPr>
        </p:nvSpPr>
        <p:spPr bwMode="auto">
          <a:noFill/>
          <a:ln>
            <a:solidFill>
              <a:srgbClr val="000000"/>
            </a:solidFill>
            <a:miter lim="800000"/>
            <a:headEnd/>
            <a:tailEnd/>
          </a:ln>
        </p:spPr>
      </p:sp>
      <p:sp>
        <p:nvSpPr>
          <p:cNvPr id="76803" name="Espaço Reservado para Anotações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7172" name="Espaço Reservado para Número de Slide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835E779-A075-49C4-8E1E-4C6CCDFE838E}" type="slidenum">
              <a:rPr lang="pt-BR" smtClean="0"/>
              <a:pPr fontAlgn="base">
                <a:spcBef>
                  <a:spcPct val="0"/>
                </a:spcBef>
                <a:spcAft>
                  <a:spcPct val="0"/>
                </a:spcAft>
                <a:defRPr/>
              </a:pPr>
              <a:t>36</a:t>
            </a:fld>
            <a:endParaRPr lang="pt-BR"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Espaço Reservado para Imagem de Slide 1"/>
          <p:cNvSpPr>
            <a:spLocks noGrp="1" noRot="1" noChangeAspect="1" noTextEdit="1"/>
          </p:cNvSpPr>
          <p:nvPr>
            <p:ph type="sldImg"/>
          </p:nvPr>
        </p:nvSpPr>
        <p:spPr bwMode="auto">
          <a:noFill/>
          <a:ln>
            <a:solidFill>
              <a:srgbClr val="000000"/>
            </a:solidFill>
            <a:miter lim="800000"/>
            <a:headEnd/>
            <a:tailEnd/>
          </a:ln>
        </p:spPr>
      </p:sp>
      <p:sp>
        <p:nvSpPr>
          <p:cNvPr id="45059" name="Espaço Reservado para Anotações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7172" name="Espaço Reservado para Número de Slide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5C34799-A322-4470-84FF-8564BC3B4909}" type="slidenum">
              <a:rPr lang="pt-BR" smtClean="0"/>
              <a:pPr fontAlgn="base">
                <a:spcBef>
                  <a:spcPct val="0"/>
                </a:spcBef>
                <a:spcAft>
                  <a:spcPct val="0"/>
                </a:spcAft>
                <a:defRPr/>
              </a:pPr>
              <a:t>5</a:t>
            </a:fld>
            <a:endParaRPr lang="pt-BR"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Espaço Reservado para Imagem de Slide 1"/>
          <p:cNvSpPr>
            <a:spLocks noGrp="1" noRot="1" noChangeAspect="1" noTextEdit="1"/>
          </p:cNvSpPr>
          <p:nvPr>
            <p:ph type="sldImg"/>
          </p:nvPr>
        </p:nvSpPr>
        <p:spPr bwMode="auto">
          <a:noFill/>
          <a:ln>
            <a:solidFill>
              <a:srgbClr val="000000"/>
            </a:solidFill>
            <a:miter lim="800000"/>
            <a:headEnd/>
            <a:tailEnd/>
          </a:ln>
        </p:spPr>
      </p:sp>
      <p:sp>
        <p:nvSpPr>
          <p:cNvPr id="46083" name="Espaço Reservado para Anotações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7172" name="Espaço Reservado para Número de Slide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6EEFD09-CF07-4DCB-BD82-1851440BC228}" type="slidenum">
              <a:rPr lang="pt-BR" smtClean="0"/>
              <a:pPr fontAlgn="base">
                <a:spcBef>
                  <a:spcPct val="0"/>
                </a:spcBef>
                <a:spcAft>
                  <a:spcPct val="0"/>
                </a:spcAft>
                <a:defRPr/>
              </a:pPr>
              <a:t>6</a:t>
            </a:fld>
            <a:endParaRPr lang="pt-BR"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Espaço Reservado para Imagem de Slide 1"/>
          <p:cNvSpPr>
            <a:spLocks noGrp="1" noRot="1" noChangeAspect="1" noTextEdit="1"/>
          </p:cNvSpPr>
          <p:nvPr>
            <p:ph type="sldImg"/>
          </p:nvPr>
        </p:nvSpPr>
        <p:spPr bwMode="auto">
          <a:noFill/>
          <a:ln>
            <a:solidFill>
              <a:srgbClr val="000000"/>
            </a:solidFill>
            <a:miter lim="800000"/>
            <a:headEnd/>
            <a:tailEnd/>
          </a:ln>
        </p:spPr>
      </p:sp>
      <p:sp>
        <p:nvSpPr>
          <p:cNvPr id="47107" name="Espaço Reservado para Anotações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7172" name="Espaço Reservado para Número de Slide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D415711-8D7E-47E2-8135-A74A61D24881}" type="slidenum">
              <a:rPr lang="pt-BR" smtClean="0"/>
              <a:pPr fontAlgn="base">
                <a:spcBef>
                  <a:spcPct val="0"/>
                </a:spcBef>
                <a:spcAft>
                  <a:spcPct val="0"/>
                </a:spcAft>
                <a:defRPr/>
              </a:pPr>
              <a:t>7</a:t>
            </a:fld>
            <a:endParaRPr lang="pt-BR"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Espaço Reservado para Imagem de Slide 1"/>
          <p:cNvSpPr>
            <a:spLocks noGrp="1" noRot="1" noChangeAspect="1" noTextEdit="1"/>
          </p:cNvSpPr>
          <p:nvPr>
            <p:ph type="sldImg"/>
          </p:nvPr>
        </p:nvSpPr>
        <p:spPr bwMode="auto">
          <a:noFill/>
          <a:ln>
            <a:solidFill>
              <a:srgbClr val="000000"/>
            </a:solidFill>
            <a:miter lim="800000"/>
            <a:headEnd/>
            <a:tailEnd/>
          </a:ln>
        </p:spPr>
      </p:sp>
      <p:sp>
        <p:nvSpPr>
          <p:cNvPr id="48131" name="Espaço Reservado para Anotações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7172" name="Espaço Reservado para Número de Slide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83DC340-588D-43F0-97FB-D1A486F17726}" type="slidenum">
              <a:rPr lang="pt-BR" smtClean="0"/>
              <a:pPr fontAlgn="base">
                <a:spcBef>
                  <a:spcPct val="0"/>
                </a:spcBef>
                <a:spcAft>
                  <a:spcPct val="0"/>
                </a:spcAft>
                <a:defRPr/>
              </a:pPr>
              <a:t>8</a:t>
            </a:fld>
            <a:endParaRPr lang="pt-BR"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Espaço Reservado para Imagem de Slide 1"/>
          <p:cNvSpPr>
            <a:spLocks noGrp="1" noRot="1" noChangeAspect="1" noTextEdit="1"/>
          </p:cNvSpPr>
          <p:nvPr>
            <p:ph type="sldImg"/>
          </p:nvPr>
        </p:nvSpPr>
        <p:spPr bwMode="auto">
          <a:noFill/>
          <a:ln>
            <a:solidFill>
              <a:srgbClr val="000000"/>
            </a:solidFill>
            <a:miter lim="800000"/>
            <a:headEnd/>
            <a:tailEnd/>
          </a:ln>
        </p:spPr>
      </p:sp>
      <p:sp>
        <p:nvSpPr>
          <p:cNvPr id="49155" name="Espaço Reservado para Anotações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7172" name="Espaço Reservado para Número de Slide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8506C6C-9A13-412B-8E76-3353B4DDD357}" type="slidenum">
              <a:rPr lang="pt-BR" smtClean="0"/>
              <a:pPr fontAlgn="base">
                <a:spcBef>
                  <a:spcPct val="0"/>
                </a:spcBef>
                <a:spcAft>
                  <a:spcPct val="0"/>
                </a:spcAft>
                <a:defRPr/>
              </a:pPr>
              <a:t>9</a:t>
            </a:fld>
            <a:endParaRPr lang="pt-BR"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Espaço Reservado para Imagem de Slide 1"/>
          <p:cNvSpPr>
            <a:spLocks noGrp="1" noRot="1" noChangeAspect="1" noTextEdit="1"/>
          </p:cNvSpPr>
          <p:nvPr>
            <p:ph type="sldImg"/>
          </p:nvPr>
        </p:nvSpPr>
        <p:spPr bwMode="auto">
          <a:noFill/>
          <a:ln>
            <a:solidFill>
              <a:srgbClr val="000000"/>
            </a:solidFill>
            <a:miter lim="800000"/>
            <a:headEnd/>
            <a:tailEnd/>
          </a:ln>
        </p:spPr>
      </p:sp>
      <p:sp>
        <p:nvSpPr>
          <p:cNvPr id="50179" name="Espaço Reservado para Anotações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7172" name="Espaço Reservado para Número de Slide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AC9F7D8-7A0A-4F99-B1F5-985B1CDA6680}" type="slidenum">
              <a:rPr lang="pt-BR" smtClean="0"/>
              <a:pPr fontAlgn="base">
                <a:spcBef>
                  <a:spcPct val="0"/>
                </a:spcBef>
                <a:spcAft>
                  <a:spcPct val="0"/>
                </a:spcAft>
                <a:defRPr/>
              </a:pPr>
              <a:t>10</a:t>
            </a:fld>
            <a:endParaRPr lang="pt-BR"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BR" smtClean="0"/>
              <a:t>Clique para editar o título mestre</a:t>
            </a:r>
            <a:endParaRPr lang="pt-BR"/>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lvl1pPr>
              <a:defRPr/>
            </a:lvl1pPr>
          </a:lstStyle>
          <a:p>
            <a:pPr>
              <a:defRPr/>
            </a:pPr>
            <a:fld id="{545FE930-BF5D-4D84-B753-D2935669414A}" type="datetimeFigureOut">
              <a:rPr lang="pt-BR"/>
              <a:pPr>
                <a:defRPr/>
              </a:pPr>
              <a:t>06/11/2012</a:t>
            </a:fld>
            <a:endParaRPr lang="pt-BR"/>
          </a:p>
        </p:txBody>
      </p:sp>
      <p:sp>
        <p:nvSpPr>
          <p:cNvPr id="5" name="Espaço Reservado para Rodapé 4"/>
          <p:cNvSpPr>
            <a:spLocks noGrp="1"/>
          </p:cNvSpPr>
          <p:nvPr>
            <p:ph type="ftr" sz="quarter" idx="11"/>
          </p:nvPr>
        </p:nvSpPr>
        <p:spPr/>
        <p:txBody>
          <a:bodyPr/>
          <a:lstStyle>
            <a:lvl1pPr>
              <a:defRPr/>
            </a:lvl1pPr>
          </a:lstStyle>
          <a:p>
            <a:pPr>
              <a:defRPr/>
            </a:pPr>
            <a:endParaRPr lang="pt-BR"/>
          </a:p>
        </p:txBody>
      </p:sp>
      <p:sp>
        <p:nvSpPr>
          <p:cNvPr id="6" name="Espaço Reservado para Número de Slide 5"/>
          <p:cNvSpPr>
            <a:spLocks noGrp="1"/>
          </p:cNvSpPr>
          <p:nvPr>
            <p:ph type="sldNum" sz="quarter" idx="12"/>
          </p:nvPr>
        </p:nvSpPr>
        <p:spPr/>
        <p:txBody>
          <a:bodyPr/>
          <a:lstStyle>
            <a:lvl1pPr>
              <a:defRPr/>
            </a:lvl1pPr>
          </a:lstStyle>
          <a:p>
            <a:pPr>
              <a:defRPr/>
            </a:pPr>
            <a:fld id="{4779E751-532F-4D50-A76D-9374215EAF12}" type="slidenum">
              <a:rPr lang="pt-BR"/>
              <a:pPr>
                <a:defRPr/>
              </a:pPr>
              <a:t>‹nº›</a:t>
            </a:fld>
            <a:endParaRPr lang="pt-B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lvl1pPr>
              <a:defRPr/>
            </a:lvl1pPr>
          </a:lstStyle>
          <a:p>
            <a:pPr>
              <a:defRPr/>
            </a:pPr>
            <a:fld id="{27B28E87-5D46-4AF9-B18C-C387FB10887F}" type="datetimeFigureOut">
              <a:rPr lang="pt-BR"/>
              <a:pPr>
                <a:defRPr/>
              </a:pPr>
              <a:t>06/11/2012</a:t>
            </a:fld>
            <a:endParaRPr lang="pt-BR"/>
          </a:p>
        </p:txBody>
      </p:sp>
      <p:sp>
        <p:nvSpPr>
          <p:cNvPr id="5" name="Espaço Reservado para Rodapé 4"/>
          <p:cNvSpPr>
            <a:spLocks noGrp="1"/>
          </p:cNvSpPr>
          <p:nvPr>
            <p:ph type="ftr" sz="quarter" idx="11"/>
          </p:nvPr>
        </p:nvSpPr>
        <p:spPr/>
        <p:txBody>
          <a:bodyPr/>
          <a:lstStyle>
            <a:lvl1pPr>
              <a:defRPr/>
            </a:lvl1pPr>
          </a:lstStyle>
          <a:p>
            <a:pPr>
              <a:defRPr/>
            </a:pPr>
            <a:endParaRPr lang="pt-BR"/>
          </a:p>
        </p:txBody>
      </p:sp>
      <p:sp>
        <p:nvSpPr>
          <p:cNvPr id="6" name="Espaço Reservado para Número de Slide 5"/>
          <p:cNvSpPr>
            <a:spLocks noGrp="1"/>
          </p:cNvSpPr>
          <p:nvPr>
            <p:ph type="sldNum" sz="quarter" idx="12"/>
          </p:nvPr>
        </p:nvSpPr>
        <p:spPr/>
        <p:txBody>
          <a:bodyPr/>
          <a:lstStyle>
            <a:lvl1pPr>
              <a:defRPr/>
            </a:lvl1pPr>
          </a:lstStyle>
          <a:p>
            <a:pPr>
              <a:defRPr/>
            </a:pPr>
            <a:fld id="{014D5A9F-F6C6-437A-9569-CFD46ADC2B06}" type="slidenum">
              <a:rPr lang="pt-BR"/>
              <a:pPr>
                <a:defRPr/>
              </a:pPr>
              <a:t>‹nº›</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pt-BR" smtClean="0"/>
              <a:t>Clique para editar o título mestre</a:t>
            </a:r>
            <a:endParaRPr lang="pt-BR"/>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lvl1pPr>
              <a:defRPr/>
            </a:lvl1pPr>
          </a:lstStyle>
          <a:p>
            <a:pPr>
              <a:defRPr/>
            </a:pPr>
            <a:fld id="{73AE7663-ED9A-47E3-B6DF-919037BF4D96}" type="datetimeFigureOut">
              <a:rPr lang="pt-BR"/>
              <a:pPr>
                <a:defRPr/>
              </a:pPr>
              <a:t>06/11/2012</a:t>
            </a:fld>
            <a:endParaRPr lang="pt-BR"/>
          </a:p>
        </p:txBody>
      </p:sp>
      <p:sp>
        <p:nvSpPr>
          <p:cNvPr id="5" name="Espaço Reservado para Rodapé 4"/>
          <p:cNvSpPr>
            <a:spLocks noGrp="1"/>
          </p:cNvSpPr>
          <p:nvPr>
            <p:ph type="ftr" sz="quarter" idx="11"/>
          </p:nvPr>
        </p:nvSpPr>
        <p:spPr/>
        <p:txBody>
          <a:bodyPr/>
          <a:lstStyle>
            <a:lvl1pPr>
              <a:defRPr/>
            </a:lvl1pPr>
          </a:lstStyle>
          <a:p>
            <a:pPr>
              <a:defRPr/>
            </a:pPr>
            <a:endParaRPr lang="pt-BR"/>
          </a:p>
        </p:txBody>
      </p:sp>
      <p:sp>
        <p:nvSpPr>
          <p:cNvPr id="6" name="Espaço Reservado para Número de Slide 5"/>
          <p:cNvSpPr>
            <a:spLocks noGrp="1"/>
          </p:cNvSpPr>
          <p:nvPr>
            <p:ph type="sldNum" sz="quarter" idx="12"/>
          </p:nvPr>
        </p:nvSpPr>
        <p:spPr/>
        <p:txBody>
          <a:bodyPr/>
          <a:lstStyle>
            <a:lvl1pPr>
              <a:defRPr/>
            </a:lvl1pPr>
          </a:lstStyle>
          <a:p>
            <a:pPr>
              <a:defRPr/>
            </a:pPr>
            <a:fld id="{5A443738-7F3E-4093-A9A2-660DFF4DAF9A}" type="slidenum">
              <a:rPr lang="pt-BR"/>
              <a:pPr>
                <a:defRPr/>
              </a:pPr>
              <a:t>‹nº›</a:t>
            </a:fld>
            <a:endParaRPr lang="pt-B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BR" smtClean="0"/>
              <a:t>Clique para editar o título mestre</a:t>
            </a:r>
            <a:endParaRPr lang="pt-BR"/>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lvl1pPr>
              <a:defRPr/>
            </a:lvl1pPr>
          </a:lstStyle>
          <a:p>
            <a:pPr>
              <a:defRPr/>
            </a:pPr>
            <a:fld id="{12A8E4BF-3D4E-41BA-A1E5-B8A7938FF665}" type="datetimeFigureOut">
              <a:rPr lang="pt-BR"/>
              <a:pPr>
                <a:defRPr/>
              </a:pPr>
              <a:t>06/11/2012</a:t>
            </a:fld>
            <a:endParaRPr lang="pt-BR"/>
          </a:p>
        </p:txBody>
      </p:sp>
      <p:sp>
        <p:nvSpPr>
          <p:cNvPr id="5" name="Espaço Reservado para Rodapé 4"/>
          <p:cNvSpPr>
            <a:spLocks noGrp="1"/>
          </p:cNvSpPr>
          <p:nvPr>
            <p:ph type="ftr" sz="quarter" idx="11"/>
          </p:nvPr>
        </p:nvSpPr>
        <p:spPr/>
        <p:txBody>
          <a:bodyPr/>
          <a:lstStyle>
            <a:lvl1pPr>
              <a:defRPr/>
            </a:lvl1pPr>
          </a:lstStyle>
          <a:p>
            <a:pPr>
              <a:defRPr/>
            </a:pPr>
            <a:endParaRPr lang="pt-BR"/>
          </a:p>
        </p:txBody>
      </p:sp>
      <p:sp>
        <p:nvSpPr>
          <p:cNvPr id="6" name="Espaço Reservado para Número de Slide 5"/>
          <p:cNvSpPr>
            <a:spLocks noGrp="1"/>
          </p:cNvSpPr>
          <p:nvPr>
            <p:ph type="sldNum" sz="quarter" idx="12"/>
          </p:nvPr>
        </p:nvSpPr>
        <p:spPr/>
        <p:txBody>
          <a:bodyPr/>
          <a:lstStyle>
            <a:lvl1pPr>
              <a:defRPr/>
            </a:lvl1pPr>
          </a:lstStyle>
          <a:p>
            <a:pPr>
              <a:defRPr/>
            </a:pPr>
            <a:fld id="{9BB4D779-A45D-4031-919E-5C59C488F75F}" type="slidenum">
              <a:rPr lang="pt-BR"/>
              <a:pPr>
                <a:defRPr/>
              </a:pPr>
              <a:t>‹nº›</a:t>
            </a:fld>
            <a:endParaRPr lang="pt-B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lvl1pPr>
              <a:defRPr/>
            </a:lvl1pPr>
          </a:lstStyle>
          <a:p>
            <a:pPr>
              <a:defRPr/>
            </a:pPr>
            <a:fld id="{BC165697-67BB-4518-BD23-1F99EE20F9C6}" type="datetimeFigureOut">
              <a:rPr lang="pt-BR"/>
              <a:pPr>
                <a:defRPr/>
              </a:pPr>
              <a:t>06/11/2012</a:t>
            </a:fld>
            <a:endParaRPr lang="pt-BR"/>
          </a:p>
        </p:txBody>
      </p:sp>
      <p:sp>
        <p:nvSpPr>
          <p:cNvPr id="5" name="Espaço Reservado para Rodapé 4"/>
          <p:cNvSpPr>
            <a:spLocks noGrp="1"/>
          </p:cNvSpPr>
          <p:nvPr>
            <p:ph type="ftr" sz="quarter" idx="11"/>
          </p:nvPr>
        </p:nvSpPr>
        <p:spPr/>
        <p:txBody>
          <a:bodyPr/>
          <a:lstStyle>
            <a:lvl1pPr>
              <a:defRPr/>
            </a:lvl1pPr>
          </a:lstStyle>
          <a:p>
            <a:pPr>
              <a:defRPr/>
            </a:pPr>
            <a:endParaRPr lang="pt-BR"/>
          </a:p>
        </p:txBody>
      </p:sp>
      <p:sp>
        <p:nvSpPr>
          <p:cNvPr id="6" name="Espaço Reservado para Número de Slide 5"/>
          <p:cNvSpPr>
            <a:spLocks noGrp="1"/>
          </p:cNvSpPr>
          <p:nvPr>
            <p:ph type="sldNum" sz="quarter" idx="12"/>
          </p:nvPr>
        </p:nvSpPr>
        <p:spPr/>
        <p:txBody>
          <a:bodyPr/>
          <a:lstStyle>
            <a:lvl1pPr>
              <a:defRPr/>
            </a:lvl1pPr>
          </a:lstStyle>
          <a:p>
            <a:pPr>
              <a:defRPr/>
            </a:pPr>
            <a:fld id="{02539CD0-D200-4995-9D7D-54B1808A14D4}" type="slidenum">
              <a:rPr lang="pt-BR"/>
              <a:pPr>
                <a:defRPr/>
              </a:pPr>
              <a:t>‹nº›</a:t>
            </a:fld>
            <a:endParaRPr lang="pt-B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BR" smtClean="0"/>
              <a:t>Clique para editar o título mestre</a:t>
            </a:r>
            <a:endParaRPr lang="pt-B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Espaço Reservado para Data 3"/>
          <p:cNvSpPr>
            <a:spLocks noGrp="1"/>
          </p:cNvSpPr>
          <p:nvPr>
            <p:ph type="dt" sz="half" idx="10"/>
          </p:nvPr>
        </p:nvSpPr>
        <p:spPr/>
        <p:txBody>
          <a:bodyPr/>
          <a:lstStyle>
            <a:lvl1pPr>
              <a:defRPr/>
            </a:lvl1pPr>
          </a:lstStyle>
          <a:p>
            <a:pPr>
              <a:defRPr/>
            </a:pPr>
            <a:fld id="{ED9C3E4A-235B-4E34-A50A-234CCF0B9854}" type="datetimeFigureOut">
              <a:rPr lang="pt-BR"/>
              <a:pPr>
                <a:defRPr/>
              </a:pPr>
              <a:t>06/11/2012</a:t>
            </a:fld>
            <a:endParaRPr lang="pt-BR"/>
          </a:p>
        </p:txBody>
      </p:sp>
      <p:sp>
        <p:nvSpPr>
          <p:cNvPr id="5" name="Espaço Reservado para Rodapé 4"/>
          <p:cNvSpPr>
            <a:spLocks noGrp="1"/>
          </p:cNvSpPr>
          <p:nvPr>
            <p:ph type="ftr" sz="quarter" idx="11"/>
          </p:nvPr>
        </p:nvSpPr>
        <p:spPr/>
        <p:txBody>
          <a:bodyPr/>
          <a:lstStyle>
            <a:lvl1pPr>
              <a:defRPr/>
            </a:lvl1pPr>
          </a:lstStyle>
          <a:p>
            <a:pPr>
              <a:defRPr/>
            </a:pPr>
            <a:endParaRPr lang="pt-BR"/>
          </a:p>
        </p:txBody>
      </p:sp>
      <p:sp>
        <p:nvSpPr>
          <p:cNvPr id="6" name="Espaço Reservado para Número de Slide 5"/>
          <p:cNvSpPr>
            <a:spLocks noGrp="1"/>
          </p:cNvSpPr>
          <p:nvPr>
            <p:ph type="sldNum" sz="quarter" idx="12"/>
          </p:nvPr>
        </p:nvSpPr>
        <p:spPr/>
        <p:txBody>
          <a:bodyPr/>
          <a:lstStyle>
            <a:lvl1pPr>
              <a:defRPr/>
            </a:lvl1pPr>
          </a:lstStyle>
          <a:p>
            <a:pPr>
              <a:defRPr/>
            </a:pPr>
            <a:fld id="{F91AFDA7-2687-4DB6-BC3F-F6FA5B0C09F4}" type="slidenum">
              <a:rPr lang="pt-BR"/>
              <a:pPr>
                <a:defRPr/>
              </a:pPr>
              <a:t>‹nº›</a:t>
            </a:fld>
            <a:endParaRPr lang="pt-B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3"/>
          <p:cNvSpPr>
            <a:spLocks noGrp="1"/>
          </p:cNvSpPr>
          <p:nvPr>
            <p:ph type="dt" sz="half" idx="10"/>
          </p:nvPr>
        </p:nvSpPr>
        <p:spPr/>
        <p:txBody>
          <a:bodyPr/>
          <a:lstStyle>
            <a:lvl1pPr>
              <a:defRPr/>
            </a:lvl1pPr>
          </a:lstStyle>
          <a:p>
            <a:pPr>
              <a:defRPr/>
            </a:pPr>
            <a:fld id="{18E2D444-71B3-4CD9-869D-3371759675DA}" type="datetimeFigureOut">
              <a:rPr lang="pt-BR"/>
              <a:pPr>
                <a:defRPr/>
              </a:pPr>
              <a:t>06/11/2012</a:t>
            </a:fld>
            <a:endParaRPr lang="pt-BR"/>
          </a:p>
        </p:txBody>
      </p:sp>
      <p:sp>
        <p:nvSpPr>
          <p:cNvPr id="6" name="Espaço Reservado para Rodapé 4"/>
          <p:cNvSpPr>
            <a:spLocks noGrp="1"/>
          </p:cNvSpPr>
          <p:nvPr>
            <p:ph type="ftr" sz="quarter" idx="11"/>
          </p:nvPr>
        </p:nvSpPr>
        <p:spPr/>
        <p:txBody>
          <a:bodyPr/>
          <a:lstStyle>
            <a:lvl1pPr>
              <a:defRPr/>
            </a:lvl1pPr>
          </a:lstStyle>
          <a:p>
            <a:pPr>
              <a:defRPr/>
            </a:pPr>
            <a:endParaRPr lang="pt-BR"/>
          </a:p>
        </p:txBody>
      </p:sp>
      <p:sp>
        <p:nvSpPr>
          <p:cNvPr id="7" name="Espaço Reservado para Número de Slide 5"/>
          <p:cNvSpPr>
            <a:spLocks noGrp="1"/>
          </p:cNvSpPr>
          <p:nvPr>
            <p:ph type="sldNum" sz="quarter" idx="12"/>
          </p:nvPr>
        </p:nvSpPr>
        <p:spPr/>
        <p:txBody>
          <a:bodyPr/>
          <a:lstStyle>
            <a:lvl1pPr>
              <a:defRPr/>
            </a:lvl1pPr>
          </a:lstStyle>
          <a:p>
            <a:pPr>
              <a:defRPr/>
            </a:pPr>
            <a:fld id="{AE8D0558-B070-46B2-85A3-BB0F35C76040}" type="slidenum">
              <a:rPr lang="pt-BR"/>
              <a:pPr>
                <a:defRPr/>
              </a:pPr>
              <a:t>‹nº›</a:t>
            </a:fld>
            <a:endParaRPr lang="pt-B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BR" smtClean="0"/>
              <a:t>Clique para editar o título mestre</a:t>
            </a:r>
            <a:endParaRPr lang="pt-B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3"/>
          <p:cNvSpPr>
            <a:spLocks noGrp="1"/>
          </p:cNvSpPr>
          <p:nvPr>
            <p:ph type="dt" sz="half" idx="10"/>
          </p:nvPr>
        </p:nvSpPr>
        <p:spPr/>
        <p:txBody>
          <a:bodyPr/>
          <a:lstStyle>
            <a:lvl1pPr>
              <a:defRPr/>
            </a:lvl1pPr>
          </a:lstStyle>
          <a:p>
            <a:pPr>
              <a:defRPr/>
            </a:pPr>
            <a:fld id="{63A3E418-BC2A-410B-BD73-A1658E67510E}" type="datetimeFigureOut">
              <a:rPr lang="pt-BR"/>
              <a:pPr>
                <a:defRPr/>
              </a:pPr>
              <a:t>06/11/2012</a:t>
            </a:fld>
            <a:endParaRPr lang="pt-BR"/>
          </a:p>
        </p:txBody>
      </p:sp>
      <p:sp>
        <p:nvSpPr>
          <p:cNvPr id="8" name="Espaço Reservado para Rodapé 4"/>
          <p:cNvSpPr>
            <a:spLocks noGrp="1"/>
          </p:cNvSpPr>
          <p:nvPr>
            <p:ph type="ftr" sz="quarter" idx="11"/>
          </p:nvPr>
        </p:nvSpPr>
        <p:spPr/>
        <p:txBody>
          <a:bodyPr/>
          <a:lstStyle>
            <a:lvl1pPr>
              <a:defRPr/>
            </a:lvl1pPr>
          </a:lstStyle>
          <a:p>
            <a:pPr>
              <a:defRPr/>
            </a:pPr>
            <a:endParaRPr lang="pt-BR"/>
          </a:p>
        </p:txBody>
      </p:sp>
      <p:sp>
        <p:nvSpPr>
          <p:cNvPr id="9" name="Espaço Reservado para Número de Slide 5"/>
          <p:cNvSpPr>
            <a:spLocks noGrp="1"/>
          </p:cNvSpPr>
          <p:nvPr>
            <p:ph type="sldNum" sz="quarter" idx="12"/>
          </p:nvPr>
        </p:nvSpPr>
        <p:spPr/>
        <p:txBody>
          <a:bodyPr/>
          <a:lstStyle>
            <a:lvl1pPr>
              <a:defRPr/>
            </a:lvl1pPr>
          </a:lstStyle>
          <a:p>
            <a:pPr>
              <a:defRPr/>
            </a:pPr>
            <a:fld id="{79290E7C-8F23-464F-AF18-E1ECC90A095A}" type="slidenum">
              <a:rPr lang="pt-BR"/>
              <a:pPr>
                <a:defRPr/>
              </a:pPr>
              <a:t>‹nº›</a:t>
            </a:fld>
            <a:endParaRPr lang="pt-B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Data 3"/>
          <p:cNvSpPr>
            <a:spLocks noGrp="1"/>
          </p:cNvSpPr>
          <p:nvPr>
            <p:ph type="dt" sz="half" idx="10"/>
          </p:nvPr>
        </p:nvSpPr>
        <p:spPr/>
        <p:txBody>
          <a:bodyPr/>
          <a:lstStyle>
            <a:lvl1pPr>
              <a:defRPr/>
            </a:lvl1pPr>
          </a:lstStyle>
          <a:p>
            <a:pPr>
              <a:defRPr/>
            </a:pPr>
            <a:fld id="{188C4D68-5F5C-4638-9954-88EA7E318C48}" type="datetimeFigureOut">
              <a:rPr lang="pt-BR"/>
              <a:pPr>
                <a:defRPr/>
              </a:pPr>
              <a:t>06/11/2012</a:t>
            </a:fld>
            <a:endParaRPr lang="pt-BR"/>
          </a:p>
        </p:txBody>
      </p:sp>
      <p:sp>
        <p:nvSpPr>
          <p:cNvPr id="4" name="Espaço Reservado para Rodapé 4"/>
          <p:cNvSpPr>
            <a:spLocks noGrp="1"/>
          </p:cNvSpPr>
          <p:nvPr>
            <p:ph type="ftr" sz="quarter" idx="11"/>
          </p:nvPr>
        </p:nvSpPr>
        <p:spPr/>
        <p:txBody>
          <a:bodyPr/>
          <a:lstStyle>
            <a:lvl1pPr>
              <a:defRPr/>
            </a:lvl1pPr>
          </a:lstStyle>
          <a:p>
            <a:pPr>
              <a:defRPr/>
            </a:pPr>
            <a:endParaRPr lang="pt-BR"/>
          </a:p>
        </p:txBody>
      </p:sp>
      <p:sp>
        <p:nvSpPr>
          <p:cNvPr id="5" name="Espaço Reservado para Número de Slide 5"/>
          <p:cNvSpPr>
            <a:spLocks noGrp="1"/>
          </p:cNvSpPr>
          <p:nvPr>
            <p:ph type="sldNum" sz="quarter" idx="12"/>
          </p:nvPr>
        </p:nvSpPr>
        <p:spPr/>
        <p:txBody>
          <a:bodyPr/>
          <a:lstStyle>
            <a:lvl1pPr>
              <a:defRPr/>
            </a:lvl1pPr>
          </a:lstStyle>
          <a:p>
            <a:pPr>
              <a:defRPr/>
            </a:pPr>
            <a:fld id="{171347DB-2E72-4D52-8143-035180C22241}" type="slidenum">
              <a:rPr lang="pt-BR"/>
              <a:pPr>
                <a:defRPr/>
              </a:pPr>
              <a:t>‹nº›</a:t>
            </a:fld>
            <a:endParaRPr lang="pt-B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3"/>
          <p:cNvSpPr>
            <a:spLocks noGrp="1"/>
          </p:cNvSpPr>
          <p:nvPr>
            <p:ph type="dt" sz="half" idx="10"/>
          </p:nvPr>
        </p:nvSpPr>
        <p:spPr/>
        <p:txBody>
          <a:bodyPr/>
          <a:lstStyle>
            <a:lvl1pPr>
              <a:defRPr/>
            </a:lvl1pPr>
          </a:lstStyle>
          <a:p>
            <a:pPr>
              <a:defRPr/>
            </a:pPr>
            <a:fld id="{72521EF8-9FDA-4C0C-B8F4-E81F7CF4B291}" type="datetimeFigureOut">
              <a:rPr lang="pt-BR"/>
              <a:pPr>
                <a:defRPr/>
              </a:pPr>
              <a:t>06/11/2012</a:t>
            </a:fld>
            <a:endParaRPr lang="pt-BR"/>
          </a:p>
        </p:txBody>
      </p:sp>
      <p:sp>
        <p:nvSpPr>
          <p:cNvPr id="3" name="Espaço Reservado para Rodapé 4"/>
          <p:cNvSpPr>
            <a:spLocks noGrp="1"/>
          </p:cNvSpPr>
          <p:nvPr>
            <p:ph type="ftr" sz="quarter" idx="11"/>
          </p:nvPr>
        </p:nvSpPr>
        <p:spPr/>
        <p:txBody>
          <a:bodyPr/>
          <a:lstStyle>
            <a:lvl1pPr>
              <a:defRPr/>
            </a:lvl1pPr>
          </a:lstStyle>
          <a:p>
            <a:pPr>
              <a:defRPr/>
            </a:pPr>
            <a:endParaRPr lang="pt-BR"/>
          </a:p>
        </p:txBody>
      </p:sp>
      <p:sp>
        <p:nvSpPr>
          <p:cNvPr id="4" name="Espaço Reservado para Número de Slide 5"/>
          <p:cNvSpPr>
            <a:spLocks noGrp="1"/>
          </p:cNvSpPr>
          <p:nvPr>
            <p:ph type="sldNum" sz="quarter" idx="12"/>
          </p:nvPr>
        </p:nvSpPr>
        <p:spPr/>
        <p:txBody>
          <a:bodyPr/>
          <a:lstStyle>
            <a:lvl1pPr>
              <a:defRPr/>
            </a:lvl1pPr>
          </a:lstStyle>
          <a:p>
            <a:pPr>
              <a:defRPr/>
            </a:pPr>
            <a:fld id="{3AF541F4-FD6E-4E64-B224-25F4922910E0}" type="slidenum">
              <a:rPr lang="pt-BR"/>
              <a:pPr>
                <a:defRPr/>
              </a:pPr>
              <a:t>‹nº›</a:t>
            </a:fld>
            <a:endParaRPr lang="pt-B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BR" smtClean="0"/>
              <a:t>Clique para editar o título mestre</a:t>
            </a:r>
            <a:endParaRPr lang="pt-BR"/>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Espaço Reservado para Data 3"/>
          <p:cNvSpPr>
            <a:spLocks noGrp="1"/>
          </p:cNvSpPr>
          <p:nvPr>
            <p:ph type="dt" sz="half" idx="10"/>
          </p:nvPr>
        </p:nvSpPr>
        <p:spPr/>
        <p:txBody>
          <a:bodyPr/>
          <a:lstStyle>
            <a:lvl1pPr>
              <a:defRPr/>
            </a:lvl1pPr>
          </a:lstStyle>
          <a:p>
            <a:pPr>
              <a:defRPr/>
            </a:pPr>
            <a:fld id="{433AFAFB-DE1B-4FA9-BCC9-2BB5DE2B61CB}" type="datetimeFigureOut">
              <a:rPr lang="pt-BR"/>
              <a:pPr>
                <a:defRPr/>
              </a:pPr>
              <a:t>06/11/2012</a:t>
            </a:fld>
            <a:endParaRPr lang="pt-BR"/>
          </a:p>
        </p:txBody>
      </p:sp>
      <p:sp>
        <p:nvSpPr>
          <p:cNvPr id="6" name="Espaço Reservado para Rodapé 4"/>
          <p:cNvSpPr>
            <a:spLocks noGrp="1"/>
          </p:cNvSpPr>
          <p:nvPr>
            <p:ph type="ftr" sz="quarter" idx="11"/>
          </p:nvPr>
        </p:nvSpPr>
        <p:spPr/>
        <p:txBody>
          <a:bodyPr/>
          <a:lstStyle>
            <a:lvl1pPr>
              <a:defRPr/>
            </a:lvl1pPr>
          </a:lstStyle>
          <a:p>
            <a:pPr>
              <a:defRPr/>
            </a:pPr>
            <a:endParaRPr lang="pt-BR"/>
          </a:p>
        </p:txBody>
      </p:sp>
      <p:sp>
        <p:nvSpPr>
          <p:cNvPr id="7" name="Espaço Reservado para Número de Slide 5"/>
          <p:cNvSpPr>
            <a:spLocks noGrp="1"/>
          </p:cNvSpPr>
          <p:nvPr>
            <p:ph type="sldNum" sz="quarter" idx="12"/>
          </p:nvPr>
        </p:nvSpPr>
        <p:spPr/>
        <p:txBody>
          <a:bodyPr/>
          <a:lstStyle>
            <a:lvl1pPr>
              <a:defRPr/>
            </a:lvl1pPr>
          </a:lstStyle>
          <a:p>
            <a:pPr>
              <a:defRPr/>
            </a:pPr>
            <a:fld id="{68F96212-8F4B-4766-A73A-4F4E4B5345D3}" type="slidenum">
              <a:rPr lang="pt-BR"/>
              <a:pPr>
                <a:defRPr/>
              </a:pPr>
              <a:t>‹nº›</a:t>
            </a:fld>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lvl1pPr>
              <a:defRPr/>
            </a:lvl1pPr>
          </a:lstStyle>
          <a:p>
            <a:pPr>
              <a:defRPr/>
            </a:pPr>
            <a:fld id="{1C0BEA9F-3D22-4AC6-A668-88193656D8D0}" type="datetimeFigureOut">
              <a:rPr lang="pt-BR"/>
              <a:pPr>
                <a:defRPr/>
              </a:pPr>
              <a:t>06/11/2012</a:t>
            </a:fld>
            <a:endParaRPr lang="pt-BR"/>
          </a:p>
        </p:txBody>
      </p:sp>
      <p:sp>
        <p:nvSpPr>
          <p:cNvPr id="5" name="Espaço Reservado para Rodapé 4"/>
          <p:cNvSpPr>
            <a:spLocks noGrp="1"/>
          </p:cNvSpPr>
          <p:nvPr>
            <p:ph type="ftr" sz="quarter" idx="11"/>
          </p:nvPr>
        </p:nvSpPr>
        <p:spPr/>
        <p:txBody>
          <a:bodyPr/>
          <a:lstStyle>
            <a:lvl1pPr>
              <a:defRPr/>
            </a:lvl1pPr>
          </a:lstStyle>
          <a:p>
            <a:pPr>
              <a:defRPr/>
            </a:pPr>
            <a:endParaRPr lang="pt-BR"/>
          </a:p>
        </p:txBody>
      </p:sp>
      <p:sp>
        <p:nvSpPr>
          <p:cNvPr id="6" name="Espaço Reservado para Número de Slide 5"/>
          <p:cNvSpPr>
            <a:spLocks noGrp="1"/>
          </p:cNvSpPr>
          <p:nvPr>
            <p:ph type="sldNum" sz="quarter" idx="12"/>
          </p:nvPr>
        </p:nvSpPr>
        <p:spPr/>
        <p:txBody>
          <a:bodyPr/>
          <a:lstStyle>
            <a:lvl1pPr>
              <a:defRPr/>
            </a:lvl1pPr>
          </a:lstStyle>
          <a:p>
            <a:pPr>
              <a:defRPr/>
            </a:pPr>
            <a:fld id="{6641A535-6C29-46FA-8A8B-7BFCC0EAF85F}" type="slidenum">
              <a:rPr lang="pt-BR"/>
              <a:pPr>
                <a:defRPr/>
              </a:pPr>
              <a:t>‹nº›</a:t>
            </a:fld>
            <a:endParaRPr lang="pt-B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BR" smtClean="0"/>
              <a:t>Clique para editar o título mestre</a:t>
            </a:r>
            <a:endParaRPr lang="pt-BR"/>
          </a:p>
        </p:txBody>
      </p:sp>
      <p:sp>
        <p:nvSpPr>
          <p:cNvPr id="3" name="Espaço Reservado para Imagem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pt-BR" noProof="0"/>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Espaço Reservado para Data 3"/>
          <p:cNvSpPr>
            <a:spLocks noGrp="1"/>
          </p:cNvSpPr>
          <p:nvPr>
            <p:ph type="dt" sz="half" idx="10"/>
          </p:nvPr>
        </p:nvSpPr>
        <p:spPr/>
        <p:txBody>
          <a:bodyPr/>
          <a:lstStyle>
            <a:lvl1pPr>
              <a:defRPr/>
            </a:lvl1pPr>
          </a:lstStyle>
          <a:p>
            <a:pPr>
              <a:defRPr/>
            </a:pPr>
            <a:fld id="{20FBBA8D-375D-4563-9411-36F759067154}" type="datetimeFigureOut">
              <a:rPr lang="pt-BR"/>
              <a:pPr>
                <a:defRPr/>
              </a:pPr>
              <a:t>06/11/2012</a:t>
            </a:fld>
            <a:endParaRPr lang="pt-BR"/>
          </a:p>
        </p:txBody>
      </p:sp>
      <p:sp>
        <p:nvSpPr>
          <p:cNvPr id="6" name="Espaço Reservado para Rodapé 4"/>
          <p:cNvSpPr>
            <a:spLocks noGrp="1"/>
          </p:cNvSpPr>
          <p:nvPr>
            <p:ph type="ftr" sz="quarter" idx="11"/>
          </p:nvPr>
        </p:nvSpPr>
        <p:spPr/>
        <p:txBody>
          <a:bodyPr/>
          <a:lstStyle>
            <a:lvl1pPr>
              <a:defRPr/>
            </a:lvl1pPr>
          </a:lstStyle>
          <a:p>
            <a:pPr>
              <a:defRPr/>
            </a:pPr>
            <a:endParaRPr lang="pt-BR"/>
          </a:p>
        </p:txBody>
      </p:sp>
      <p:sp>
        <p:nvSpPr>
          <p:cNvPr id="7" name="Espaço Reservado para Número de Slide 5"/>
          <p:cNvSpPr>
            <a:spLocks noGrp="1"/>
          </p:cNvSpPr>
          <p:nvPr>
            <p:ph type="sldNum" sz="quarter" idx="12"/>
          </p:nvPr>
        </p:nvSpPr>
        <p:spPr/>
        <p:txBody>
          <a:bodyPr/>
          <a:lstStyle>
            <a:lvl1pPr>
              <a:defRPr/>
            </a:lvl1pPr>
          </a:lstStyle>
          <a:p>
            <a:pPr>
              <a:defRPr/>
            </a:pPr>
            <a:fld id="{840F6A65-063F-452D-81AD-9407172FA076}" type="slidenum">
              <a:rPr lang="pt-BR"/>
              <a:pPr>
                <a:defRPr/>
              </a:pPr>
              <a:t>‹nº›</a:t>
            </a:fld>
            <a:endParaRPr lang="pt-B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lvl1pPr>
              <a:defRPr/>
            </a:lvl1pPr>
          </a:lstStyle>
          <a:p>
            <a:pPr>
              <a:defRPr/>
            </a:pPr>
            <a:fld id="{F3BDA481-8DE0-465E-AD81-9EAB10DBE7F6}" type="datetimeFigureOut">
              <a:rPr lang="pt-BR"/>
              <a:pPr>
                <a:defRPr/>
              </a:pPr>
              <a:t>06/11/2012</a:t>
            </a:fld>
            <a:endParaRPr lang="pt-BR"/>
          </a:p>
        </p:txBody>
      </p:sp>
      <p:sp>
        <p:nvSpPr>
          <p:cNvPr id="5" name="Espaço Reservado para Rodapé 4"/>
          <p:cNvSpPr>
            <a:spLocks noGrp="1"/>
          </p:cNvSpPr>
          <p:nvPr>
            <p:ph type="ftr" sz="quarter" idx="11"/>
          </p:nvPr>
        </p:nvSpPr>
        <p:spPr/>
        <p:txBody>
          <a:bodyPr/>
          <a:lstStyle>
            <a:lvl1pPr>
              <a:defRPr/>
            </a:lvl1pPr>
          </a:lstStyle>
          <a:p>
            <a:pPr>
              <a:defRPr/>
            </a:pPr>
            <a:endParaRPr lang="pt-BR"/>
          </a:p>
        </p:txBody>
      </p:sp>
      <p:sp>
        <p:nvSpPr>
          <p:cNvPr id="6" name="Espaço Reservado para Número de Slide 5"/>
          <p:cNvSpPr>
            <a:spLocks noGrp="1"/>
          </p:cNvSpPr>
          <p:nvPr>
            <p:ph type="sldNum" sz="quarter" idx="12"/>
          </p:nvPr>
        </p:nvSpPr>
        <p:spPr/>
        <p:txBody>
          <a:bodyPr/>
          <a:lstStyle>
            <a:lvl1pPr>
              <a:defRPr/>
            </a:lvl1pPr>
          </a:lstStyle>
          <a:p>
            <a:pPr>
              <a:defRPr/>
            </a:pPr>
            <a:fld id="{5B146428-BB4C-415F-86C6-F4CD83B2817E}" type="slidenum">
              <a:rPr lang="pt-BR"/>
              <a:pPr>
                <a:defRPr/>
              </a:pPr>
              <a:t>‹nº›</a:t>
            </a:fld>
            <a:endParaRPr lang="pt-B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pt-BR" smtClean="0"/>
              <a:t>Clique para editar o título mestre</a:t>
            </a:r>
            <a:endParaRPr lang="pt-BR"/>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lvl1pPr>
              <a:defRPr/>
            </a:lvl1pPr>
          </a:lstStyle>
          <a:p>
            <a:pPr>
              <a:defRPr/>
            </a:pPr>
            <a:fld id="{7D9A2EF5-73DA-48D8-AC9B-DE856723B44B}" type="datetimeFigureOut">
              <a:rPr lang="pt-BR"/>
              <a:pPr>
                <a:defRPr/>
              </a:pPr>
              <a:t>06/11/2012</a:t>
            </a:fld>
            <a:endParaRPr lang="pt-BR"/>
          </a:p>
        </p:txBody>
      </p:sp>
      <p:sp>
        <p:nvSpPr>
          <p:cNvPr id="5" name="Espaço Reservado para Rodapé 4"/>
          <p:cNvSpPr>
            <a:spLocks noGrp="1"/>
          </p:cNvSpPr>
          <p:nvPr>
            <p:ph type="ftr" sz="quarter" idx="11"/>
          </p:nvPr>
        </p:nvSpPr>
        <p:spPr/>
        <p:txBody>
          <a:bodyPr/>
          <a:lstStyle>
            <a:lvl1pPr>
              <a:defRPr/>
            </a:lvl1pPr>
          </a:lstStyle>
          <a:p>
            <a:pPr>
              <a:defRPr/>
            </a:pPr>
            <a:endParaRPr lang="pt-BR"/>
          </a:p>
        </p:txBody>
      </p:sp>
      <p:sp>
        <p:nvSpPr>
          <p:cNvPr id="6" name="Espaço Reservado para Número de Slide 5"/>
          <p:cNvSpPr>
            <a:spLocks noGrp="1"/>
          </p:cNvSpPr>
          <p:nvPr>
            <p:ph type="sldNum" sz="quarter" idx="12"/>
          </p:nvPr>
        </p:nvSpPr>
        <p:spPr/>
        <p:txBody>
          <a:bodyPr/>
          <a:lstStyle>
            <a:lvl1pPr>
              <a:defRPr/>
            </a:lvl1pPr>
          </a:lstStyle>
          <a:p>
            <a:pPr>
              <a:defRPr/>
            </a:pPr>
            <a:fld id="{0DED6E3F-FAC3-4537-9E6E-92697E40515D}" type="slidenum">
              <a:rPr lang="pt-BR"/>
              <a:pPr>
                <a:defRPr/>
              </a:pPr>
              <a:t>‹nº›</a:t>
            </a:fld>
            <a:endParaRPr lang="pt-B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BR" smtClean="0"/>
              <a:t>Clique para editar o estilo do título mestre</a:t>
            </a:r>
            <a:endParaRPr lang="pt-BR"/>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EA5E15B5-F8A7-449A-B614-F351C7B7FCAD}" type="datetimeFigureOut">
              <a:rPr lang="pt-BR" smtClean="0">
                <a:solidFill>
                  <a:prstClr val="black">
                    <a:tint val="75000"/>
                  </a:prstClr>
                </a:solidFill>
              </a:rPr>
              <a:pPr/>
              <a:t>06/11/2012</a:t>
            </a:fld>
            <a:endParaRPr lang="pt-BR">
              <a:solidFill>
                <a:prstClr val="black">
                  <a:tint val="75000"/>
                </a:prstClr>
              </a:solidFill>
            </a:endParaRPr>
          </a:p>
        </p:txBody>
      </p:sp>
      <p:sp>
        <p:nvSpPr>
          <p:cNvPr id="5" name="Espaço Reservado para Rodapé 4"/>
          <p:cNvSpPr>
            <a:spLocks noGrp="1"/>
          </p:cNvSpPr>
          <p:nvPr>
            <p:ph type="ftr" sz="quarter" idx="11"/>
          </p:nvPr>
        </p:nvSpPr>
        <p:spPr/>
        <p:txBody>
          <a:bodyPr/>
          <a:lstStyle/>
          <a:p>
            <a:endParaRPr lang="pt-BR">
              <a:solidFill>
                <a:prstClr val="black">
                  <a:tint val="75000"/>
                </a:prstClr>
              </a:solidFill>
            </a:endParaRPr>
          </a:p>
        </p:txBody>
      </p:sp>
      <p:sp>
        <p:nvSpPr>
          <p:cNvPr id="6" name="Espaço Reservado para Número de Slide 5"/>
          <p:cNvSpPr>
            <a:spLocks noGrp="1"/>
          </p:cNvSpPr>
          <p:nvPr>
            <p:ph type="sldNum" sz="quarter" idx="12"/>
          </p:nvPr>
        </p:nvSpPr>
        <p:spPr/>
        <p:txBody>
          <a:bodyPr/>
          <a:lstStyle/>
          <a:p>
            <a:fld id="{AF071C44-DE8F-4696-B19F-6B59B02EA09C}" type="slidenum">
              <a:rPr lang="pt-BR" smtClean="0">
                <a:solidFill>
                  <a:prstClr val="black">
                    <a:tint val="75000"/>
                  </a:prstClr>
                </a:solidFill>
              </a:rPr>
              <a:pPr/>
              <a:t>‹nº›</a:t>
            </a:fld>
            <a:endParaRPr lang="pt-BR">
              <a:solidFill>
                <a:prstClr val="black">
                  <a:tint val="75000"/>
                </a:prstClr>
              </a:solidFill>
            </a:endParaRPr>
          </a:p>
        </p:txBody>
      </p:sp>
    </p:spTree>
    <p:extLst>
      <p:ext uri="{BB962C8B-B14F-4D97-AF65-F5344CB8AC3E}">
        <p14:creationId xmlns:p14="http://schemas.microsoft.com/office/powerpoint/2010/main" val="79847368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Conteúdo 2"/>
          <p:cNvSpPr>
            <a:spLocks noGrp="1"/>
          </p:cNvSpPr>
          <p:nvPr>
            <p:ph idx="1"/>
          </p:nvPr>
        </p:nvSpPr>
        <p:spPr/>
        <p:txBody>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EA5E15B5-F8A7-449A-B614-F351C7B7FCAD}" type="datetimeFigureOut">
              <a:rPr lang="pt-BR" smtClean="0">
                <a:solidFill>
                  <a:prstClr val="black">
                    <a:tint val="75000"/>
                  </a:prstClr>
                </a:solidFill>
              </a:rPr>
              <a:pPr/>
              <a:t>06/11/2012</a:t>
            </a:fld>
            <a:endParaRPr lang="pt-BR">
              <a:solidFill>
                <a:prstClr val="black">
                  <a:tint val="75000"/>
                </a:prstClr>
              </a:solidFill>
            </a:endParaRPr>
          </a:p>
        </p:txBody>
      </p:sp>
      <p:sp>
        <p:nvSpPr>
          <p:cNvPr id="5" name="Espaço Reservado para Rodapé 4"/>
          <p:cNvSpPr>
            <a:spLocks noGrp="1"/>
          </p:cNvSpPr>
          <p:nvPr>
            <p:ph type="ftr" sz="quarter" idx="11"/>
          </p:nvPr>
        </p:nvSpPr>
        <p:spPr/>
        <p:txBody>
          <a:bodyPr/>
          <a:lstStyle/>
          <a:p>
            <a:endParaRPr lang="pt-BR">
              <a:solidFill>
                <a:prstClr val="black">
                  <a:tint val="75000"/>
                </a:prstClr>
              </a:solidFill>
            </a:endParaRPr>
          </a:p>
        </p:txBody>
      </p:sp>
      <p:sp>
        <p:nvSpPr>
          <p:cNvPr id="6" name="Espaço Reservado para Número de Slide 5"/>
          <p:cNvSpPr>
            <a:spLocks noGrp="1"/>
          </p:cNvSpPr>
          <p:nvPr>
            <p:ph type="sldNum" sz="quarter" idx="12"/>
          </p:nvPr>
        </p:nvSpPr>
        <p:spPr/>
        <p:txBody>
          <a:bodyPr/>
          <a:lstStyle/>
          <a:p>
            <a:fld id="{AF071C44-DE8F-4696-B19F-6B59B02EA09C}" type="slidenum">
              <a:rPr lang="pt-BR" smtClean="0">
                <a:solidFill>
                  <a:prstClr val="black">
                    <a:tint val="75000"/>
                  </a:prstClr>
                </a:solidFill>
              </a:rPr>
              <a:pPr/>
              <a:t>‹nº›</a:t>
            </a:fld>
            <a:endParaRPr lang="pt-BR">
              <a:solidFill>
                <a:prstClr val="black">
                  <a:tint val="75000"/>
                </a:prstClr>
              </a:solidFill>
            </a:endParaRPr>
          </a:p>
        </p:txBody>
      </p:sp>
    </p:spTree>
    <p:extLst>
      <p:ext uri="{BB962C8B-B14F-4D97-AF65-F5344CB8AC3E}">
        <p14:creationId xmlns:p14="http://schemas.microsoft.com/office/powerpoint/2010/main" val="260700837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os estilos do texto mestre</a:t>
            </a:r>
          </a:p>
        </p:txBody>
      </p:sp>
      <p:sp>
        <p:nvSpPr>
          <p:cNvPr id="4" name="Espaço Reservado para Data 3"/>
          <p:cNvSpPr>
            <a:spLocks noGrp="1"/>
          </p:cNvSpPr>
          <p:nvPr>
            <p:ph type="dt" sz="half" idx="10"/>
          </p:nvPr>
        </p:nvSpPr>
        <p:spPr/>
        <p:txBody>
          <a:bodyPr/>
          <a:lstStyle/>
          <a:p>
            <a:fld id="{EA5E15B5-F8A7-449A-B614-F351C7B7FCAD}" type="datetimeFigureOut">
              <a:rPr lang="pt-BR" smtClean="0">
                <a:solidFill>
                  <a:prstClr val="black">
                    <a:tint val="75000"/>
                  </a:prstClr>
                </a:solidFill>
              </a:rPr>
              <a:pPr/>
              <a:t>06/11/2012</a:t>
            </a:fld>
            <a:endParaRPr lang="pt-BR">
              <a:solidFill>
                <a:prstClr val="black">
                  <a:tint val="75000"/>
                </a:prstClr>
              </a:solidFill>
            </a:endParaRPr>
          </a:p>
        </p:txBody>
      </p:sp>
      <p:sp>
        <p:nvSpPr>
          <p:cNvPr id="5" name="Espaço Reservado para Rodapé 4"/>
          <p:cNvSpPr>
            <a:spLocks noGrp="1"/>
          </p:cNvSpPr>
          <p:nvPr>
            <p:ph type="ftr" sz="quarter" idx="11"/>
          </p:nvPr>
        </p:nvSpPr>
        <p:spPr/>
        <p:txBody>
          <a:bodyPr/>
          <a:lstStyle/>
          <a:p>
            <a:endParaRPr lang="pt-BR">
              <a:solidFill>
                <a:prstClr val="black">
                  <a:tint val="75000"/>
                </a:prstClr>
              </a:solidFill>
            </a:endParaRPr>
          </a:p>
        </p:txBody>
      </p:sp>
      <p:sp>
        <p:nvSpPr>
          <p:cNvPr id="6" name="Espaço Reservado para Número de Slide 5"/>
          <p:cNvSpPr>
            <a:spLocks noGrp="1"/>
          </p:cNvSpPr>
          <p:nvPr>
            <p:ph type="sldNum" sz="quarter" idx="12"/>
          </p:nvPr>
        </p:nvSpPr>
        <p:spPr/>
        <p:txBody>
          <a:bodyPr/>
          <a:lstStyle/>
          <a:p>
            <a:fld id="{AF071C44-DE8F-4696-B19F-6B59B02EA09C}" type="slidenum">
              <a:rPr lang="pt-BR" smtClean="0">
                <a:solidFill>
                  <a:prstClr val="black">
                    <a:tint val="75000"/>
                  </a:prstClr>
                </a:solidFill>
              </a:rPr>
              <a:pPr/>
              <a:t>‹nº›</a:t>
            </a:fld>
            <a:endParaRPr lang="pt-BR">
              <a:solidFill>
                <a:prstClr val="black">
                  <a:tint val="75000"/>
                </a:prstClr>
              </a:solidFill>
            </a:endParaRPr>
          </a:p>
        </p:txBody>
      </p:sp>
    </p:spTree>
    <p:extLst>
      <p:ext uri="{BB962C8B-B14F-4D97-AF65-F5344CB8AC3E}">
        <p14:creationId xmlns:p14="http://schemas.microsoft.com/office/powerpoint/2010/main" val="191172063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Conteú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fld id="{EA5E15B5-F8A7-449A-B614-F351C7B7FCAD}" type="datetimeFigureOut">
              <a:rPr lang="pt-BR" smtClean="0">
                <a:solidFill>
                  <a:prstClr val="black">
                    <a:tint val="75000"/>
                  </a:prstClr>
                </a:solidFill>
              </a:rPr>
              <a:pPr/>
              <a:t>06/11/2012</a:t>
            </a:fld>
            <a:endParaRPr lang="pt-BR">
              <a:solidFill>
                <a:prstClr val="black">
                  <a:tint val="75000"/>
                </a:prstClr>
              </a:solidFill>
            </a:endParaRPr>
          </a:p>
        </p:txBody>
      </p:sp>
      <p:sp>
        <p:nvSpPr>
          <p:cNvPr id="6" name="Espaço Reservado para Rodapé 5"/>
          <p:cNvSpPr>
            <a:spLocks noGrp="1"/>
          </p:cNvSpPr>
          <p:nvPr>
            <p:ph type="ftr" sz="quarter" idx="11"/>
          </p:nvPr>
        </p:nvSpPr>
        <p:spPr/>
        <p:txBody>
          <a:bodyPr/>
          <a:lstStyle/>
          <a:p>
            <a:endParaRPr lang="pt-BR">
              <a:solidFill>
                <a:prstClr val="black">
                  <a:tint val="75000"/>
                </a:prstClr>
              </a:solidFill>
            </a:endParaRPr>
          </a:p>
        </p:txBody>
      </p:sp>
      <p:sp>
        <p:nvSpPr>
          <p:cNvPr id="7" name="Espaço Reservado para Número de Slide 6"/>
          <p:cNvSpPr>
            <a:spLocks noGrp="1"/>
          </p:cNvSpPr>
          <p:nvPr>
            <p:ph type="sldNum" sz="quarter" idx="12"/>
          </p:nvPr>
        </p:nvSpPr>
        <p:spPr/>
        <p:txBody>
          <a:bodyPr/>
          <a:lstStyle/>
          <a:p>
            <a:fld id="{AF071C44-DE8F-4696-B19F-6B59B02EA09C}" type="slidenum">
              <a:rPr lang="pt-BR" smtClean="0">
                <a:solidFill>
                  <a:prstClr val="black">
                    <a:tint val="75000"/>
                  </a:prstClr>
                </a:solidFill>
              </a:rPr>
              <a:pPr/>
              <a:t>‹nº›</a:t>
            </a:fld>
            <a:endParaRPr lang="pt-BR">
              <a:solidFill>
                <a:prstClr val="black">
                  <a:tint val="75000"/>
                </a:prstClr>
              </a:solidFill>
            </a:endParaRPr>
          </a:p>
        </p:txBody>
      </p:sp>
    </p:spTree>
    <p:extLst>
      <p:ext uri="{BB962C8B-B14F-4D97-AF65-F5344CB8AC3E}">
        <p14:creationId xmlns:p14="http://schemas.microsoft.com/office/powerpoint/2010/main" val="251433179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fld id="{EA5E15B5-F8A7-449A-B614-F351C7B7FCAD}" type="datetimeFigureOut">
              <a:rPr lang="pt-BR" smtClean="0">
                <a:solidFill>
                  <a:prstClr val="black">
                    <a:tint val="75000"/>
                  </a:prstClr>
                </a:solidFill>
              </a:rPr>
              <a:pPr/>
              <a:t>06/11/2012</a:t>
            </a:fld>
            <a:endParaRPr lang="pt-BR">
              <a:solidFill>
                <a:prstClr val="black">
                  <a:tint val="75000"/>
                </a:prstClr>
              </a:solidFill>
            </a:endParaRPr>
          </a:p>
        </p:txBody>
      </p:sp>
      <p:sp>
        <p:nvSpPr>
          <p:cNvPr id="8" name="Espaço Reservado para Rodapé 7"/>
          <p:cNvSpPr>
            <a:spLocks noGrp="1"/>
          </p:cNvSpPr>
          <p:nvPr>
            <p:ph type="ftr" sz="quarter" idx="11"/>
          </p:nvPr>
        </p:nvSpPr>
        <p:spPr/>
        <p:txBody>
          <a:bodyPr/>
          <a:lstStyle/>
          <a:p>
            <a:endParaRPr lang="pt-BR">
              <a:solidFill>
                <a:prstClr val="black">
                  <a:tint val="75000"/>
                </a:prstClr>
              </a:solidFill>
            </a:endParaRPr>
          </a:p>
        </p:txBody>
      </p:sp>
      <p:sp>
        <p:nvSpPr>
          <p:cNvPr id="9" name="Espaço Reservado para Número de Slide 8"/>
          <p:cNvSpPr>
            <a:spLocks noGrp="1"/>
          </p:cNvSpPr>
          <p:nvPr>
            <p:ph type="sldNum" sz="quarter" idx="12"/>
          </p:nvPr>
        </p:nvSpPr>
        <p:spPr/>
        <p:txBody>
          <a:bodyPr/>
          <a:lstStyle/>
          <a:p>
            <a:fld id="{AF071C44-DE8F-4696-B19F-6B59B02EA09C}" type="slidenum">
              <a:rPr lang="pt-BR" smtClean="0">
                <a:solidFill>
                  <a:prstClr val="black">
                    <a:tint val="75000"/>
                  </a:prstClr>
                </a:solidFill>
              </a:rPr>
              <a:pPr/>
              <a:t>‹nº›</a:t>
            </a:fld>
            <a:endParaRPr lang="pt-BR">
              <a:solidFill>
                <a:prstClr val="black">
                  <a:tint val="75000"/>
                </a:prstClr>
              </a:solidFill>
            </a:endParaRPr>
          </a:p>
        </p:txBody>
      </p:sp>
    </p:spTree>
    <p:extLst>
      <p:ext uri="{BB962C8B-B14F-4D97-AF65-F5344CB8AC3E}">
        <p14:creationId xmlns:p14="http://schemas.microsoft.com/office/powerpoint/2010/main" val="195188066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Data 2"/>
          <p:cNvSpPr>
            <a:spLocks noGrp="1"/>
          </p:cNvSpPr>
          <p:nvPr>
            <p:ph type="dt" sz="half" idx="10"/>
          </p:nvPr>
        </p:nvSpPr>
        <p:spPr/>
        <p:txBody>
          <a:bodyPr/>
          <a:lstStyle/>
          <a:p>
            <a:fld id="{EA5E15B5-F8A7-449A-B614-F351C7B7FCAD}" type="datetimeFigureOut">
              <a:rPr lang="pt-BR" smtClean="0">
                <a:solidFill>
                  <a:prstClr val="black">
                    <a:tint val="75000"/>
                  </a:prstClr>
                </a:solidFill>
              </a:rPr>
              <a:pPr/>
              <a:t>06/11/2012</a:t>
            </a:fld>
            <a:endParaRPr lang="pt-BR">
              <a:solidFill>
                <a:prstClr val="black">
                  <a:tint val="75000"/>
                </a:prstClr>
              </a:solidFill>
            </a:endParaRPr>
          </a:p>
        </p:txBody>
      </p:sp>
      <p:sp>
        <p:nvSpPr>
          <p:cNvPr id="4" name="Espaço Reservado para Rodapé 3"/>
          <p:cNvSpPr>
            <a:spLocks noGrp="1"/>
          </p:cNvSpPr>
          <p:nvPr>
            <p:ph type="ftr" sz="quarter" idx="11"/>
          </p:nvPr>
        </p:nvSpPr>
        <p:spPr/>
        <p:txBody>
          <a:bodyPr/>
          <a:lstStyle/>
          <a:p>
            <a:endParaRPr lang="pt-BR">
              <a:solidFill>
                <a:prstClr val="black">
                  <a:tint val="75000"/>
                </a:prstClr>
              </a:solidFill>
            </a:endParaRPr>
          </a:p>
        </p:txBody>
      </p:sp>
      <p:sp>
        <p:nvSpPr>
          <p:cNvPr id="5" name="Espaço Reservado para Número de Slide 4"/>
          <p:cNvSpPr>
            <a:spLocks noGrp="1"/>
          </p:cNvSpPr>
          <p:nvPr>
            <p:ph type="sldNum" sz="quarter" idx="12"/>
          </p:nvPr>
        </p:nvSpPr>
        <p:spPr/>
        <p:txBody>
          <a:bodyPr/>
          <a:lstStyle/>
          <a:p>
            <a:fld id="{AF071C44-DE8F-4696-B19F-6B59B02EA09C}" type="slidenum">
              <a:rPr lang="pt-BR" smtClean="0">
                <a:solidFill>
                  <a:prstClr val="black">
                    <a:tint val="75000"/>
                  </a:prstClr>
                </a:solidFill>
              </a:rPr>
              <a:pPr/>
              <a:t>‹nº›</a:t>
            </a:fld>
            <a:endParaRPr lang="pt-BR">
              <a:solidFill>
                <a:prstClr val="black">
                  <a:tint val="75000"/>
                </a:prstClr>
              </a:solidFill>
            </a:endParaRPr>
          </a:p>
        </p:txBody>
      </p:sp>
    </p:spTree>
    <p:extLst>
      <p:ext uri="{BB962C8B-B14F-4D97-AF65-F5344CB8AC3E}">
        <p14:creationId xmlns:p14="http://schemas.microsoft.com/office/powerpoint/2010/main" val="6300076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EA5E15B5-F8A7-449A-B614-F351C7B7FCAD}" type="datetimeFigureOut">
              <a:rPr lang="pt-BR" smtClean="0">
                <a:solidFill>
                  <a:prstClr val="black">
                    <a:tint val="75000"/>
                  </a:prstClr>
                </a:solidFill>
              </a:rPr>
              <a:pPr/>
              <a:t>06/11/2012</a:t>
            </a:fld>
            <a:endParaRPr lang="pt-BR">
              <a:solidFill>
                <a:prstClr val="black">
                  <a:tint val="75000"/>
                </a:prstClr>
              </a:solidFill>
            </a:endParaRPr>
          </a:p>
        </p:txBody>
      </p:sp>
      <p:sp>
        <p:nvSpPr>
          <p:cNvPr id="3" name="Espaço Reservado para Rodapé 2"/>
          <p:cNvSpPr>
            <a:spLocks noGrp="1"/>
          </p:cNvSpPr>
          <p:nvPr>
            <p:ph type="ftr" sz="quarter" idx="11"/>
          </p:nvPr>
        </p:nvSpPr>
        <p:spPr/>
        <p:txBody>
          <a:bodyPr/>
          <a:lstStyle/>
          <a:p>
            <a:endParaRPr lang="pt-BR">
              <a:solidFill>
                <a:prstClr val="black">
                  <a:tint val="75000"/>
                </a:prstClr>
              </a:solidFill>
            </a:endParaRPr>
          </a:p>
        </p:txBody>
      </p:sp>
      <p:sp>
        <p:nvSpPr>
          <p:cNvPr id="4" name="Espaço Reservado para Número de Slide 3"/>
          <p:cNvSpPr>
            <a:spLocks noGrp="1"/>
          </p:cNvSpPr>
          <p:nvPr>
            <p:ph type="sldNum" sz="quarter" idx="12"/>
          </p:nvPr>
        </p:nvSpPr>
        <p:spPr/>
        <p:txBody>
          <a:bodyPr/>
          <a:lstStyle/>
          <a:p>
            <a:fld id="{AF071C44-DE8F-4696-B19F-6B59B02EA09C}" type="slidenum">
              <a:rPr lang="pt-BR" smtClean="0">
                <a:solidFill>
                  <a:prstClr val="black">
                    <a:tint val="75000"/>
                  </a:prstClr>
                </a:solidFill>
              </a:rPr>
              <a:pPr/>
              <a:t>‹nº›</a:t>
            </a:fld>
            <a:endParaRPr lang="pt-BR">
              <a:solidFill>
                <a:prstClr val="black">
                  <a:tint val="75000"/>
                </a:prstClr>
              </a:solidFill>
            </a:endParaRPr>
          </a:p>
        </p:txBody>
      </p:sp>
    </p:spTree>
    <p:extLst>
      <p:ext uri="{BB962C8B-B14F-4D97-AF65-F5344CB8AC3E}">
        <p14:creationId xmlns:p14="http://schemas.microsoft.com/office/powerpoint/2010/main" val="17366969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BR" smtClean="0"/>
              <a:t>Clique para editar o título mestre</a:t>
            </a:r>
            <a:endParaRPr lang="pt-B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Espaço Reservado para Data 3"/>
          <p:cNvSpPr>
            <a:spLocks noGrp="1"/>
          </p:cNvSpPr>
          <p:nvPr>
            <p:ph type="dt" sz="half" idx="10"/>
          </p:nvPr>
        </p:nvSpPr>
        <p:spPr/>
        <p:txBody>
          <a:bodyPr/>
          <a:lstStyle>
            <a:lvl1pPr>
              <a:defRPr/>
            </a:lvl1pPr>
          </a:lstStyle>
          <a:p>
            <a:pPr>
              <a:defRPr/>
            </a:pPr>
            <a:fld id="{83EE2A9B-1DAA-4C11-95CF-600FB0781225}" type="datetimeFigureOut">
              <a:rPr lang="pt-BR"/>
              <a:pPr>
                <a:defRPr/>
              </a:pPr>
              <a:t>06/11/2012</a:t>
            </a:fld>
            <a:endParaRPr lang="pt-BR"/>
          </a:p>
        </p:txBody>
      </p:sp>
      <p:sp>
        <p:nvSpPr>
          <p:cNvPr id="5" name="Espaço Reservado para Rodapé 4"/>
          <p:cNvSpPr>
            <a:spLocks noGrp="1"/>
          </p:cNvSpPr>
          <p:nvPr>
            <p:ph type="ftr" sz="quarter" idx="11"/>
          </p:nvPr>
        </p:nvSpPr>
        <p:spPr/>
        <p:txBody>
          <a:bodyPr/>
          <a:lstStyle>
            <a:lvl1pPr>
              <a:defRPr/>
            </a:lvl1pPr>
          </a:lstStyle>
          <a:p>
            <a:pPr>
              <a:defRPr/>
            </a:pPr>
            <a:endParaRPr lang="pt-BR"/>
          </a:p>
        </p:txBody>
      </p:sp>
      <p:sp>
        <p:nvSpPr>
          <p:cNvPr id="6" name="Espaço Reservado para Número de Slide 5"/>
          <p:cNvSpPr>
            <a:spLocks noGrp="1"/>
          </p:cNvSpPr>
          <p:nvPr>
            <p:ph type="sldNum" sz="quarter" idx="12"/>
          </p:nvPr>
        </p:nvSpPr>
        <p:spPr/>
        <p:txBody>
          <a:bodyPr/>
          <a:lstStyle>
            <a:lvl1pPr>
              <a:defRPr/>
            </a:lvl1pPr>
          </a:lstStyle>
          <a:p>
            <a:pPr>
              <a:defRPr/>
            </a:pPr>
            <a:fld id="{D033F488-6EA2-4AE5-97D0-71200EDBFE80}" type="slidenum">
              <a:rPr lang="pt-BR"/>
              <a:pPr>
                <a:defRPr/>
              </a:pPr>
              <a:t>‹nº›</a:t>
            </a:fld>
            <a:endParaRPr lang="pt-B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BR" smtClean="0"/>
              <a:t>Clique para editar o estilo do título mestre</a:t>
            </a:r>
            <a:endParaRPr lang="pt-BR"/>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Espaço Reservado para Data 4"/>
          <p:cNvSpPr>
            <a:spLocks noGrp="1"/>
          </p:cNvSpPr>
          <p:nvPr>
            <p:ph type="dt" sz="half" idx="10"/>
          </p:nvPr>
        </p:nvSpPr>
        <p:spPr/>
        <p:txBody>
          <a:bodyPr/>
          <a:lstStyle/>
          <a:p>
            <a:fld id="{EA5E15B5-F8A7-449A-B614-F351C7B7FCAD}" type="datetimeFigureOut">
              <a:rPr lang="pt-BR" smtClean="0">
                <a:solidFill>
                  <a:prstClr val="black">
                    <a:tint val="75000"/>
                  </a:prstClr>
                </a:solidFill>
              </a:rPr>
              <a:pPr/>
              <a:t>06/11/2012</a:t>
            </a:fld>
            <a:endParaRPr lang="pt-BR">
              <a:solidFill>
                <a:prstClr val="black">
                  <a:tint val="75000"/>
                </a:prstClr>
              </a:solidFill>
            </a:endParaRPr>
          </a:p>
        </p:txBody>
      </p:sp>
      <p:sp>
        <p:nvSpPr>
          <p:cNvPr id="6" name="Espaço Reservado para Rodapé 5"/>
          <p:cNvSpPr>
            <a:spLocks noGrp="1"/>
          </p:cNvSpPr>
          <p:nvPr>
            <p:ph type="ftr" sz="quarter" idx="11"/>
          </p:nvPr>
        </p:nvSpPr>
        <p:spPr/>
        <p:txBody>
          <a:bodyPr/>
          <a:lstStyle/>
          <a:p>
            <a:endParaRPr lang="pt-BR">
              <a:solidFill>
                <a:prstClr val="black">
                  <a:tint val="75000"/>
                </a:prstClr>
              </a:solidFill>
            </a:endParaRPr>
          </a:p>
        </p:txBody>
      </p:sp>
      <p:sp>
        <p:nvSpPr>
          <p:cNvPr id="7" name="Espaço Reservado para Número de Slide 6"/>
          <p:cNvSpPr>
            <a:spLocks noGrp="1"/>
          </p:cNvSpPr>
          <p:nvPr>
            <p:ph type="sldNum" sz="quarter" idx="12"/>
          </p:nvPr>
        </p:nvSpPr>
        <p:spPr/>
        <p:txBody>
          <a:bodyPr/>
          <a:lstStyle/>
          <a:p>
            <a:fld id="{AF071C44-DE8F-4696-B19F-6B59B02EA09C}" type="slidenum">
              <a:rPr lang="pt-BR" smtClean="0">
                <a:solidFill>
                  <a:prstClr val="black">
                    <a:tint val="75000"/>
                  </a:prstClr>
                </a:solidFill>
              </a:rPr>
              <a:pPr/>
              <a:t>‹nº›</a:t>
            </a:fld>
            <a:endParaRPr lang="pt-BR">
              <a:solidFill>
                <a:prstClr val="black">
                  <a:tint val="75000"/>
                </a:prstClr>
              </a:solidFill>
            </a:endParaRPr>
          </a:p>
        </p:txBody>
      </p:sp>
    </p:spTree>
    <p:extLst>
      <p:ext uri="{BB962C8B-B14F-4D97-AF65-F5344CB8AC3E}">
        <p14:creationId xmlns:p14="http://schemas.microsoft.com/office/powerpoint/2010/main" val="326221355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BR" smtClean="0"/>
              <a:t>Clique para editar o estilo do título mestre</a:t>
            </a:r>
            <a:endParaRPr lang="pt-BR"/>
          </a:p>
        </p:txBody>
      </p:sp>
      <p:sp>
        <p:nvSpPr>
          <p:cNvPr id="3" name="Espaço Reservado par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Espaço Reservado para Data 4"/>
          <p:cNvSpPr>
            <a:spLocks noGrp="1"/>
          </p:cNvSpPr>
          <p:nvPr>
            <p:ph type="dt" sz="half" idx="10"/>
          </p:nvPr>
        </p:nvSpPr>
        <p:spPr/>
        <p:txBody>
          <a:bodyPr/>
          <a:lstStyle/>
          <a:p>
            <a:fld id="{EA5E15B5-F8A7-449A-B614-F351C7B7FCAD}" type="datetimeFigureOut">
              <a:rPr lang="pt-BR" smtClean="0">
                <a:solidFill>
                  <a:prstClr val="black">
                    <a:tint val="75000"/>
                  </a:prstClr>
                </a:solidFill>
              </a:rPr>
              <a:pPr/>
              <a:t>06/11/2012</a:t>
            </a:fld>
            <a:endParaRPr lang="pt-BR">
              <a:solidFill>
                <a:prstClr val="black">
                  <a:tint val="75000"/>
                </a:prstClr>
              </a:solidFill>
            </a:endParaRPr>
          </a:p>
        </p:txBody>
      </p:sp>
      <p:sp>
        <p:nvSpPr>
          <p:cNvPr id="6" name="Espaço Reservado para Rodapé 5"/>
          <p:cNvSpPr>
            <a:spLocks noGrp="1"/>
          </p:cNvSpPr>
          <p:nvPr>
            <p:ph type="ftr" sz="quarter" idx="11"/>
          </p:nvPr>
        </p:nvSpPr>
        <p:spPr/>
        <p:txBody>
          <a:bodyPr/>
          <a:lstStyle/>
          <a:p>
            <a:endParaRPr lang="pt-BR">
              <a:solidFill>
                <a:prstClr val="black">
                  <a:tint val="75000"/>
                </a:prstClr>
              </a:solidFill>
            </a:endParaRPr>
          </a:p>
        </p:txBody>
      </p:sp>
      <p:sp>
        <p:nvSpPr>
          <p:cNvPr id="7" name="Espaço Reservado para Número de Slide 6"/>
          <p:cNvSpPr>
            <a:spLocks noGrp="1"/>
          </p:cNvSpPr>
          <p:nvPr>
            <p:ph type="sldNum" sz="quarter" idx="12"/>
          </p:nvPr>
        </p:nvSpPr>
        <p:spPr/>
        <p:txBody>
          <a:bodyPr/>
          <a:lstStyle/>
          <a:p>
            <a:fld id="{AF071C44-DE8F-4696-B19F-6B59B02EA09C}" type="slidenum">
              <a:rPr lang="pt-BR" smtClean="0">
                <a:solidFill>
                  <a:prstClr val="black">
                    <a:tint val="75000"/>
                  </a:prstClr>
                </a:solidFill>
              </a:rPr>
              <a:pPr/>
              <a:t>‹nº›</a:t>
            </a:fld>
            <a:endParaRPr lang="pt-BR">
              <a:solidFill>
                <a:prstClr val="black">
                  <a:tint val="75000"/>
                </a:prstClr>
              </a:solidFill>
            </a:endParaRPr>
          </a:p>
        </p:txBody>
      </p:sp>
    </p:spTree>
    <p:extLst>
      <p:ext uri="{BB962C8B-B14F-4D97-AF65-F5344CB8AC3E}">
        <p14:creationId xmlns:p14="http://schemas.microsoft.com/office/powerpoint/2010/main" val="406747682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EA5E15B5-F8A7-449A-B614-F351C7B7FCAD}" type="datetimeFigureOut">
              <a:rPr lang="pt-BR" smtClean="0">
                <a:solidFill>
                  <a:prstClr val="black">
                    <a:tint val="75000"/>
                  </a:prstClr>
                </a:solidFill>
              </a:rPr>
              <a:pPr/>
              <a:t>06/11/2012</a:t>
            </a:fld>
            <a:endParaRPr lang="pt-BR">
              <a:solidFill>
                <a:prstClr val="black">
                  <a:tint val="75000"/>
                </a:prstClr>
              </a:solidFill>
            </a:endParaRPr>
          </a:p>
        </p:txBody>
      </p:sp>
      <p:sp>
        <p:nvSpPr>
          <p:cNvPr id="5" name="Espaço Reservado para Rodapé 4"/>
          <p:cNvSpPr>
            <a:spLocks noGrp="1"/>
          </p:cNvSpPr>
          <p:nvPr>
            <p:ph type="ftr" sz="quarter" idx="11"/>
          </p:nvPr>
        </p:nvSpPr>
        <p:spPr/>
        <p:txBody>
          <a:bodyPr/>
          <a:lstStyle/>
          <a:p>
            <a:endParaRPr lang="pt-BR">
              <a:solidFill>
                <a:prstClr val="black">
                  <a:tint val="75000"/>
                </a:prstClr>
              </a:solidFill>
            </a:endParaRPr>
          </a:p>
        </p:txBody>
      </p:sp>
      <p:sp>
        <p:nvSpPr>
          <p:cNvPr id="6" name="Espaço Reservado para Número de Slide 5"/>
          <p:cNvSpPr>
            <a:spLocks noGrp="1"/>
          </p:cNvSpPr>
          <p:nvPr>
            <p:ph type="sldNum" sz="quarter" idx="12"/>
          </p:nvPr>
        </p:nvSpPr>
        <p:spPr/>
        <p:txBody>
          <a:bodyPr/>
          <a:lstStyle/>
          <a:p>
            <a:fld id="{AF071C44-DE8F-4696-B19F-6B59B02EA09C}" type="slidenum">
              <a:rPr lang="pt-BR" smtClean="0">
                <a:solidFill>
                  <a:prstClr val="black">
                    <a:tint val="75000"/>
                  </a:prstClr>
                </a:solidFill>
              </a:rPr>
              <a:pPr/>
              <a:t>‹nº›</a:t>
            </a:fld>
            <a:endParaRPr lang="pt-BR">
              <a:solidFill>
                <a:prstClr val="black">
                  <a:tint val="75000"/>
                </a:prstClr>
              </a:solidFill>
            </a:endParaRPr>
          </a:p>
        </p:txBody>
      </p:sp>
    </p:spTree>
    <p:extLst>
      <p:ext uri="{BB962C8B-B14F-4D97-AF65-F5344CB8AC3E}">
        <p14:creationId xmlns:p14="http://schemas.microsoft.com/office/powerpoint/2010/main" val="274440441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pt-BR" smtClean="0"/>
              <a:t>Clique para editar o estilo do título mestre</a:t>
            </a:r>
            <a:endParaRPr lang="pt-BR"/>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EA5E15B5-F8A7-449A-B614-F351C7B7FCAD}" type="datetimeFigureOut">
              <a:rPr lang="pt-BR" smtClean="0">
                <a:solidFill>
                  <a:prstClr val="black">
                    <a:tint val="75000"/>
                  </a:prstClr>
                </a:solidFill>
              </a:rPr>
              <a:pPr/>
              <a:t>06/11/2012</a:t>
            </a:fld>
            <a:endParaRPr lang="pt-BR">
              <a:solidFill>
                <a:prstClr val="black">
                  <a:tint val="75000"/>
                </a:prstClr>
              </a:solidFill>
            </a:endParaRPr>
          </a:p>
        </p:txBody>
      </p:sp>
      <p:sp>
        <p:nvSpPr>
          <p:cNvPr id="5" name="Espaço Reservado para Rodapé 4"/>
          <p:cNvSpPr>
            <a:spLocks noGrp="1"/>
          </p:cNvSpPr>
          <p:nvPr>
            <p:ph type="ftr" sz="quarter" idx="11"/>
          </p:nvPr>
        </p:nvSpPr>
        <p:spPr/>
        <p:txBody>
          <a:bodyPr/>
          <a:lstStyle/>
          <a:p>
            <a:endParaRPr lang="pt-BR">
              <a:solidFill>
                <a:prstClr val="black">
                  <a:tint val="75000"/>
                </a:prstClr>
              </a:solidFill>
            </a:endParaRPr>
          </a:p>
        </p:txBody>
      </p:sp>
      <p:sp>
        <p:nvSpPr>
          <p:cNvPr id="6" name="Espaço Reservado para Número de Slide 5"/>
          <p:cNvSpPr>
            <a:spLocks noGrp="1"/>
          </p:cNvSpPr>
          <p:nvPr>
            <p:ph type="sldNum" sz="quarter" idx="12"/>
          </p:nvPr>
        </p:nvSpPr>
        <p:spPr/>
        <p:txBody>
          <a:bodyPr/>
          <a:lstStyle/>
          <a:p>
            <a:fld id="{AF071C44-DE8F-4696-B19F-6B59B02EA09C}" type="slidenum">
              <a:rPr lang="pt-BR" smtClean="0">
                <a:solidFill>
                  <a:prstClr val="black">
                    <a:tint val="75000"/>
                  </a:prstClr>
                </a:solidFill>
              </a:rPr>
              <a:pPr/>
              <a:t>‹nº›</a:t>
            </a:fld>
            <a:endParaRPr lang="pt-BR">
              <a:solidFill>
                <a:prstClr val="black">
                  <a:tint val="75000"/>
                </a:prstClr>
              </a:solidFill>
            </a:endParaRPr>
          </a:p>
        </p:txBody>
      </p:sp>
    </p:spTree>
    <p:extLst>
      <p:ext uri="{BB962C8B-B14F-4D97-AF65-F5344CB8AC3E}">
        <p14:creationId xmlns:p14="http://schemas.microsoft.com/office/powerpoint/2010/main" val="32085595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3"/>
          <p:cNvSpPr>
            <a:spLocks noGrp="1"/>
          </p:cNvSpPr>
          <p:nvPr>
            <p:ph type="dt" sz="half" idx="10"/>
          </p:nvPr>
        </p:nvSpPr>
        <p:spPr/>
        <p:txBody>
          <a:bodyPr/>
          <a:lstStyle>
            <a:lvl1pPr>
              <a:defRPr/>
            </a:lvl1pPr>
          </a:lstStyle>
          <a:p>
            <a:pPr>
              <a:defRPr/>
            </a:pPr>
            <a:fld id="{1A696DC1-842E-443E-850E-5EF2981E74AE}" type="datetimeFigureOut">
              <a:rPr lang="pt-BR"/>
              <a:pPr>
                <a:defRPr/>
              </a:pPr>
              <a:t>06/11/2012</a:t>
            </a:fld>
            <a:endParaRPr lang="pt-BR"/>
          </a:p>
        </p:txBody>
      </p:sp>
      <p:sp>
        <p:nvSpPr>
          <p:cNvPr id="6" name="Espaço Reservado para Rodapé 4"/>
          <p:cNvSpPr>
            <a:spLocks noGrp="1"/>
          </p:cNvSpPr>
          <p:nvPr>
            <p:ph type="ftr" sz="quarter" idx="11"/>
          </p:nvPr>
        </p:nvSpPr>
        <p:spPr/>
        <p:txBody>
          <a:bodyPr/>
          <a:lstStyle>
            <a:lvl1pPr>
              <a:defRPr/>
            </a:lvl1pPr>
          </a:lstStyle>
          <a:p>
            <a:pPr>
              <a:defRPr/>
            </a:pPr>
            <a:endParaRPr lang="pt-BR"/>
          </a:p>
        </p:txBody>
      </p:sp>
      <p:sp>
        <p:nvSpPr>
          <p:cNvPr id="7" name="Espaço Reservado para Número de Slide 5"/>
          <p:cNvSpPr>
            <a:spLocks noGrp="1"/>
          </p:cNvSpPr>
          <p:nvPr>
            <p:ph type="sldNum" sz="quarter" idx="12"/>
          </p:nvPr>
        </p:nvSpPr>
        <p:spPr/>
        <p:txBody>
          <a:bodyPr/>
          <a:lstStyle>
            <a:lvl1pPr>
              <a:defRPr/>
            </a:lvl1pPr>
          </a:lstStyle>
          <a:p>
            <a:pPr>
              <a:defRPr/>
            </a:pPr>
            <a:fld id="{BC16A159-D4A3-4AE5-8F4A-1697947818E0}" type="slidenum">
              <a:rPr lang="pt-BR"/>
              <a:pPr>
                <a:defRPr/>
              </a:pPr>
              <a:t>‹nº›</a:t>
            </a:fld>
            <a:endParaRPr lang="pt-B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BR" smtClean="0"/>
              <a:t>Clique para editar o título mestre</a:t>
            </a:r>
            <a:endParaRPr lang="pt-B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3"/>
          <p:cNvSpPr>
            <a:spLocks noGrp="1"/>
          </p:cNvSpPr>
          <p:nvPr>
            <p:ph type="dt" sz="half" idx="10"/>
          </p:nvPr>
        </p:nvSpPr>
        <p:spPr/>
        <p:txBody>
          <a:bodyPr/>
          <a:lstStyle>
            <a:lvl1pPr>
              <a:defRPr/>
            </a:lvl1pPr>
          </a:lstStyle>
          <a:p>
            <a:pPr>
              <a:defRPr/>
            </a:pPr>
            <a:fld id="{045F6203-2991-44F9-B43E-7A4D429355A4}" type="datetimeFigureOut">
              <a:rPr lang="pt-BR"/>
              <a:pPr>
                <a:defRPr/>
              </a:pPr>
              <a:t>06/11/2012</a:t>
            </a:fld>
            <a:endParaRPr lang="pt-BR"/>
          </a:p>
        </p:txBody>
      </p:sp>
      <p:sp>
        <p:nvSpPr>
          <p:cNvPr id="8" name="Espaço Reservado para Rodapé 4"/>
          <p:cNvSpPr>
            <a:spLocks noGrp="1"/>
          </p:cNvSpPr>
          <p:nvPr>
            <p:ph type="ftr" sz="quarter" idx="11"/>
          </p:nvPr>
        </p:nvSpPr>
        <p:spPr/>
        <p:txBody>
          <a:bodyPr/>
          <a:lstStyle>
            <a:lvl1pPr>
              <a:defRPr/>
            </a:lvl1pPr>
          </a:lstStyle>
          <a:p>
            <a:pPr>
              <a:defRPr/>
            </a:pPr>
            <a:endParaRPr lang="pt-BR"/>
          </a:p>
        </p:txBody>
      </p:sp>
      <p:sp>
        <p:nvSpPr>
          <p:cNvPr id="9" name="Espaço Reservado para Número de Slide 5"/>
          <p:cNvSpPr>
            <a:spLocks noGrp="1"/>
          </p:cNvSpPr>
          <p:nvPr>
            <p:ph type="sldNum" sz="quarter" idx="12"/>
          </p:nvPr>
        </p:nvSpPr>
        <p:spPr/>
        <p:txBody>
          <a:bodyPr/>
          <a:lstStyle>
            <a:lvl1pPr>
              <a:defRPr/>
            </a:lvl1pPr>
          </a:lstStyle>
          <a:p>
            <a:pPr>
              <a:defRPr/>
            </a:pPr>
            <a:fld id="{C1CDB4B3-802C-4D5F-BFE5-1F27537E1E03}" type="slidenum">
              <a:rPr lang="pt-BR"/>
              <a:pPr>
                <a:defRPr/>
              </a:pPr>
              <a:t>‹nº›</a:t>
            </a:fld>
            <a:endParaRPr lang="pt-B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Data 3"/>
          <p:cNvSpPr>
            <a:spLocks noGrp="1"/>
          </p:cNvSpPr>
          <p:nvPr>
            <p:ph type="dt" sz="half" idx="10"/>
          </p:nvPr>
        </p:nvSpPr>
        <p:spPr/>
        <p:txBody>
          <a:bodyPr/>
          <a:lstStyle>
            <a:lvl1pPr>
              <a:defRPr/>
            </a:lvl1pPr>
          </a:lstStyle>
          <a:p>
            <a:pPr>
              <a:defRPr/>
            </a:pPr>
            <a:fld id="{158AB97A-3B9A-41F3-B927-5868909B6197}" type="datetimeFigureOut">
              <a:rPr lang="pt-BR"/>
              <a:pPr>
                <a:defRPr/>
              </a:pPr>
              <a:t>06/11/2012</a:t>
            </a:fld>
            <a:endParaRPr lang="pt-BR"/>
          </a:p>
        </p:txBody>
      </p:sp>
      <p:sp>
        <p:nvSpPr>
          <p:cNvPr id="4" name="Espaço Reservado para Rodapé 4"/>
          <p:cNvSpPr>
            <a:spLocks noGrp="1"/>
          </p:cNvSpPr>
          <p:nvPr>
            <p:ph type="ftr" sz="quarter" idx="11"/>
          </p:nvPr>
        </p:nvSpPr>
        <p:spPr/>
        <p:txBody>
          <a:bodyPr/>
          <a:lstStyle>
            <a:lvl1pPr>
              <a:defRPr/>
            </a:lvl1pPr>
          </a:lstStyle>
          <a:p>
            <a:pPr>
              <a:defRPr/>
            </a:pPr>
            <a:endParaRPr lang="pt-BR"/>
          </a:p>
        </p:txBody>
      </p:sp>
      <p:sp>
        <p:nvSpPr>
          <p:cNvPr id="5" name="Espaço Reservado para Número de Slide 5"/>
          <p:cNvSpPr>
            <a:spLocks noGrp="1"/>
          </p:cNvSpPr>
          <p:nvPr>
            <p:ph type="sldNum" sz="quarter" idx="12"/>
          </p:nvPr>
        </p:nvSpPr>
        <p:spPr/>
        <p:txBody>
          <a:bodyPr/>
          <a:lstStyle>
            <a:lvl1pPr>
              <a:defRPr/>
            </a:lvl1pPr>
          </a:lstStyle>
          <a:p>
            <a:pPr>
              <a:defRPr/>
            </a:pPr>
            <a:fld id="{930C44F9-6DD6-4E11-8AA7-784ED1A967B6}" type="slidenum">
              <a:rPr lang="pt-BR"/>
              <a:pPr>
                <a:defRPr/>
              </a:pPr>
              <a:t>‹nº›</a:t>
            </a:fld>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3"/>
          <p:cNvSpPr>
            <a:spLocks noGrp="1"/>
          </p:cNvSpPr>
          <p:nvPr>
            <p:ph type="dt" sz="half" idx="10"/>
          </p:nvPr>
        </p:nvSpPr>
        <p:spPr/>
        <p:txBody>
          <a:bodyPr/>
          <a:lstStyle>
            <a:lvl1pPr>
              <a:defRPr/>
            </a:lvl1pPr>
          </a:lstStyle>
          <a:p>
            <a:pPr>
              <a:defRPr/>
            </a:pPr>
            <a:fld id="{A00CA0BD-00B6-4B03-98E9-7164A21424F3}" type="datetimeFigureOut">
              <a:rPr lang="pt-BR"/>
              <a:pPr>
                <a:defRPr/>
              </a:pPr>
              <a:t>06/11/2012</a:t>
            </a:fld>
            <a:endParaRPr lang="pt-BR"/>
          </a:p>
        </p:txBody>
      </p:sp>
      <p:sp>
        <p:nvSpPr>
          <p:cNvPr id="3" name="Espaço Reservado para Rodapé 4"/>
          <p:cNvSpPr>
            <a:spLocks noGrp="1"/>
          </p:cNvSpPr>
          <p:nvPr>
            <p:ph type="ftr" sz="quarter" idx="11"/>
          </p:nvPr>
        </p:nvSpPr>
        <p:spPr/>
        <p:txBody>
          <a:bodyPr/>
          <a:lstStyle>
            <a:lvl1pPr>
              <a:defRPr/>
            </a:lvl1pPr>
          </a:lstStyle>
          <a:p>
            <a:pPr>
              <a:defRPr/>
            </a:pPr>
            <a:endParaRPr lang="pt-BR"/>
          </a:p>
        </p:txBody>
      </p:sp>
      <p:sp>
        <p:nvSpPr>
          <p:cNvPr id="4" name="Espaço Reservado para Número de Slide 5"/>
          <p:cNvSpPr>
            <a:spLocks noGrp="1"/>
          </p:cNvSpPr>
          <p:nvPr>
            <p:ph type="sldNum" sz="quarter" idx="12"/>
          </p:nvPr>
        </p:nvSpPr>
        <p:spPr/>
        <p:txBody>
          <a:bodyPr/>
          <a:lstStyle>
            <a:lvl1pPr>
              <a:defRPr/>
            </a:lvl1pPr>
          </a:lstStyle>
          <a:p>
            <a:pPr>
              <a:defRPr/>
            </a:pPr>
            <a:fld id="{24B77F78-21C3-4ADB-9E6D-232E2E8F7D70}" type="slidenum">
              <a:rPr lang="pt-BR"/>
              <a:pPr>
                <a:defRPr/>
              </a:pPr>
              <a:t>‹nº›</a:t>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BR" smtClean="0"/>
              <a:t>Clique para editar o título mestre</a:t>
            </a:r>
            <a:endParaRPr lang="pt-BR"/>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Espaço Reservado para Data 3"/>
          <p:cNvSpPr>
            <a:spLocks noGrp="1"/>
          </p:cNvSpPr>
          <p:nvPr>
            <p:ph type="dt" sz="half" idx="10"/>
          </p:nvPr>
        </p:nvSpPr>
        <p:spPr/>
        <p:txBody>
          <a:bodyPr/>
          <a:lstStyle>
            <a:lvl1pPr>
              <a:defRPr/>
            </a:lvl1pPr>
          </a:lstStyle>
          <a:p>
            <a:pPr>
              <a:defRPr/>
            </a:pPr>
            <a:fld id="{080D2DE2-1DA6-4C23-A530-1FD53CE46384}" type="datetimeFigureOut">
              <a:rPr lang="pt-BR"/>
              <a:pPr>
                <a:defRPr/>
              </a:pPr>
              <a:t>06/11/2012</a:t>
            </a:fld>
            <a:endParaRPr lang="pt-BR"/>
          </a:p>
        </p:txBody>
      </p:sp>
      <p:sp>
        <p:nvSpPr>
          <p:cNvPr id="6" name="Espaço Reservado para Rodapé 4"/>
          <p:cNvSpPr>
            <a:spLocks noGrp="1"/>
          </p:cNvSpPr>
          <p:nvPr>
            <p:ph type="ftr" sz="quarter" idx="11"/>
          </p:nvPr>
        </p:nvSpPr>
        <p:spPr/>
        <p:txBody>
          <a:bodyPr/>
          <a:lstStyle>
            <a:lvl1pPr>
              <a:defRPr/>
            </a:lvl1pPr>
          </a:lstStyle>
          <a:p>
            <a:pPr>
              <a:defRPr/>
            </a:pPr>
            <a:endParaRPr lang="pt-BR"/>
          </a:p>
        </p:txBody>
      </p:sp>
      <p:sp>
        <p:nvSpPr>
          <p:cNvPr id="7" name="Espaço Reservado para Número de Slide 5"/>
          <p:cNvSpPr>
            <a:spLocks noGrp="1"/>
          </p:cNvSpPr>
          <p:nvPr>
            <p:ph type="sldNum" sz="quarter" idx="12"/>
          </p:nvPr>
        </p:nvSpPr>
        <p:spPr/>
        <p:txBody>
          <a:bodyPr/>
          <a:lstStyle>
            <a:lvl1pPr>
              <a:defRPr/>
            </a:lvl1pPr>
          </a:lstStyle>
          <a:p>
            <a:pPr>
              <a:defRPr/>
            </a:pPr>
            <a:fld id="{C3319E37-B9CB-4034-AC5B-379B87306E95}" type="slidenum">
              <a:rPr lang="pt-BR"/>
              <a:pPr>
                <a:defRPr/>
              </a:pPr>
              <a:t>‹nº›</a:t>
            </a:fld>
            <a:endParaRPr lang="pt-B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BR" smtClean="0"/>
              <a:t>Clique para editar o título mestre</a:t>
            </a:r>
            <a:endParaRPr lang="pt-BR"/>
          </a:p>
        </p:txBody>
      </p:sp>
      <p:sp>
        <p:nvSpPr>
          <p:cNvPr id="3" name="Espaço Reservado para Imagem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pt-BR" noProof="0"/>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Espaço Reservado para Data 3"/>
          <p:cNvSpPr>
            <a:spLocks noGrp="1"/>
          </p:cNvSpPr>
          <p:nvPr>
            <p:ph type="dt" sz="half" idx="10"/>
          </p:nvPr>
        </p:nvSpPr>
        <p:spPr/>
        <p:txBody>
          <a:bodyPr/>
          <a:lstStyle>
            <a:lvl1pPr>
              <a:defRPr/>
            </a:lvl1pPr>
          </a:lstStyle>
          <a:p>
            <a:pPr>
              <a:defRPr/>
            </a:pPr>
            <a:fld id="{7CDADEAD-2241-4668-8DBE-CC2BFDB017AE}" type="datetimeFigureOut">
              <a:rPr lang="pt-BR"/>
              <a:pPr>
                <a:defRPr/>
              </a:pPr>
              <a:t>06/11/2012</a:t>
            </a:fld>
            <a:endParaRPr lang="pt-BR"/>
          </a:p>
        </p:txBody>
      </p:sp>
      <p:sp>
        <p:nvSpPr>
          <p:cNvPr id="6" name="Espaço Reservado para Rodapé 4"/>
          <p:cNvSpPr>
            <a:spLocks noGrp="1"/>
          </p:cNvSpPr>
          <p:nvPr>
            <p:ph type="ftr" sz="quarter" idx="11"/>
          </p:nvPr>
        </p:nvSpPr>
        <p:spPr/>
        <p:txBody>
          <a:bodyPr/>
          <a:lstStyle>
            <a:lvl1pPr>
              <a:defRPr/>
            </a:lvl1pPr>
          </a:lstStyle>
          <a:p>
            <a:pPr>
              <a:defRPr/>
            </a:pPr>
            <a:endParaRPr lang="pt-BR"/>
          </a:p>
        </p:txBody>
      </p:sp>
      <p:sp>
        <p:nvSpPr>
          <p:cNvPr id="7" name="Espaço Reservado para Número de Slide 5"/>
          <p:cNvSpPr>
            <a:spLocks noGrp="1"/>
          </p:cNvSpPr>
          <p:nvPr>
            <p:ph type="sldNum" sz="quarter" idx="12"/>
          </p:nvPr>
        </p:nvSpPr>
        <p:spPr/>
        <p:txBody>
          <a:bodyPr/>
          <a:lstStyle>
            <a:lvl1pPr>
              <a:defRPr/>
            </a:lvl1pPr>
          </a:lstStyle>
          <a:p>
            <a:pPr>
              <a:defRPr/>
            </a:pPr>
            <a:fld id="{4ACE5F58-F1B6-4B7B-8465-051669542812}" type="slidenum">
              <a:rPr lang="pt-BR"/>
              <a:pPr>
                <a:defRPr/>
              </a:pPr>
              <a:t>‹nº›</a:t>
            </a:fld>
            <a:endParaRPr lang="pt-B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2.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Espaço Reservado para Título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pt-BR" smtClean="0"/>
              <a:t>Clique para editar o título mestre</a:t>
            </a:r>
          </a:p>
        </p:txBody>
      </p:sp>
      <p:sp>
        <p:nvSpPr>
          <p:cNvPr id="1027" name="Espaço Reservado para Texto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p>
        </p:txBody>
      </p:sp>
      <p:sp>
        <p:nvSpPr>
          <p:cNvPr id="4" name="Espaço Reservado para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FF6D5F86-75B4-4D3F-92A2-BB6116E904BA}" type="datetimeFigureOut">
              <a:rPr lang="pt-BR"/>
              <a:pPr>
                <a:defRPr/>
              </a:pPr>
              <a:t>06/11/2012</a:t>
            </a:fld>
            <a:endParaRPr lang="pt-BR"/>
          </a:p>
        </p:txBody>
      </p:sp>
      <p:sp>
        <p:nvSpPr>
          <p:cNvPr id="5" name="Espaço Reservado para Rodapé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pt-BR"/>
          </a:p>
        </p:txBody>
      </p:sp>
      <p:sp>
        <p:nvSpPr>
          <p:cNvPr id="6" name="Espaço Reservado para Número de Slid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18FA2F08-BD1D-4354-9393-5922AEA3518E}" type="slidenum">
              <a:rPr lang="pt-BR"/>
              <a:pPr>
                <a:defRPr/>
              </a:pPr>
              <a:t>‹nº›</a:t>
            </a:fld>
            <a:endParaRPr lang="pt-BR"/>
          </a:p>
        </p:txBody>
      </p:sp>
      <p:pic>
        <p:nvPicPr>
          <p:cNvPr id="1031" name="Imagem 6"/>
          <p:cNvPicPr>
            <a:picLocks noChangeAspect="1"/>
          </p:cNvPicPr>
          <p:nvPr userDrawn="1"/>
        </p:nvPicPr>
        <p:blipFill>
          <a:blip r:embed="rId13" cstate="print"/>
          <a:srcRect/>
          <a:stretch>
            <a:fillRect/>
          </a:stretch>
        </p:blipFill>
        <p:spPr bwMode="auto">
          <a:xfrm>
            <a:off x="4763" y="0"/>
            <a:ext cx="9134475" cy="68580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Espaço Reservado para Título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pt-BR" smtClean="0"/>
              <a:t>Clique para editar o título mestre</a:t>
            </a:r>
          </a:p>
        </p:txBody>
      </p:sp>
      <p:sp>
        <p:nvSpPr>
          <p:cNvPr id="2051" name="Espaço Reservado para Texto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p>
        </p:txBody>
      </p:sp>
      <p:sp>
        <p:nvSpPr>
          <p:cNvPr id="4" name="Espaço Reservado para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89F86F3A-7DE7-4C71-AFDC-432B8C45FE4B}" type="datetimeFigureOut">
              <a:rPr lang="pt-BR"/>
              <a:pPr>
                <a:defRPr/>
              </a:pPr>
              <a:t>06/11/2012</a:t>
            </a:fld>
            <a:endParaRPr lang="pt-BR"/>
          </a:p>
        </p:txBody>
      </p:sp>
      <p:sp>
        <p:nvSpPr>
          <p:cNvPr id="5" name="Espaço Reservado para Rodapé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pt-BR"/>
          </a:p>
        </p:txBody>
      </p:sp>
      <p:sp>
        <p:nvSpPr>
          <p:cNvPr id="6" name="Espaço Reservado para Número de Slid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DEFD55DB-25C9-4174-8FDB-A665CCC77572}" type="slidenum">
              <a:rPr lang="pt-BR"/>
              <a:pPr>
                <a:defRPr/>
              </a:pPr>
              <a:t>‹nº›</a:t>
            </a:fld>
            <a:endParaRPr lang="pt-BR"/>
          </a:p>
        </p:txBody>
      </p:sp>
    </p:spTree>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auto">
              <a:spcBef>
                <a:spcPts val="0"/>
              </a:spcBef>
              <a:spcAft>
                <a:spcPts val="0"/>
              </a:spcAft>
            </a:pPr>
            <a:fld id="{EA5E15B5-F8A7-449A-B614-F351C7B7FCAD}" type="datetimeFigureOut">
              <a:rPr lang="pt-BR" smtClean="0">
                <a:solidFill>
                  <a:prstClr val="black">
                    <a:tint val="75000"/>
                  </a:prstClr>
                </a:solidFill>
                <a:latin typeface="Calibri"/>
                <a:cs typeface="+mn-cs"/>
              </a:rPr>
              <a:pPr fontAlgn="auto">
                <a:spcBef>
                  <a:spcPts val="0"/>
                </a:spcBef>
                <a:spcAft>
                  <a:spcPts val="0"/>
                </a:spcAft>
              </a:pPr>
              <a:t>06/11/2012</a:t>
            </a:fld>
            <a:endParaRPr lang="pt-BR">
              <a:solidFill>
                <a:prstClr val="black">
                  <a:tint val="75000"/>
                </a:prstClr>
              </a:solidFill>
              <a:latin typeface="Calibri"/>
              <a:cs typeface="+mn-cs"/>
            </a:endParaRPr>
          </a:p>
        </p:txBody>
      </p:sp>
      <p:sp>
        <p:nvSpPr>
          <p:cNvPr id="5" name="Espaço Reservado para Rodapé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auto">
              <a:spcBef>
                <a:spcPts val="0"/>
              </a:spcBef>
              <a:spcAft>
                <a:spcPts val="0"/>
              </a:spcAft>
            </a:pPr>
            <a:endParaRPr lang="pt-BR">
              <a:solidFill>
                <a:prstClr val="black">
                  <a:tint val="75000"/>
                </a:prstClr>
              </a:solidFill>
              <a:latin typeface="Calibri"/>
              <a:cs typeface="+mn-cs"/>
            </a:endParaRPr>
          </a:p>
        </p:txBody>
      </p:sp>
      <p:sp>
        <p:nvSpPr>
          <p:cNvPr id="6" name="Espaço Reservado para Número de Slid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auto">
              <a:spcBef>
                <a:spcPts val="0"/>
              </a:spcBef>
              <a:spcAft>
                <a:spcPts val="0"/>
              </a:spcAft>
            </a:pPr>
            <a:fld id="{AF071C44-DE8F-4696-B19F-6B59B02EA09C}" type="slidenum">
              <a:rPr lang="pt-BR" smtClean="0">
                <a:solidFill>
                  <a:prstClr val="black">
                    <a:tint val="75000"/>
                  </a:prstClr>
                </a:solidFill>
                <a:latin typeface="Calibri"/>
                <a:cs typeface="+mn-cs"/>
              </a:rPr>
              <a:pPr fontAlgn="auto">
                <a:spcBef>
                  <a:spcPts val="0"/>
                </a:spcBef>
                <a:spcAft>
                  <a:spcPts val="0"/>
                </a:spcAft>
              </a:pPr>
              <a:t>‹nº›</a:t>
            </a:fld>
            <a:endParaRPr lang="pt-BR">
              <a:solidFill>
                <a:prstClr val="black">
                  <a:tint val="75000"/>
                </a:prstClr>
              </a:solidFill>
              <a:latin typeface="Calibri"/>
              <a:cs typeface="+mn-cs"/>
            </a:endParaRPr>
          </a:p>
        </p:txBody>
      </p:sp>
      <p:pic>
        <p:nvPicPr>
          <p:cNvPr id="7" name="Imagem 7"/>
          <p:cNvPicPr>
            <a:picLocks noChangeAspect="1"/>
          </p:cNvPicPr>
          <p:nvPr userDrawn="1"/>
        </p:nvPicPr>
        <p:blipFill>
          <a:blip r:embed="rId13" cstate="print"/>
          <a:srcRect/>
          <a:stretch>
            <a:fillRect/>
          </a:stretch>
        </p:blipFill>
        <p:spPr bwMode="auto">
          <a:xfrm>
            <a:off x="0" y="0"/>
            <a:ext cx="9144000" cy="6858000"/>
          </a:xfrm>
          <a:prstGeom prst="rect">
            <a:avLst/>
          </a:prstGeom>
          <a:noFill/>
          <a:ln w="9525">
            <a:noFill/>
            <a:miter lim="800000"/>
            <a:headEnd/>
            <a:tailEnd/>
          </a:ln>
        </p:spPr>
      </p:pic>
    </p:spTree>
    <p:extLst>
      <p:ext uri="{BB962C8B-B14F-4D97-AF65-F5344CB8AC3E}">
        <p14:creationId xmlns:p14="http://schemas.microsoft.com/office/powerpoint/2010/main" val="1377338885"/>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20.xml"/><Relationship Id="rId7" Type="http://schemas.openxmlformats.org/officeDocument/2006/relationships/image" Target="../media/image8.wmf"/><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7.wmf"/><Relationship Id="rId4" Type="http://schemas.openxmlformats.org/officeDocument/2006/relationships/oleObject" Target="../embeddings/oleObject1.bin"/><Relationship Id="rId9" Type="http://schemas.openxmlformats.org/officeDocument/2006/relationships/image" Target="../media/image9.wmf"/></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8" Type="http://schemas.openxmlformats.org/officeDocument/2006/relationships/hyperlink" Target="http://futuro.usp.br/" TargetMode="External"/><Relationship Id="rId13" Type="http://schemas.openxmlformats.org/officeDocument/2006/relationships/hyperlink" Target="http://www.ime.unicamp.br/lem/" TargetMode="External"/><Relationship Id="rId3" Type="http://schemas.openxmlformats.org/officeDocument/2006/relationships/hyperlink" Target="http://bit.ly/vencedorespa" TargetMode="External"/><Relationship Id="rId7" Type="http://schemas.openxmlformats.org/officeDocument/2006/relationships/hyperlink" Target="http://www.sbem.com.br/index.php" TargetMode="External"/><Relationship Id="rId12" Type="http://schemas.openxmlformats.org/officeDocument/2006/relationships/hyperlink" Target="http://www.enem.inep.gov.br/" TargetMode="External"/><Relationship Id="rId2" Type="http://schemas.openxmlformats.org/officeDocument/2006/relationships/notesSlide" Target="../notesSlides/notesSlide33.xml"/><Relationship Id="rId16" Type="http://schemas.openxmlformats.org/officeDocument/2006/relationships/hyperlink" Target="http://www.sbhmat.com.br/" TargetMode="External"/><Relationship Id="rId1" Type="http://schemas.openxmlformats.org/officeDocument/2006/relationships/slideLayout" Target="../slideLayouts/slideLayout1.xml"/><Relationship Id="rId6" Type="http://schemas.openxmlformats.org/officeDocument/2006/relationships/hyperlink" Target="http://tvescola.mec.gov.br/" TargetMode="External"/><Relationship Id="rId11" Type="http://schemas.openxmlformats.org/officeDocument/2006/relationships/hyperlink" Target="http://www.eciencia.usp.br/" TargetMode="External"/><Relationship Id="rId5" Type="http://schemas.openxmlformats.org/officeDocument/2006/relationships/hyperlink" Target="http://www.gente.eti.br/edumatec/index.php?option=com_content&amp;view=article&amp;id=9&amp;Itemid=12" TargetMode="External"/><Relationship Id="rId15" Type="http://schemas.openxmlformats.org/officeDocument/2006/relationships/hyperlink" Target="http://www.somatematica.com.br/" TargetMode="External"/><Relationship Id="rId10" Type="http://schemas.openxmlformats.org/officeDocument/2006/relationships/hyperlink" Target="http://portal.mec.gov.br/index.php?option=com_content&amp;view=article&amp;id=12814&amp;Itemid=872" TargetMode="External"/><Relationship Id="rId4" Type="http://schemas.openxmlformats.org/officeDocument/2006/relationships/hyperlink" Target="http://www.dominiopublico.gov.br/" TargetMode="External"/><Relationship Id="rId9" Type="http://schemas.openxmlformats.org/officeDocument/2006/relationships/hyperlink" Target="http://educacao.uol.com.br/matematica" TargetMode="External"/><Relationship Id="rId14" Type="http://schemas.openxmlformats.org/officeDocument/2006/relationships/hyperlink" Target="http://revistaescola.abril.com.br/" TargetMode="External"/></Relationships>
</file>

<file path=ppt/slides/_rels/slide35.xml.rels><?xml version="1.0" encoding="UTF-8" standalone="yes"?>
<Relationships xmlns="http://schemas.openxmlformats.org/package/2006/relationships"><Relationship Id="rId3" Type="http://schemas.openxmlformats.org/officeDocument/2006/relationships/hyperlink" Target="http://www.dominiopublico.gov.br/pesquisa/DetalheObraForm.do?select_action=&amp;co_obra=50483" TargetMode="External"/><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6"/>
          <p:cNvSpPr txBox="1">
            <a:spLocks noChangeArrowheads="1"/>
          </p:cNvSpPr>
          <p:nvPr/>
        </p:nvSpPr>
        <p:spPr bwMode="auto">
          <a:xfrm>
            <a:off x="0" y="4350583"/>
            <a:ext cx="9143999" cy="2246769"/>
          </a:xfrm>
          <a:prstGeom prst="rect">
            <a:avLst/>
          </a:prstGeom>
          <a:noFill/>
          <a:ln w="9525">
            <a:noFill/>
            <a:miter lim="800000"/>
            <a:headEnd/>
            <a:tailEnd/>
          </a:ln>
        </p:spPr>
        <p:txBody>
          <a:bodyPr wrap="square">
            <a:spAutoFit/>
          </a:bodyPr>
          <a:lstStyle/>
          <a:p>
            <a:pPr algn="ctr" fontAlgn="auto">
              <a:spcBef>
                <a:spcPts val="0"/>
              </a:spcBef>
              <a:spcAft>
                <a:spcPts val="0"/>
              </a:spcAft>
            </a:pPr>
            <a:r>
              <a:rPr lang="pt-BR" sz="3600" b="1" dirty="0">
                <a:solidFill>
                  <a:srgbClr val="102766"/>
                </a:solidFill>
                <a:latin typeface="Calibri" pitchFamily="34" charset="0"/>
                <a:cs typeface="+mn-cs"/>
              </a:rPr>
              <a:t> </a:t>
            </a:r>
            <a:r>
              <a:rPr lang="pt-BR" sz="3600" b="1" dirty="0" smtClean="0">
                <a:solidFill>
                  <a:srgbClr val="102766"/>
                </a:solidFill>
                <a:latin typeface="Calibri" pitchFamily="34" charset="0"/>
                <a:cs typeface="+mn-cs"/>
              </a:rPr>
              <a:t>Matemática e </a:t>
            </a:r>
            <a:r>
              <a:rPr lang="pt-BR" sz="3600" b="1" dirty="0">
                <a:solidFill>
                  <a:srgbClr val="102766"/>
                </a:solidFill>
                <a:latin typeface="Calibri" pitchFamily="34" charset="0"/>
                <a:cs typeface="+mn-cs"/>
              </a:rPr>
              <a:t>suas </a:t>
            </a:r>
            <a:endParaRPr lang="pt-BR" sz="3600" b="1" dirty="0" smtClean="0">
              <a:solidFill>
                <a:srgbClr val="102766"/>
              </a:solidFill>
              <a:latin typeface="Calibri" pitchFamily="34" charset="0"/>
              <a:cs typeface="+mn-cs"/>
            </a:endParaRPr>
          </a:p>
          <a:p>
            <a:pPr algn="ctr" fontAlgn="auto">
              <a:spcBef>
                <a:spcPts val="0"/>
              </a:spcBef>
              <a:spcAft>
                <a:spcPts val="0"/>
              </a:spcAft>
            </a:pPr>
            <a:r>
              <a:rPr lang="pt-BR" sz="3600" b="1" dirty="0" smtClean="0">
                <a:solidFill>
                  <a:srgbClr val="102766"/>
                </a:solidFill>
                <a:latin typeface="Calibri" pitchFamily="34" charset="0"/>
                <a:cs typeface="+mn-cs"/>
              </a:rPr>
              <a:t>Tecnologias </a:t>
            </a:r>
            <a:r>
              <a:rPr lang="pt-BR" sz="3600" b="1" dirty="0">
                <a:solidFill>
                  <a:srgbClr val="102766"/>
                </a:solidFill>
                <a:latin typeface="Calibri" pitchFamily="34" charset="0"/>
                <a:cs typeface="+mn-cs"/>
              </a:rPr>
              <a:t>- </a:t>
            </a:r>
            <a:r>
              <a:rPr lang="pt-BR" sz="3600" b="1" dirty="0" smtClean="0">
                <a:solidFill>
                  <a:srgbClr val="102766"/>
                </a:solidFill>
                <a:latin typeface="Calibri" pitchFamily="34" charset="0"/>
                <a:cs typeface="+mn-cs"/>
              </a:rPr>
              <a:t>Matemática</a:t>
            </a:r>
            <a:endParaRPr lang="pt-BR" sz="3600" b="1" dirty="0">
              <a:solidFill>
                <a:srgbClr val="102766"/>
              </a:solidFill>
              <a:latin typeface="Calibri" pitchFamily="34" charset="0"/>
              <a:cs typeface="+mn-cs"/>
            </a:endParaRPr>
          </a:p>
          <a:p>
            <a:pPr algn="ctr" fontAlgn="auto">
              <a:spcBef>
                <a:spcPts val="0"/>
              </a:spcBef>
              <a:spcAft>
                <a:spcPts val="0"/>
              </a:spcAft>
            </a:pPr>
            <a:r>
              <a:rPr lang="pt-BR" sz="2000" dirty="0">
                <a:solidFill>
                  <a:srgbClr val="102766"/>
                </a:solidFill>
                <a:latin typeface="Calibri" pitchFamily="34" charset="0"/>
                <a:cs typeface="+mn-cs"/>
              </a:rPr>
              <a:t>Ensino Fundamental, </a:t>
            </a:r>
            <a:r>
              <a:rPr lang="pt-BR" sz="2000" dirty="0" smtClean="0">
                <a:solidFill>
                  <a:srgbClr val="102766"/>
                </a:solidFill>
                <a:latin typeface="Calibri" pitchFamily="34" charset="0"/>
                <a:cs typeface="+mn-cs"/>
              </a:rPr>
              <a:t>6º Ano</a:t>
            </a:r>
            <a:endParaRPr lang="pt-BR" sz="2000" dirty="0">
              <a:solidFill>
                <a:srgbClr val="102766"/>
              </a:solidFill>
              <a:latin typeface="Calibri" pitchFamily="34" charset="0"/>
              <a:cs typeface="+mn-cs"/>
            </a:endParaRPr>
          </a:p>
          <a:p>
            <a:pPr algn="ctr" fontAlgn="auto">
              <a:spcBef>
                <a:spcPts val="0"/>
              </a:spcBef>
              <a:spcAft>
                <a:spcPts val="0"/>
              </a:spcAft>
            </a:pPr>
            <a:r>
              <a:rPr lang="pt-BR" sz="2400" b="1" dirty="0">
                <a:solidFill>
                  <a:srgbClr val="102766"/>
                </a:solidFill>
                <a:latin typeface="Calibri" pitchFamily="34" charset="0"/>
                <a:cs typeface="+mn-cs"/>
              </a:rPr>
              <a:t>Operações com números naturais: </a:t>
            </a:r>
            <a:endParaRPr lang="pt-BR" sz="2400" b="1" dirty="0" smtClean="0">
              <a:solidFill>
                <a:srgbClr val="102766"/>
              </a:solidFill>
              <a:latin typeface="Calibri" pitchFamily="34" charset="0"/>
              <a:cs typeface="+mn-cs"/>
            </a:endParaRPr>
          </a:p>
          <a:p>
            <a:pPr algn="ctr" fontAlgn="auto">
              <a:spcBef>
                <a:spcPts val="0"/>
              </a:spcBef>
              <a:spcAft>
                <a:spcPts val="0"/>
              </a:spcAft>
            </a:pPr>
            <a:r>
              <a:rPr lang="pt-BR" sz="2400" b="1" dirty="0" smtClean="0">
                <a:solidFill>
                  <a:srgbClr val="102766"/>
                </a:solidFill>
                <a:latin typeface="Calibri" pitchFamily="34" charset="0"/>
                <a:cs typeface="+mn-cs"/>
              </a:rPr>
              <a:t>adição</a:t>
            </a:r>
            <a:r>
              <a:rPr lang="pt-BR" sz="2400" b="1" dirty="0">
                <a:solidFill>
                  <a:srgbClr val="102766"/>
                </a:solidFill>
                <a:latin typeface="Calibri" pitchFamily="34" charset="0"/>
                <a:cs typeface="+mn-cs"/>
              </a:rPr>
              <a:t>, subtração – resolução de situações problemas</a:t>
            </a:r>
          </a:p>
        </p:txBody>
      </p:sp>
    </p:spTree>
    <p:extLst>
      <p:ext uri="{BB962C8B-B14F-4D97-AF65-F5344CB8AC3E}">
        <p14:creationId xmlns:p14="http://schemas.microsoft.com/office/powerpoint/2010/main" val="14646286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CaixaDeTexto 3"/>
          <p:cNvSpPr txBox="1">
            <a:spLocks noChangeArrowheads="1"/>
          </p:cNvSpPr>
          <p:nvPr/>
        </p:nvSpPr>
        <p:spPr bwMode="auto">
          <a:xfrm>
            <a:off x="179388" y="0"/>
            <a:ext cx="6121400" cy="923925"/>
          </a:xfrm>
          <a:prstGeom prst="rect">
            <a:avLst/>
          </a:prstGeom>
          <a:noFill/>
          <a:ln w="9525">
            <a:noFill/>
            <a:miter lim="800000"/>
            <a:headEnd/>
            <a:tailEnd/>
          </a:ln>
        </p:spPr>
        <p:txBody>
          <a:bodyPr>
            <a:spAutoFit/>
          </a:bodyPr>
          <a:lstStyle/>
          <a:p>
            <a:r>
              <a:rPr lang="pt-BR" b="1" dirty="0">
                <a:solidFill>
                  <a:schemeClr val="bg1"/>
                </a:solidFill>
                <a:latin typeface="Calibri" pitchFamily="34" charset="0"/>
              </a:rPr>
              <a:t>MATEMÁTICA, </a:t>
            </a:r>
            <a:r>
              <a:rPr lang="pt-BR" b="1" dirty="0">
                <a:solidFill>
                  <a:schemeClr val="bg1"/>
                </a:solidFill>
                <a:latin typeface="Calibri" pitchFamily="34" charset="0"/>
              </a:rPr>
              <a:t>6º Ano do Ensino Fundamental</a:t>
            </a:r>
            <a:endParaRPr lang="pt-BR" b="1" dirty="0">
              <a:solidFill>
                <a:schemeClr val="bg1"/>
              </a:solidFill>
              <a:latin typeface="Calibri" pitchFamily="34" charset="0"/>
            </a:endParaRPr>
          </a:p>
          <a:p>
            <a:r>
              <a:rPr lang="pt-BR" dirty="0">
                <a:solidFill>
                  <a:schemeClr val="bg1"/>
                </a:solidFill>
                <a:latin typeface="Calibri" pitchFamily="34" charset="0"/>
              </a:rPr>
              <a:t>Operações com números naturais: adição, subtração – resolução de problemas </a:t>
            </a:r>
          </a:p>
        </p:txBody>
      </p:sp>
      <p:sp>
        <p:nvSpPr>
          <p:cNvPr id="12291" name="CaixaDeTexto 3"/>
          <p:cNvSpPr txBox="1">
            <a:spLocks noChangeArrowheads="1"/>
          </p:cNvSpPr>
          <p:nvPr/>
        </p:nvSpPr>
        <p:spPr bwMode="auto">
          <a:xfrm>
            <a:off x="250825" y="981075"/>
            <a:ext cx="8424863" cy="584200"/>
          </a:xfrm>
          <a:prstGeom prst="rect">
            <a:avLst/>
          </a:prstGeom>
          <a:noFill/>
          <a:ln w="9525">
            <a:noFill/>
            <a:miter lim="800000"/>
            <a:headEnd/>
            <a:tailEnd/>
          </a:ln>
        </p:spPr>
        <p:txBody>
          <a:bodyPr>
            <a:spAutoFit/>
          </a:bodyPr>
          <a:lstStyle/>
          <a:p>
            <a:pPr algn="ctr"/>
            <a:r>
              <a:rPr lang="pt-BR" sz="3200">
                <a:solidFill>
                  <a:srgbClr val="FF0000"/>
                </a:solidFill>
              </a:rPr>
              <a:t>Resolvendo Problemas</a:t>
            </a:r>
          </a:p>
        </p:txBody>
      </p:sp>
      <p:sp>
        <p:nvSpPr>
          <p:cNvPr id="11" name="CaixaDeTexto 10"/>
          <p:cNvSpPr txBox="1"/>
          <p:nvPr/>
        </p:nvSpPr>
        <p:spPr>
          <a:xfrm>
            <a:off x="395288" y="1773238"/>
            <a:ext cx="7489825" cy="3000375"/>
          </a:xfrm>
          <a:prstGeom prst="rect">
            <a:avLst/>
          </a:prstGeom>
          <a:noFill/>
        </p:spPr>
        <p:txBody>
          <a:bodyPr>
            <a:spAutoFit/>
          </a:bodyPr>
          <a:lstStyle/>
          <a:p>
            <a:pPr algn="just">
              <a:lnSpc>
                <a:spcPct val="150000"/>
              </a:lnSpc>
              <a:defRPr/>
            </a:pPr>
            <a:r>
              <a:rPr lang="pt-BR" dirty="0">
                <a:solidFill>
                  <a:srgbClr val="00B0F0"/>
                </a:solidFill>
              </a:rPr>
              <a:t>04.</a:t>
            </a:r>
            <a:r>
              <a:rPr lang="pt-BR" dirty="0"/>
              <a:t> Matheus tem R$ 25,00 e Maria Eduarda tem R$ 52,00. Responda:</a:t>
            </a:r>
          </a:p>
          <a:p>
            <a:pPr algn="just">
              <a:lnSpc>
                <a:spcPct val="150000"/>
              </a:lnSpc>
              <a:defRPr/>
            </a:pPr>
            <a:endParaRPr lang="pt-BR" dirty="0"/>
          </a:p>
          <a:p>
            <a:pPr marL="342900" indent="-342900" algn="just">
              <a:lnSpc>
                <a:spcPct val="150000"/>
              </a:lnSpc>
              <a:buFontTx/>
              <a:buAutoNum type="alphaLcParenR"/>
              <a:defRPr/>
            </a:pPr>
            <a:r>
              <a:rPr lang="pt-BR" dirty="0"/>
              <a:t>Quanto Maria Eduarda tem a mais </a:t>
            </a:r>
            <a:r>
              <a:rPr lang="pt-BR" dirty="0" smtClean="0"/>
              <a:t>em relação a  </a:t>
            </a:r>
            <a:r>
              <a:rPr lang="pt-BR" dirty="0"/>
              <a:t>Matheus?</a:t>
            </a:r>
          </a:p>
          <a:p>
            <a:pPr marL="342900" indent="-342900" algn="just">
              <a:lnSpc>
                <a:spcPct val="150000"/>
              </a:lnSpc>
              <a:buFontTx/>
              <a:buAutoNum type="alphaLcParenR"/>
              <a:defRPr/>
            </a:pPr>
            <a:endParaRPr lang="pt-BR" dirty="0"/>
          </a:p>
          <a:p>
            <a:pPr marL="342900" indent="-342900" algn="just">
              <a:lnSpc>
                <a:spcPct val="150000"/>
              </a:lnSpc>
              <a:buFontTx/>
              <a:buAutoNum type="alphaLcParenR"/>
              <a:defRPr/>
            </a:pPr>
            <a:endParaRPr lang="pt-BR" dirty="0"/>
          </a:p>
          <a:p>
            <a:pPr marL="342900" indent="-342900" algn="just">
              <a:lnSpc>
                <a:spcPct val="150000"/>
              </a:lnSpc>
              <a:buFontTx/>
              <a:buAutoNum type="alphaLcParenR"/>
              <a:defRPr/>
            </a:pPr>
            <a:endParaRPr lang="pt-BR" dirty="0"/>
          </a:p>
          <a:p>
            <a:pPr marL="342900" indent="-342900" algn="just">
              <a:lnSpc>
                <a:spcPct val="150000"/>
              </a:lnSpc>
              <a:buFontTx/>
              <a:buAutoNum type="alphaLcParenR"/>
              <a:defRPr/>
            </a:pPr>
            <a:r>
              <a:rPr lang="pt-BR" dirty="0"/>
              <a:t>Quanto </a:t>
            </a:r>
            <a:r>
              <a:rPr lang="pt-BR" dirty="0" smtClean="0"/>
              <a:t>têm </a:t>
            </a:r>
            <a:r>
              <a:rPr lang="pt-BR" dirty="0"/>
              <a:t>os dois juntos?</a:t>
            </a:r>
          </a:p>
        </p:txBody>
      </p:sp>
      <p:sp>
        <p:nvSpPr>
          <p:cNvPr id="7" name="CaixaDeTexto 15"/>
          <p:cNvSpPr txBox="1">
            <a:spLocks noChangeArrowheads="1"/>
          </p:cNvSpPr>
          <p:nvPr/>
        </p:nvSpPr>
        <p:spPr bwMode="auto">
          <a:xfrm>
            <a:off x="5652120" y="5157192"/>
            <a:ext cx="2658319" cy="553998"/>
          </a:xfrm>
          <a:prstGeom prst="rect">
            <a:avLst/>
          </a:prstGeom>
          <a:noFill/>
          <a:ln w="9525">
            <a:noFill/>
            <a:miter lim="800000"/>
            <a:headEnd/>
            <a:tailEnd/>
          </a:ln>
        </p:spPr>
        <p:txBody>
          <a:bodyPr wrap="square">
            <a:spAutoFit/>
          </a:bodyPr>
          <a:lstStyle/>
          <a:p>
            <a:r>
              <a:rPr lang="pt-BR" sz="1000" dirty="0"/>
              <a:t>Imagem: (a) </a:t>
            </a:r>
            <a:r>
              <a:rPr lang="pt-BR" sz="1000" dirty="0" smtClean="0"/>
              <a:t>Banco </a:t>
            </a:r>
            <a:r>
              <a:rPr lang="pt-BR" sz="1000" dirty="0"/>
              <a:t>Central do Brasil e Casa da Moeda Nacional/  Verso da nova nota de 50 reais /  </a:t>
            </a:r>
            <a:r>
              <a:rPr lang="pt-BR" sz="1000" dirty="0" err="1"/>
              <a:t>Free</a:t>
            </a:r>
            <a:r>
              <a:rPr lang="pt-BR" sz="1000" dirty="0"/>
              <a:t> </a:t>
            </a:r>
            <a:r>
              <a:rPr lang="pt-BR" sz="1000" dirty="0" err="1"/>
              <a:t>Art</a:t>
            </a:r>
            <a:r>
              <a:rPr lang="pt-BR" sz="1000" dirty="0"/>
              <a:t> </a:t>
            </a:r>
            <a:r>
              <a:rPr lang="pt-BR" sz="1000" dirty="0" err="1" smtClean="0"/>
              <a:t>License</a:t>
            </a:r>
            <a:r>
              <a:rPr lang="pt-BR" sz="1000" dirty="0" smtClean="0"/>
              <a:t>.</a:t>
            </a:r>
            <a:endParaRPr lang="pt-BR" sz="1000" dirty="0"/>
          </a:p>
        </p:txBody>
      </p:sp>
      <p:pic>
        <p:nvPicPr>
          <p:cNvPr id="8" name="Picture 4" descr="http://upload.wikimedia.org/wikipedia/commons/c/c2/50_reais_2012_vers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1310140" flipH="1" flipV="1">
            <a:off x="5733993" y="3701380"/>
            <a:ext cx="2808312" cy="131625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CaixaDeTexto 3"/>
          <p:cNvSpPr txBox="1">
            <a:spLocks noChangeArrowheads="1"/>
          </p:cNvSpPr>
          <p:nvPr/>
        </p:nvSpPr>
        <p:spPr bwMode="auto">
          <a:xfrm>
            <a:off x="179388" y="0"/>
            <a:ext cx="6121400" cy="923925"/>
          </a:xfrm>
          <a:prstGeom prst="rect">
            <a:avLst/>
          </a:prstGeom>
          <a:noFill/>
          <a:ln w="9525">
            <a:noFill/>
            <a:miter lim="800000"/>
            <a:headEnd/>
            <a:tailEnd/>
          </a:ln>
        </p:spPr>
        <p:txBody>
          <a:bodyPr>
            <a:spAutoFit/>
          </a:bodyPr>
          <a:lstStyle/>
          <a:p>
            <a:r>
              <a:rPr lang="pt-BR" b="1" dirty="0">
                <a:solidFill>
                  <a:schemeClr val="bg1"/>
                </a:solidFill>
                <a:latin typeface="Calibri" pitchFamily="34" charset="0"/>
              </a:rPr>
              <a:t>MATEMÁTICA, </a:t>
            </a:r>
            <a:r>
              <a:rPr lang="pt-BR" b="1" dirty="0">
                <a:solidFill>
                  <a:schemeClr val="bg1"/>
                </a:solidFill>
                <a:latin typeface="Calibri" pitchFamily="34" charset="0"/>
              </a:rPr>
              <a:t>6º Ano do Ensino Fundamental</a:t>
            </a:r>
            <a:endParaRPr lang="pt-BR" b="1" dirty="0">
              <a:solidFill>
                <a:schemeClr val="bg1"/>
              </a:solidFill>
              <a:latin typeface="Calibri" pitchFamily="34" charset="0"/>
            </a:endParaRPr>
          </a:p>
          <a:p>
            <a:r>
              <a:rPr lang="pt-BR" dirty="0">
                <a:solidFill>
                  <a:schemeClr val="bg1"/>
                </a:solidFill>
                <a:latin typeface="Calibri" pitchFamily="34" charset="0"/>
              </a:rPr>
              <a:t>Operações com números naturais: adição, subtração – resolução de problemas </a:t>
            </a:r>
          </a:p>
        </p:txBody>
      </p:sp>
      <p:sp>
        <p:nvSpPr>
          <p:cNvPr id="13315" name="CaixaDeTexto 3"/>
          <p:cNvSpPr txBox="1">
            <a:spLocks noChangeArrowheads="1"/>
          </p:cNvSpPr>
          <p:nvPr/>
        </p:nvSpPr>
        <p:spPr bwMode="auto">
          <a:xfrm>
            <a:off x="250825" y="981075"/>
            <a:ext cx="8424863" cy="584200"/>
          </a:xfrm>
          <a:prstGeom prst="rect">
            <a:avLst/>
          </a:prstGeom>
          <a:noFill/>
          <a:ln w="9525">
            <a:noFill/>
            <a:miter lim="800000"/>
            <a:headEnd/>
            <a:tailEnd/>
          </a:ln>
        </p:spPr>
        <p:txBody>
          <a:bodyPr>
            <a:spAutoFit/>
          </a:bodyPr>
          <a:lstStyle/>
          <a:p>
            <a:pPr algn="ctr"/>
            <a:r>
              <a:rPr lang="pt-BR" sz="3200">
                <a:solidFill>
                  <a:srgbClr val="FF0000"/>
                </a:solidFill>
              </a:rPr>
              <a:t>Resolvendo Problemas</a:t>
            </a:r>
          </a:p>
        </p:txBody>
      </p:sp>
      <p:sp>
        <p:nvSpPr>
          <p:cNvPr id="13316" name="CaixaDeTexto 10"/>
          <p:cNvSpPr txBox="1">
            <a:spLocks noChangeArrowheads="1"/>
          </p:cNvSpPr>
          <p:nvPr/>
        </p:nvSpPr>
        <p:spPr bwMode="auto">
          <a:xfrm>
            <a:off x="395288" y="1773238"/>
            <a:ext cx="7489825" cy="3832225"/>
          </a:xfrm>
          <a:prstGeom prst="rect">
            <a:avLst/>
          </a:prstGeom>
          <a:noFill/>
          <a:ln w="9525">
            <a:noFill/>
            <a:miter lim="800000"/>
            <a:headEnd/>
            <a:tailEnd/>
          </a:ln>
        </p:spPr>
        <p:txBody>
          <a:bodyPr>
            <a:spAutoFit/>
          </a:bodyPr>
          <a:lstStyle/>
          <a:p>
            <a:pPr algn="just">
              <a:lnSpc>
                <a:spcPct val="150000"/>
              </a:lnSpc>
              <a:defRPr/>
            </a:pPr>
            <a:r>
              <a:rPr lang="pt-BR" dirty="0">
                <a:solidFill>
                  <a:srgbClr val="00B0F0"/>
                </a:solidFill>
              </a:rPr>
              <a:t>05.</a:t>
            </a:r>
            <a:r>
              <a:rPr lang="pt-BR" dirty="0"/>
              <a:t> Calcule mentalmente:</a:t>
            </a:r>
          </a:p>
          <a:p>
            <a:pPr algn="just">
              <a:lnSpc>
                <a:spcPct val="150000"/>
              </a:lnSpc>
              <a:defRPr/>
            </a:pPr>
            <a:endParaRPr lang="pt-BR" dirty="0"/>
          </a:p>
          <a:p>
            <a:pPr marL="342900" indent="-342900" algn="just">
              <a:lnSpc>
                <a:spcPct val="150000"/>
              </a:lnSpc>
              <a:buFontTx/>
              <a:buAutoNum type="alphaLcParenR"/>
              <a:defRPr/>
            </a:pPr>
            <a:r>
              <a:rPr lang="pt-BR" dirty="0"/>
              <a:t>3 + 5 + 17 + 25 = </a:t>
            </a:r>
          </a:p>
          <a:p>
            <a:pPr marL="342900" indent="-342900" algn="just">
              <a:lnSpc>
                <a:spcPct val="150000"/>
              </a:lnSpc>
              <a:buFontTx/>
              <a:buAutoNum type="alphaLcParenR"/>
              <a:defRPr/>
            </a:pPr>
            <a:r>
              <a:rPr lang="pt-BR" dirty="0"/>
              <a:t>2 + 19 + 8 + 11 = </a:t>
            </a:r>
          </a:p>
          <a:p>
            <a:pPr marL="342900" indent="-342900" algn="just">
              <a:lnSpc>
                <a:spcPct val="150000"/>
              </a:lnSpc>
              <a:buFontTx/>
              <a:buAutoNum type="alphaLcParenR"/>
              <a:defRPr/>
            </a:pPr>
            <a:r>
              <a:rPr lang="pt-BR" dirty="0"/>
              <a:t>10 + 117 + 190 =</a:t>
            </a:r>
          </a:p>
          <a:p>
            <a:pPr marL="342900" indent="-342900" algn="just">
              <a:lnSpc>
                <a:spcPct val="150000"/>
              </a:lnSpc>
              <a:buFontTx/>
              <a:buAutoNum type="alphaLcParenR"/>
              <a:defRPr/>
            </a:pPr>
            <a:r>
              <a:rPr lang="pt-BR" dirty="0"/>
              <a:t>49 + 11 + 40 + 900 = </a:t>
            </a:r>
          </a:p>
          <a:p>
            <a:pPr marL="342900" indent="-342900" algn="just">
              <a:lnSpc>
                <a:spcPct val="150000"/>
              </a:lnSpc>
              <a:buFontTx/>
              <a:buAutoNum type="alphaLcParenR"/>
              <a:defRPr/>
            </a:pPr>
            <a:r>
              <a:rPr lang="pt-BR" dirty="0"/>
              <a:t>78 + 20 + 2 + 780 + 120 + 313 = </a:t>
            </a:r>
          </a:p>
          <a:p>
            <a:pPr marL="342900" indent="-342900" algn="just">
              <a:lnSpc>
                <a:spcPct val="150000"/>
              </a:lnSpc>
              <a:buFontTx/>
              <a:buAutoNum type="alphaLcParenR"/>
              <a:defRPr/>
            </a:pPr>
            <a:endParaRPr lang="pt-BR" dirty="0"/>
          </a:p>
          <a:p>
            <a:pPr algn="just">
              <a:lnSpc>
                <a:spcPct val="150000"/>
              </a:lnSpc>
              <a:defRPr/>
            </a:pPr>
            <a:endParaRPr lang="pt-BR"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CaixaDeTexto 3"/>
          <p:cNvSpPr txBox="1">
            <a:spLocks noChangeArrowheads="1"/>
          </p:cNvSpPr>
          <p:nvPr/>
        </p:nvSpPr>
        <p:spPr bwMode="auto">
          <a:xfrm>
            <a:off x="179388" y="0"/>
            <a:ext cx="6121400" cy="923925"/>
          </a:xfrm>
          <a:prstGeom prst="rect">
            <a:avLst/>
          </a:prstGeom>
          <a:noFill/>
          <a:ln w="9525">
            <a:noFill/>
            <a:miter lim="800000"/>
            <a:headEnd/>
            <a:tailEnd/>
          </a:ln>
        </p:spPr>
        <p:txBody>
          <a:bodyPr>
            <a:spAutoFit/>
          </a:bodyPr>
          <a:lstStyle/>
          <a:p>
            <a:r>
              <a:rPr lang="pt-BR" b="1" dirty="0">
                <a:solidFill>
                  <a:schemeClr val="bg1"/>
                </a:solidFill>
                <a:latin typeface="Calibri" pitchFamily="34" charset="0"/>
              </a:rPr>
              <a:t>MATEMÁTICA, </a:t>
            </a:r>
            <a:r>
              <a:rPr lang="pt-BR" b="1" dirty="0">
                <a:solidFill>
                  <a:schemeClr val="bg1"/>
                </a:solidFill>
                <a:latin typeface="Calibri" pitchFamily="34" charset="0"/>
              </a:rPr>
              <a:t>6º Ano do Ensino Fundamental</a:t>
            </a:r>
            <a:endParaRPr lang="pt-BR" b="1" dirty="0">
              <a:solidFill>
                <a:schemeClr val="bg1"/>
              </a:solidFill>
              <a:latin typeface="Calibri" pitchFamily="34" charset="0"/>
            </a:endParaRPr>
          </a:p>
          <a:p>
            <a:r>
              <a:rPr lang="pt-BR" dirty="0">
                <a:solidFill>
                  <a:schemeClr val="bg1"/>
                </a:solidFill>
                <a:latin typeface="Calibri" pitchFamily="34" charset="0"/>
              </a:rPr>
              <a:t>Operações com números naturais: adição, subtração – resolução de problemas </a:t>
            </a:r>
          </a:p>
        </p:txBody>
      </p:sp>
      <p:sp>
        <p:nvSpPr>
          <p:cNvPr id="14339" name="CaixaDeTexto 3"/>
          <p:cNvSpPr txBox="1">
            <a:spLocks noChangeArrowheads="1"/>
          </p:cNvSpPr>
          <p:nvPr/>
        </p:nvSpPr>
        <p:spPr bwMode="auto">
          <a:xfrm>
            <a:off x="250825" y="981075"/>
            <a:ext cx="8424863" cy="584200"/>
          </a:xfrm>
          <a:prstGeom prst="rect">
            <a:avLst/>
          </a:prstGeom>
          <a:noFill/>
          <a:ln w="9525">
            <a:noFill/>
            <a:miter lim="800000"/>
            <a:headEnd/>
            <a:tailEnd/>
          </a:ln>
        </p:spPr>
        <p:txBody>
          <a:bodyPr>
            <a:spAutoFit/>
          </a:bodyPr>
          <a:lstStyle/>
          <a:p>
            <a:pPr algn="ctr"/>
            <a:r>
              <a:rPr lang="pt-BR" sz="3200">
                <a:solidFill>
                  <a:srgbClr val="FF0000"/>
                </a:solidFill>
              </a:rPr>
              <a:t>Resolvendo Problemas</a:t>
            </a:r>
          </a:p>
        </p:txBody>
      </p:sp>
      <p:sp>
        <p:nvSpPr>
          <p:cNvPr id="13316" name="CaixaDeTexto 10"/>
          <p:cNvSpPr txBox="1">
            <a:spLocks noChangeArrowheads="1"/>
          </p:cNvSpPr>
          <p:nvPr/>
        </p:nvSpPr>
        <p:spPr bwMode="auto">
          <a:xfrm>
            <a:off x="395288" y="1773238"/>
            <a:ext cx="8137525" cy="4985980"/>
          </a:xfrm>
          <a:prstGeom prst="rect">
            <a:avLst/>
          </a:prstGeom>
          <a:noFill/>
          <a:ln w="9525">
            <a:noFill/>
            <a:miter lim="800000"/>
            <a:headEnd/>
            <a:tailEnd/>
          </a:ln>
        </p:spPr>
        <p:txBody>
          <a:bodyPr>
            <a:spAutoFit/>
          </a:bodyPr>
          <a:lstStyle/>
          <a:p>
            <a:pPr algn="just">
              <a:lnSpc>
                <a:spcPct val="150000"/>
              </a:lnSpc>
              <a:defRPr/>
            </a:pPr>
            <a:r>
              <a:rPr lang="pt-BR" dirty="0">
                <a:solidFill>
                  <a:srgbClr val="00B0F0"/>
                </a:solidFill>
              </a:rPr>
              <a:t>06.</a:t>
            </a:r>
            <a:r>
              <a:rPr lang="pt-BR" dirty="0"/>
              <a:t> Quadrado Mágico é um quadrado cuja soma nas linhas verticais, horizontais e diagonais é sempre a mesma. Essa soma também é conhecida como </a:t>
            </a:r>
            <a:r>
              <a:rPr lang="pt-BR" i="1" dirty="0"/>
              <a:t>soma mágica</a:t>
            </a:r>
            <a:r>
              <a:rPr lang="pt-BR" dirty="0"/>
              <a:t>.</a:t>
            </a:r>
          </a:p>
          <a:p>
            <a:pPr algn="just">
              <a:lnSpc>
                <a:spcPct val="150000"/>
              </a:lnSpc>
              <a:defRPr/>
            </a:pPr>
            <a:endParaRPr lang="pt-BR" dirty="0"/>
          </a:p>
          <a:p>
            <a:pPr marL="342900" indent="-342900" algn="just">
              <a:lnSpc>
                <a:spcPct val="150000"/>
              </a:lnSpc>
              <a:buFontTx/>
              <a:buAutoNum type="alphaLcParenR"/>
              <a:defRPr/>
            </a:pPr>
            <a:r>
              <a:rPr lang="pt-BR" dirty="0"/>
              <a:t>Complete o quadrado com os algarismos de 1 a 9, sem repeti-los. A soma mágica é 15.</a:t>
            </a:r>
          </a:p>
          <a:p>
            <a:pPr marL="342900" indent="-342900" algn="just">
              <a:lnSpc>
                <a:spcPct val="150000"/>
              </a:lnSpc>
              <a:defRPr/>
            </a:pPr>
            <a:endParaRPr lang="pt-BR" dirty="0"/>
          </a:p>
          <a:p>
            <a:pPr marL="342900" indent="-342900" algn="just">
              <a:lnSpc>
                <a:spcPct val="150000"/>
              </a:lnSpc>
              <a:buFontTx/>
              <a:buAutoNum type="alphaLcParenR"/>
              <a:defRPr/>
            </a:pPr>
            <a:endParaRPr lang="pt-BR" dirty="0"/>
          </a:p>
          <a:p>
            <a:pPr marL="342900" indent="-342900" algn="just">
              <a:lnSpc>
                <a:spcPct val="150000"/>
              </a:lnSpc>
              <a:buFontTx/>
              <a:buAutoNum type="alphaLcParenR"/>
              <a:defRPr/>
            </a:pPr>
            <a:endParaRPr lang="pt-BR" dirty="0"/>
          </a:p>
          <a:p>
            <a:pPr marL="342900" indent="-342900" algn="just">
              <a:lnSpc>
                <a:spcPct val="150000"/>
              </a:lnSpc>
              <a:defRPr/>
            </a:pPr>
            <a:r>
              <a:rPr lang="pt-BR" dirty="0"/>
              <a:t>b) Agora, faça um quadrado mágico com os números naturais de 4 a 12 e com soma mágica igual a 24.</a:t>
            </a:r>
          </a:p>
          <a:p>
            <a:pPr marL="342900" indent="-342900" algn="just">
              <a:lnSpc>
                <a:spcPct val="150000"/>
              </a:lnSpc>
              <a:defRPr/>
            </a:pPr>
            <a:r>
              <a:rPr lang="pt-BR" sz="1400" b="1" i="1" u="sng" dirty="0">
                <a:solidFill>
                  <a:srgbClr val="FF0000"/>
                </a:solidFill>
              </a:rPr>
              <a:t>Resposta</a:t>
            </a:r>
            <a:r>
              <a:rPr lang="pt-BR" sz="1400" dirty="0">
                <a:solidFill>
                  <a:srgbClr val="FF0000"/>
                </a:solidFill>
              </a:rPr>
              <a:t>: Existem diversas respostas, exemplos a)                         b</a:t>
            </a:r>
            <a:r>
              <a:rPr lang="pt-BR" sz="1400" dirty="0" smtClean="0">
                <a:solidFill>
                  <a:srgbClr val="FF0000"/>
                </a:solidFill>
              </a:rPr>
              <a:t>)</a:t>
            </a:r>
            <a:endParaRPr lang="pt-BR" dirty="0"/>
          </a:p>
        </p:txBody>
      </p:sp>
      <p:graphicFrame>
        <p:nvGraphicFramePr>
          <p:cNvPr id="5" name="Tabela 4"/>
          <p:cNvGraphicFramePr>
            <a:graphicFrameLocks noGrp="1"/>
          </p:cNvGraphicFramePr>
          <p:nvPr/>
        </p:nvGraphicFramePr>
        <p:xfrm>
          <a:off x="2987675" y="4005263"/>
          <a:ext cx="1728192" cy="1368153"/>
        </p:xfrm>
        <a:graphic>
          <a:graphicData uri="http://schemas.openxmlformats.org/drawingml/2006/table">
            <a:tbl>
              <a:tblPr/>
              <a:tblGrid>
                <a:gridCol w="576064"/>
                <a:gridCol w="576064"/>
                <a:gridCol w="576064"/>
              </a:tblGrid>
              <a:tr h="456051">
                <a:tc>
                  <a:txBody>
                    <a:bodyPr/>
                    <a:lstStyle/>
                    <a:p>
                      <a:pPr>
                        <a:lnSpc>
                          <a:spcPct val="115000"/>
                        </a:lnSpc>
                        <a:spcAft>
                          <a:spcPts val="0"/>
                        </a:spcAft>
                      </a:pPr>
                      <a:endParaRPr lang="pt-BR"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pt-BR"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pt-BR"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6051">
                <a:tc>
                  <a:txBody>
                    <a:bodyPr/>
                    <a:lstStyle/>
                    <a:p>
                      <a:pPr>
                        <a:lnSpc>
                          <a:spcPct val="115000"/>
                        </a:lnSpc>
                        <a:spcAft>
                          <a:spcPts val="0"/>
                        </a:spcAft>
                      </a:pPr>
                      <a:endParaRPr lang="pt-BR"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pt-BR"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pt-BR"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6051">
                <a:tc>
                  <a:txBody>
                    <a:bodyPr/>
                    <a:lstStyle/>
                    <a:p>
                      <a:pPr>
                        <a:lnSpc>
                          <a:spcPct val="115000"/>
                        </a:lnSpc>
                        <a:spcAft>
                          <a:spcPts val="0"/>
                        </a:spcAft>
                      </a:pPr>
                      <a:endParaRPr lang="pt-BR"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pt-BR"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pt-BR"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9" name="Tabela 8"/>
          <p:cNvGraphicFramePr>
            <a:graphicFrameLocks noGrp="1"/>
          </p:cNvGraphicFramePr>
          <p:nvPr>
            <p:extLst>
              <p:ext uri="{D42A27DB-BD31-4B8C-83A1-F6EECF244321}">
                <p14:modId xmlns:p14="http://schemas.microsoft.com/office/powerpoint/2010/main" val="2005734782"/>
              </p:ext>
            </p:extLst>
          </p:nvPr>
        </p:nvGraphicFramePr>
        <p:xfrm>
          <a:off x="4788024" y="6021288"/>
          <a:ext cx="864096" cy="684078"/>
        </p:xfrm>
        <a:graphic>
          <a:graphicData uri="http://schemas.openxmlformats.org/drawingml/2006/table">
            <a:tbl>
              <a:tblPr/>
              <a:tblGrid>
                <a:gridCol w="288032"/>
                <a:gridCol w="288032"/>
                <a:gridCol w="288032"/>
              </a:tblGrid>
              <a:tr h="228026">
                <a:tc>
                  <a:txBody>
                    <a:bodyPr/>
                    <a:lstStyle/>
                    <a:p>
                      <a:pPr algn="ctr">
                        <a:lnSpc>
                          <a:spcPct val="115000"/>
                        </a:lnSpc>
                        <a:spcAft>
                          <a:spcPts val="0"/>
                        </a:spcAft>
                      </a:pPr>
                      <a:r>
                        <a:rPr lang="pt-BR" sz="1200" dirty="0" smtClean="0">
                          <a:latin typeface="Calibri"/>
                          <a:ea typeface="Calibri"/>
                          <a:cs typeface="Times New Roman"/>
                        </a:rPr>
                        <a:t>2</a:t>
                      </a:r>
                      <a:endParaRPr lang="pt-BR" sz="1200" dirty="0">
                        <a:latin typeface="Calibri"/>
                        <a:ea typeface="Calibri"/>
                        <a:cs typeface="Times New Roman"/>
                      </a:endParaRPr>
                    </a:p>
                  </a:txBody>
                  <a:tcPr marL="34290" marR="342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pt-BR" sz="1200" dirty="0" smtClean="0">
                          <a:latin typeface="Calibri"/>
                          <a:ea typeface="Calibri"/>
                          <a:cs typeface="Times New Roman"/>
                        </a:rPr>
                        <a:t>7</a:t>
                      </a:r>
                      <a:endParaRPr lang="pt-BR" sz="1200" dirty="0">
                        <a:latin typeface="Calibri"/>
                        <a:ea typeface="Calibri"/>
                        <a:cs typeface="Times New Roman"/>
                      </a:endParaRPr>
                    </a:p>
                  </a:txBody>
                  <a:tcPr marL="34290" marR="342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pt-BR" sz="1200" dirty="0" smtClean="0">
                          <a:latin typeface="Calibri"/>
                          <a:ea typeface="Calibri"/>
                          <a:cs typeface="Times New Roman"/>
                        </a:rPr>
                        <a:t>6</a:t>
                      </a:r>
                      <a:endParaRPr lang="pt-BR" sz="1200" dirty="0">
                        <a:latin typeface="Calibri"/>
                        <a:ea typeface="Calibri"/>
                        <a:cs typeface="Times New Roman"/>
                      </a:endParaRPr>
                    </a:p>
                  </a:txBody>
                  <a:tcPr marL="34290" marR="342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8026">
                <a:tc>
                  <a:txBody>
                    <a:bodyPr/>
                    <a:lstStyle/>
                    <a:p>
                      <a:pPr algn="ctr">
                        <a:lnSpc>
                          <a:spcPct val="115000"/>
                        </a:lnSpc>
                        <a:spcAft>
                          <a:spcPts val="0"/>
                        </a:spcAft>
                      </a:pPr>
                      <a:r>
                        <a:rPr lang="pt-BR" sz="1200" dirty="0" smtClean="0">
                          <a:latin typeface="Calibri"/>
                          <a:ea typeface="Calibri"/>
                          <a:cs typeface="Times New Roman"/>
                        </a:rPr>
                        <a:t>9</a:t>
                      </a:r>
                      <a:endParaRPr lang="pt-BR" sz="1200" dirty="0">
                        <a:latin typeface="Calibri"/>
                        <a:ea typeface="Calibri"/>
                        <a:cs typeface="Times New Roman"/>
                      </a:endParaRPr>
                    </a:p>
                  </a:txBody>
                  <a:tcPr marL="34290" marR="342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pt-BR" sz="1200" dirty="0" smtClean="0">
                          <a:latin typeface="Calibri"/>
                          <a:ea typeface="Calibri"/>
                          <a:cs typeface="Times New Roman"/>
                        </a:rPr>
                        <a:t>5</a:t>
                      </a:r>
                      <a:endParaRPr lang="pt-BR" sz="1200" dirty="0">
                        <a:latin typeface="Calibri"/>
                        <a:ea typeface="Calibri"/>
                        <a:cs typeface="Times New Roman"/>
                      </a:endParaRPr>
                    </a:p>
                  </a:txBody>
                  <a:tcPr marL="34290" marR="342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pt-BR" sz="1200" dirty="0" smtClean="0">
                          <a:latin typeface="Calibri"/>
                          <a:ea typeface="Calibri"/>
                          <a:cs typeface="Times New Roman"/>
                        </a:rPr>
                        <a:t>1</a:t>
                      </a:r>
                      <a:endParaRPr lang="pt-BR" sz="1200" dirty="0">
                        <a:latin typeface="Calibri"/>
                        <a:ea typeface="Calibri"/>
                        <a:cs typeface="Times New Roman"/>
                      </a:endParaRPr>
                    </a:p>
                  </a:txBody>
                  <a:tcPr marL="34290" marR="342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8026">
                <a:tc>
                  <a:txBody>
                    <a:bodyPr/>
                    <a:lstStyle/>
                    <a:p>
                      <a:pPr algn="ctr">
                        <a:lnSpc>
                          <a:spcPct val="115000"/>
                        </a:lnSpc>
                        <a:spcAft>
                          <a:spcPts val="0"/>
                        </a:spcAft>
                      </a:pPr>
                      <a:r>
                        <a:rPr lang="pt-BR" sz="1200" dirty="0" smtClean="0">
                          <a:latin typeface="Calibri"/>
                          <a:ea typeface="Calibri"/>
                          <a:cs typeface="Times New Roman"/>
                        </a:rPr>
                        <a:t>4</a:t>
                      </a:r>
                      <a:endParaRPr lang="pt-BR" sz="1200" dirty="0">
                        <a:latin typeface="Calibri"/>
                        <a:ea typeface="Calibri"/>
                        <a:cs typeface="Times New Roman"/>
                      </a:endParaRPr>
                    </a:p>
                  </a:txBody>
                  <a:tcPr marL="34290" marR="342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pt-BR" sz="1200" dirty="0" smtClean="0">
                          <a:latin typeface="Calibri"/>
                          <a:ea typeface="Calibri"/>
                          <a:cs typeface="Times New Roman"/>
                        </a:rPr>
                        <a:t>3</a:t>
                      </a:r>
                      <a:endParaRPr lang="pt-BR" sz="1200" dirty="0">
                        <a:latin typeface="Calibri"/>
                        <a:ea typeface="Calibri"/>
                        <a:cs typeface="Times New Roman"/>
                      </a:endParaRPr>
                    </a:p>
                  </a:txBody>
                  <a:tcPr marL="34290" marR="342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pt-BR" sz="1200" dirty="0" smtClean="0">
                          <a:latin typeface="Calibri"/>
                          <a:ea typeface="Calibri"/>
                          <a:cs typeface="Times New Roman"/>
                        </a:rPr>
                        <a:t>8</a:t>
                      </a:r>
                      <a:endParaRPr lang="pt-BR" sz="1200" dirty="0">
                        <a:latin typeface="Calibri"/>
                        <a:ea typeface="Calibri"/>
                        <a:cs typeface="Times New Roman"/>
                      </a:endParaRPr>
                    </a:p>
                  </a:txBody>
                  <a:tcPr marL="34290" marR="342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10" name="Tabela 9"/>
          <p:cNvGraphicFramePr>
            <a:graphicFrameLocks noGrp="1"/>
          </p:cNvGraphicFramePr>
          <p:nvPr>
            <p:extLst>
              <p:ext uri="{D42A27DB-BD31-4B8C-83A1-F6EECF244321}">
                <p14:modId xmlns:p14="http://schemas.microsoft.com/office/powerpoint/2010/main" val="2783182440"/>
              </p:ext>
            </p:extLst>
          </p:nvPr>
        </p:nvGraphicFramePr>
        <p:xfrm>
          <a:off x="6084168" y="6021288"/>
          <a:ext cx="864096" cy="684078"/>
        </p:xfrm>
        <a:graphic>
          <a:graphicData uri="http://schemas.openxmlformats.org/drawingml/2006/table">
            <a:tbl>
              <a:tblPr/>
              <a:tblGrid>
                <a:gridCol w="288032"/>
                <a:gridCol w="288032"/>
                <a:gridCol w="288032"/>
              </a:tblGrid>
              <a:tr h="228026">
                <a:tc>
                  <a:txBody>
                    <a:bodyPr/>
                    <a:lstStyle/>
                    <a:p>
                      <a:pPr algn="ctr">
                        <a:lnSpc>
                          <a:spcPct val="115000"/>
                        </a:lnSpc>
                        <a:spcAft>
                          <a:spcPts val="0"/>
                        </a:spcAft>
                      </a:pPr>
                      <a:r>
                        <a:rPr lang="pt-BR" sz="1200" dirty="0" smtClean="0">
                          <a:latin typeface="Calibri"/>
                          <a:ea typeface="Calibri"/>
                          <a:cs typeface="Times New Roman"/>
                        </a:rPr>
                        <a:t>5</a:t>
                      </a:r>
                      <a:endParaRPr lang="pt-BR" sz="1200" dirty="0">
                        <a:latin typeface="Calibri"/>
                        <a:ea typeface="Calibri"/>
                        <a:cs typeface="Times New Roman"/>
                      </a:endParaRPr>
                    </a:p>
                  </a:txBody>
                  <a:tcPr marL="34290" marR="342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pt-BR" sz="1200" dirty="0" smtClean="0">
                          <a:latin typeface="Calibri"/>
                          <a:ea typeface="Calibri"/>
                          <a:cs typeface="Times New Roman"/>
                        </a:rPr>
                        <a:t>12</a:t>
                      </a:r>
                      <a:endParaRPr lang="pt-BR" sz="1200" dirty="0">
                        <a:latin typeface="Calibri"/>
                        <a:ea typeface="Calibri"/>
                        <a:cs typeface="Times New Roman"/>
                      </a:endParaRPr>
                    </a:p>
                  </a:txBody>
                  <a:tcPr marL="34290" marR="342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pt-BR" sz="1200" dirty="0" smtClean="0">
                          <a:latin typeface="Calibri"/>
                          <a:ea typeface="Calibri"/>
                          <a:cs typeface="Times New Roman"/>
                        </a:rPr>
                        <a:t>7</a:t>
                      </a:r>
                      <a:endParaRPr lang="pt-BR" sz="1200" dirty="0">
                        <a:latin typeface="Calibri"/>
                        <a:ea typeface="Calibri"/>
                        <a:cs typeface="Times New Roman"/>
                      </a:endParaRPr>
                    </a:p>
                  </a:txBody>
                  <a:tcPr marL="34290" marR="342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8026">
                <a:tc>
                  <a:txBody>
                    <a:bodyPr/>
                    <a:lstStyle/>
                    <a:p>
                      <a:pPr algn="ctr">
                        <a:lnSpc>
                          <a:spcPct val="115000"/>
                        </a:lnSpc>
                        <a:spcAft>
                          <a:spcPts val="0"/>
                        </a:spcAft>
                      </a:pPr>
                      <a:r>
                        <a:rPr lang="pt-BR" sz="1200" dirty="0" smtClean="0">
                          <a:latin typeface="Calibri"/>
                          <a:ea typeface="Calibri"/>
                          <a:cs typeface="Times New Roman"/>
                        </a:rPr>
                        <a:t>10</a:t>
                      </a:r>
                      <a:endParaRPr lang="pt-BR" sz="1200" dirty="0">
                        <a:latin typeface="Calibri"/>
                        <a:ea typeface="Calibri"/>
                        <a:cs typeface="Times New Roman"/>
                      </a:endParaRPr>
                    </a:p>
                  </a:txBody>
                  <a:tcPr marL="34290" marR="342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pt-BR" sz="1200" dirty="0" smtClean="0">
                          <a:latin typeface="Calibri"/>
                          <a:ea typeface="Calibri"/>
                          <a:cs typeface="Times New Roman"/>
                        </a:rPr>
                        <a:t>8</a:t>
                      </a:r>
                      <a:endParaRPr lang="pt-BR" sz="1200" dirty="0">
                        <a:latin typeface="Calibri"/>
                        <a:ea typeface="Calibri"/>
                        <a:cs typeface="Times New Roman"/>
                      </a:endParaRPr>
                    </a:p>
                  </a:txBody>
                  <a:tcPr marL="34290" marR="342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pt-BR" sz="1200" dirty="0" smtClean="0">
                          <a:latin typeface="Calibri"/>
                          <a:ea typeface="Calibri"/>
                          <a:cs typeface="Times New Roman"/>
                        </a:rPr>
                        <a:t>6</a:t>
                      </a:r>
                      <a:endParaRPr lang="pt-BR" sz="1200" dirty="0">
                        <a:latin typeface="Calibri"/>
                        <a:ea typeface="Calibri"/>
                        <a:cs typeface="Times New Roman"/>
                      </a:endParaRPr>
                    </a:p>
                  </a:txBody>
                  <a:tcPr marL="34290" marR="342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8026">
                <a:tc>
                  <a:txBody>
                    <a:bodyPr/>
                    <a:lstStyle/>
                    <a:p>
                      <a:pPr algn="ctr">
                        <a:lnSpc>
                          <a:spcPct val="115000"/>
                        </a:lnSpc>
                        <a:spcAft>
                          <a:spcPts val="0"/>
                        </a:spcAft>
                      </a:pPr>
                      <a:r>
                        <a:rPr lang="pt-BR" sz="1200" dirty="0" smtClean="0">
                          <a:latin typeface="Calibri"/>
                          <a:ea typeface="Calibri"/>
                          <a:cs typeface="Times New Roman"/>
                        </a:rPr>
                        <a:t>9</a:t>
                      </a:r>
                      <a:endParaRPr lang="pt-BR" sz="1200" dirty="0">
                        <a:latin typeface="Calibri"/>
                        <a:ea typeface="Calibri"/>
                        <a:cs typeface="Times New Roman"/>
                      </a:endParaRPr>
                    </a:p>
                  </a:txBody>
                  <a:tcPr marL="34290" marR="342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pt-BR" sz="1200" dirty="0" smtClean="0">
                          <a:latin typeface="Calibri"/>
                          <a:ea typeface="Calibri"/>
                          <a:cs typeface="Times New Roman"/>
                        </a:rPr>
                        <a:t>4</a:t>
                      </a:r>
                      <a:endParaRPr lang="pt-BR" sz="1200" dirty="0">
                        <a:latin typeface="Calibri"/>
                        <a:ea typeface="Calibri"/>
                        <a:cs typeface="Times New Roman"/>
                      </a:endParaRPr>
                    </a:p>
                  </a:txBody>
                  <a:tcPr marL="34290" marR="342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pt-BR" sz="1200" dirty="0" smtClean="0">
                          <a:latin typeface="Calibri"/>
                          <a:ea typeface="Calibri"/>
                          <a:cs typeface="Times New Roman"/>
                        </a:rPr>
                        <a:t>11</a:t>
                      </a:r>
                      <a:endParaRPr lang="pt-BR" sz="1200" dirty="0">
                        <a:latin typeface="Calibri"/>
                        <a:ea typeface="Calibri"/>
                        <a:cs typeface="Times New Roman"/>
                      </a:endParaRPr>
                    </a:p>
                  </a:txBody>
                  <a:tcPr marL="34290" marR="342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316">
                                            <p:txEl>
                                              <p:pRg st="7" end="7"/>
                                            </p:txEl>
                                          </p:spTgt>
                                        </p:tgtEl>
                                        <p:attrNameLst>
                                          <p:attrName>style.visibility</p:attrName>
                                        </p:attrNameLst>
                                      </p:cBhvr>
                                      <p:to>
                                        <p:strVal val="visible"/>
                                      </p:to>
                                    </p:set>
                                    <p:anim calcmode="lin" valueType="num">
                                      <p:cBhvr additive="base">
                                        <p:cTn id="7" dur="500" fill="hold"/>
                                        <p:tgtEl>
                                          <p:spTgt spid="13316">
                                            <p:txEl>
                                              <p:pRg st="7" end="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316">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CaixaDeTexto 3"/>
          <p:cNvSpPr txBox="1">
            <a:spLocks noChangeArrowheads="1"/>
          </p:cNvSpPr>
          <p:nvPr/>
        </p:nvSpPr>
        <p:spPr bwMode="auto">
          <a:xfrm>
            <a:off x="179388" y="0"/>
            <a:ext cx="6121400" cy="923925"/>
          </a:xfrm>
          <a:prstGeom prst="rect">
            <a:avLst/>
          </a:prstGeom>
          <a:noFill/>
          <a:ln w="9525">
            <a:noFill/>
            <a:miter lim="800000"/>
            <a:headEnd/>
            <a:tailEnd/>
          </a:ln>
        </p:spPr>
        <p:txBody>
          <a:bodyPr>
            <a:spAutoFit/>
          </a:bodyPr>
          <a:lstStyle/>
          <a:p>
            <a:r>
              <a:rPr lang="pt-BR" b="1" dirty="0">
                <a:solidFill>
                  <a:schemeClr val="bg1"/>
                </a:solidFill>
                <a:latin typeface="Calibri" pitchFamily="34" charset="0"/>
              </a:rPr>
              <a:t>MATEMÁTICA, </a:t>
            </a:r>
            <a:r>
              <a:rPr lang="pt-BR" b="1" dirty="0">
                <a:solidFill>
                  <a:schemeClr val="bg1"/>
                </a:solidFill>
                <a:latin typeface="Calibri" pitchFamily="34" charset="0"/>
              </a:rPr>
              <a:t>6º Ano do Ensino Fundamental</a:t>
            </a:r>
            <a:endParaRPr lang="pt-BR" b="1" dirty="0">
              <a:solidFill>
                <a:schemeClr val="bg1"/>
              </a:solidFill>
              <a:latin typeface="Calibri" pitchFamily="34" charset="0"/>
            </a:endParaRPr>
          </a:p>
          <a:p>
            <a:r>
              <a:rPr lang="pt-BR" dirty="0">
                <a:solidFill>
                  <a:schemeClr val="bg1"/>
                </a:solidFill>
                <a:latin typeface="Calibri" pitchFamily="34" charset="0"/>
              </a:rPr>
              <a:t>Operações com números naturais: adição, subtração – resolução de problemas </a:t>
            </a:r>
          </a:p>
        </p:txBody>
      </p:sp>
      <p:sp>
        <p:nvSpPr>
          <p:cNvPr id="15363" name="CaixaDeTexto 3"/>
          <p:cNvSpPr txBox="1">
            <a:spLocks noChangeArrowheads="1"/>
          </p:cNvSpPr>
          <p:nvPr/>
        </p:nvSpPr>
        <p:spPr bwMode="auto">
          <a:xfrm>
            <a:off x="250825" y="981075"/>
            <a:ext cx="8424863" cy="584200"/>
          </a:xfrm>
          <a:prstGeom prst="rect">
            <a:avLst/>
          </a:prstGeom>
          <a:noFill/>
          <a:ln w="9525">
            <a:noFill/>
            <a:miter lim="800000"/>
            <a:headEnd/>
            <a:tailEnd/>
          </a:ln>
        </p:spPr>
        <p:txBody>
          <a:bodyPr>
            <a:spAutoFit/>
          </a:bodyPr>
          <a:lstStyle/>
          <a:p>
            <a:pPr algn="ctr"/>
            <a:r>
              <a:rPr lang="pt-BR" sz="3200">
                <a:solidFill>
                  <a:srgbClr val="FF0000"/>
                </a:solidFill>
              </a:rPr>
              <a:t>Resolvendo Problemas</a:t>
            </a:r>
          </a:p>
        </p:txBody>
      </p:sp>
      <p:sp>
        <p:nvSpPr>
          <p:cNvPr id="13316" name="CaixaDeTexto 10"/>
          <p:cNvSpPr txBox="1">
            <a:spLocks noChangeArrowheads="1"/>
          </p:cNvSpPr>
          <p:nvPr/>
        </p:nvSpPr>
        <p:spPr bwMode="auto">
          <a:xfrm>
            <a:off x="395289" y="1773238"/>
            <a:ext cx="6048920" cy="4939814"/>
          </a:xfrm>
          <a:prstGeom prst="rect">
            <a:avLst/>
          </a:prstGeom>
          <a:noFill/>
          <a:ln w="9525">
            <a:noFill/>
            <a:miter lim="800000"/>
            <a:headEnd/>
            <a:tailEnd/>
          </a:ln>
        </p:spPr>
        <p:txBody>
          <a:bodyPr wrap="square">
            <a:spAutoFit/>
          </a:bodyPr>
          <a:lstStyle/>
          <a:p>
            <a:pPr algn="just">
              <a:lnSpc>
                <a:spcPct val="150000"/>
              </a:lnSpc>
              <a:defRPr/>
            </a:pPr>
            <a:r>
              <a:rPr lang="pt-BR" sz="1500" dirty="0">
                <a:solidFill>
                  <a:srgbClr val="00B0F0"/>
                </a:solidFill>
              </a:rPr>
              <a:t>07. </a:t>
            </a:r>
            <a:r>
              <a:rPr lang="pt-BR" sz="1500" dirty="0"/>
              <a:t>(DANTE, 2007, p. 35 - Adaptada) Um número chama-se </a:t>
            </a:r>
            <a:r>
              <a:rPr lang="pt-BR" sz="1500" i="1" dirty="0"/>
              <a:t>palíndromo</a:t>
            </a:r>
            <a:r>
              <a:rPr lang="pt-BR" sz="1500" dirty="0"/>
              <a:t> ou </a:t>
            </a:r>
            <a:r>
              <a:rPr lang="pt-BR" sz="1500" i="1" dirty="0" err="1"/>
              <a:t>capicua</a:t>
            </a:r>
            <a:r>
              <a:rPr lang="pt-BR" sz="1500" dirty="0"/>
              <a:t> quando sua leitura da esquerda para a direita ou da direita para a esquerda é a mesma. Exemplos: 33, 636 e 2002.</a:t>
            </a:r>
          </a:p>
          <a:p>
            <a:pPr algn="just">
              <a:lnSpc>
                <a:spcPct val="150000"/>
              </a:lnSpc>
              <a:defRPr/>
            </a:pPr>
            <a:r>
              <a:rPr lang="pt-BR" sz="1500" dirty="0"/>
              <a:t>Para produzir números palíndromos, basta seguir as regras do fluxograma.</a:t>
            </a:r>
          </a:p>
          <a:p>
            <a:pPr marL="342900" indent="-342900" algn="just">
              <a:lnSpc>
                <a:spcPct val="150000"/>
              </a:lnSpc>
              <a:buFontTx/>
              <a:buAutoNum type="alphaLcParenR"/>
              <a:defRPr/>
            </a:pPr>
            <a:r>
              <a:rPr lang="pt-BR" sz="1500" dirty="0">
                <a:solidFill>
                  <a:srgbClr val="00B0F0"/>
                </a:solidFill>
              </a:rPr>
              <a:t>Agora crie números palíndromos a partir de cada um destes números:</a:t>
            </a:r>
          </a:p>
          <a:p>
            <a:pPr marL="342900" indent="-342900" algn="just">
              <a:lnSpc>
                <a:spcPct val="150000"/>
              </a:lnSpc>
              <a:defRPr/>
            </a:pPr>
            <a:r>
              <a:rPr lang="pt-BR" sz="1500" dirty="0">
                <a:solidFill>
                  <a:srgbClr val="00B0F0"/>
                </a:solidFill>
              </a:rPr>
              <a:t>231</a:t>
            </a:r>
          </a:p>
          <a:p>
            <a:pPr marL="342900" indent="-342900" algn="just">
              <a:lnSpc>
                <a:spcPct val="150000"/>
              </a:lnSpc>
              <a:defRPr/>
            </a:pPr>
            <a:r>
              <a:rPr lang="pt-BR" sz="1500" dirty="0">
                <a:solidFill>
                  <a:srgbClr val="00B0F0"/>
                </a:solidFill>
              </a:rPr>
              <a:t>85</a:t>
            </a:r>
          </a:p>
          <a:p>
            <a:pPr marL="342900" indent="-342900" algn="just">
              <a:lnSpc>
                <a:spcPct val="150000"/>
              </a:lnSpc>
              <a:defRPr/>
            </a:pPr>
            <a:r>
              <a:rPr lang="pt-BR" sz="1500" dirty="0">
                <a:solidFill>
                  <a:srgbClr val="00B0F0"/>
                </a:solidFill>
              </a:rPr>
              <a:t>562</a:t>
            </a:r>
          </a:p>
          <a:p>
            <a:pPr marL="342900" indent="-342900" algn="just">
              <a:lnSpc>
                <a:spcPct val="150000"/>
              </a:lnSpc>
              <a:defRPr/>
            </a:pPr>
            <a:endParaRPr lang="pt-BR" sz="1500" dirty="0">
              <a:solidFill>
                <a:srgbClr val="00B0F0"/>
              </a:solidFill>
            </a:endParaRPr>
          </a:p>
          <a:p>
            <a:pPr marL="342900" indent="-342900" algn="just">
              <a:lnSpc>
                <a:spcPct val="150000"/>
              </a:lnSpc>
              <a:defRPr/>
            </a:pPr>
            <a:r>
              <a:rPr lang="pt-BR" sz="1500" dirty="0">
                <a:solidFill>
                  <a:srgbClr val="00B0F0"/>
                </a:solidFill>
              </a:rPr>
              <a:t>b) Qual ano do século XX é um número palíndromo?    </a:t>
            </a:r>
          </a:p>
          <a:p>
            <a:pPr algn="just">
              <a:lnSpc>
                <a:spcPct val="150000"/>
              </a:lnSpc>
              <a:defRPr/>
            </a:pPr>
            <a:r>
              <a:rPr lang="pt-BR" sz="1500" dirty="0">
                <a:solidFill>
                  <a:srgbClr val="00B0F0"/>
                </a:solidFill>
              </a:rPr>
              <a:t>c) Qual próximo ano que será palíndromo ou </a:t>
            </a:r>
            <a:r>
              <a:rPr lang="pt-BR" sz="1500" dirty="0" err="1">
                <a:solidFill>
                  <a:srgbClr val="00B0F0"/>
                </a:solidFill>
              </a:rPr>
              <a:t>capicua</a:t>
            </a:r>
            <a:r>
              <a:rPr lang="pt-BR" sz="1500" dirty="0">
                <a:solidFill>
                  <a:srgbClr val="00B0F0"/>
                </a:solidFill>
              </a:rPr>
              <a:t>?</a:t>
            </a:r>
          </a:p>
          <a:p>
            <a:pPr algn="just">
              <a:lnSpc>
                <a:spcPct val="150000"/>
              </a:lnSpc>
              <a:defRPr/>
            </a:pPr>
            <a:r>
              <a:rPr lang="pt-BR" sz="1500" i="1" dirty="0">
                <a:solidFill>
                  <a:srgbClr val="FF0000"/>
                </a:solidFill>
              </a:rPr>
              <a:t>Respostas: a) 363; 484; 45 254 b) 1991  c) 2112 </a:t>
            </a:r>
          </a:p>
        </p:txBody>
      </p:sp>
      <p:grpSp>
        <p:nvGrpSpPr>
          <p:cNvPr id="6" name="Grupo 5"/>
          <p:cNvGrpSpPr/>
          <p:nvPr/>
        </p:nvGrpSpPr>
        <p:grpSpPr>
          <a:xfrm>
            <a:off x="6374723" y="1562195"/>
            <a:ext cx="2440210" cy="467181"/>
            <a:chOff x="8972550" y="1477089"/>
            <a:chExt cx="2440210" cy="467181"/>
          </a:xfrm>
        </p:grpSpPr>
        <p:sp>
          <p:nvSpPr>
            <p:cNvPr id="7" name="Retângulo 6"/>
            <p:cNvSpPr/>
            <p:nvPr/>
          </p:nvSpPr>
          <p:spPr>
            <a:xfrm>
              <a:off x="9130283" y="1477089"/>
              <a:ext cx="2124744" cy="467181"/>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pt-BR"/>
            </a:p>
          </p:txBody>
        </p:sp>
        <p:sp>
          <p:nvSpPr>
            <p:cNvPr id="8" name="CaixaDeTexto 7"/>
            <p:cNvSpPr txBox="1"/>
            <p:nvPr/>
          </p:nvSpPr>
          <p:spPr>
            <a:xfrm>
              <a:off x="8972550" y="1556791"/>
              <a:ext cx="2440210" cy="307777"/>
            </a:xfrm>
            <a:prstGeom prst="rect">
              <a:avLst/>
            </a:prstGeom>
            <a:noFill/>
          </p:spPr>
          <p:txBody>
            <a:bodyPr wrap="square" rtlCol="0">
              <a:spAutoFit/>
            </a:bodyPr>
            <a:lstStyle/>
            <a:p>
              <a:pPr algn="ctr"/>
              <a:r>
                <a:rPr lang="pt-BR" sz="1400" dirty="0" smtClean="0"/>
                <a:t>Escreva um número</a:t>
              </a:r>
              <a:endParaRPr lang="pt-BR" sz="1400" dirty="0"/>
            </a:p>
          </p:txBody>
        </p:sp>
      </p:grpSp>
      <p:grpSp>
        <p:nvGrpSpPr>
          <p:cNvPr id="9" name="Grupo 8"/>
          <p:cNvGrpSpPr/>
          <p:nvPr/>
        </p:nvGrpSpPr>
        <p:grpSpPr>
          <a:xfrm>
            <a:off x="6374723" y="2291006"/>
            <a:ext cx="2440210" cy="523220"/>
            <a:chOff x="8972550" y="2420640"/>
            <a:chExt cx="2440210" cy="523220"/>
          </a:xfrm>
        </p:grpSpPr>
        <p:sp>
          <p:nvSpPr>
            <p:cNvPr id="10" name="Retângulo 9"/>
            <p:cNvSpPr/>
            <p:nvPr/>
          </p:nvSpPr>
          <p:spPr>
            <a:xfrm>
              <a:off x="9130283" y="2448660"/>
              <a:ext cx="2124744" cy="467181"/>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pt-BR"/>
            </a:p>
          </p:txBody>
        </p:sp>
        <p:sp>
          <p:nvSpPr>
            <p:cNvPr id="11" name="CaixaDeTexto 10"/>
            <p:cNvSpPr txBox="1"/>
            <p:nvPr/>
          </p:nvSpPr>
          <p:spPr>
            <a:xfrm>
              <a:off x="8972550" y="2420640"/>
              <a:ext cx="2440210" cy="523220"/>
            </a:xfrm>
            <a:prstGeom prst="rect">
              <a:avLst/>
            </a:prstGeom>
            <a:noFill/>
          </p:spPr>
          <p:txBody>
            <a:bodyPr wrap="square" rtlCol="0">
              <a:spAutoFit/>
            </a:bodyPr>
            <a:lstStyle/>
            <a:p>
              <a:pPr algn="ctr"/>
              <a:r>
                <a:rPr lang="pt-BR" sz="1400" dirty="0" smtClean="0"/>
                <a:t>Inverta aposição dos seus algarismos.</a:t>
              </a:r>
              <a:endParaRPr lang="pt-BR" sz="1400" dirty="0"/>
            </a:p>
          </p:txBody>
        </p:sp>
      </p:grpSp>
      <p:grpSp>
        <p:nvGrpSpPr>
          <p:cNvPr id="12" name="Grupo 11"/>
          <p:cNvGrpSpPr/>
          <p:nvPr/>
        </p:nvGrpSpPr>
        <p:grpSpPr>
          <a:xfrm>
            <a:off x="6374723" y="3068409"/>
            <a:ext cx="2440210" cy="467181"/>
            <a:chOff x="8972550" y="3565321"/>
            <a:chExt cx="2440210" cy="467181"/>
          </a:xfrm>
        </p:grpSpPr>
        <p:sp>
          <p:nvSpPr>
            <p:cNvPr id="13" name="Retângulo 12"/>
            <p:cNvSpPr/>
            <p:nvPr/>
          </p:nvSpPr>
          <p:spPr>
            <a:xfrm>
              <a:off x="9130283" y="3565321"/>
              <a:ext cx="2124744" cy="467181"/>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pt-BR"/>
            </a:p>
          </p:txBody>
        </p:sp>
        <p:sp>
          <p:nvSpPr>
            <p:cNvPr id="14" name="CaixaDeTexto 13"/>
            <p:cNvSpPr txBox="1"/>
            <p:nvPr/>
          </p:nvSpPr>
          <p:spPr>
            <a:xfrm>
              <a:off x="8972550" y="3645023"/>
              <a:ext cx="2440210" cy="307777"/>
            </a:xfrm>
            <a:prstGeom prst="rect">
              <a:avLst/>
            </a:prstGeom>
            <a:noFill/>
          </p:spPr>
          <p:txBody>
            <a:bodyPr wrap="square" rtlCol="0">
              <a:spAutoFit/>
            </a:bodyPr>
            <a:lstStyle/>
            <a:p>
              <a:pPr algn="ctr"/>
              <a:r>
                <a:rPr lang="pt-BR" sz="1400" dirty="0" smtClean="0"/>
                <a:t>Some os dois números</a:t>
              </a:r>
              <a:endParaRPr lang="pt-BR" sz="1400" dirty="0"/>
            </a:p>
          </p:txBody>
        </p:sp>
      </p:grpSp>
      <p:grpSp>
        <p:nvGrpSpPr>
          <p:cNvPr id="15" name="Grupo 14"/>
          <p:cNvGrpSpPr/>
          <p:nvPr/>
        </p:nvGrpSpPr>
        <p:grpSpPr>
          <a:xfrm>
            <a:off x="6374723" y="3781420"/>
            <a:ext cx="2440210" cy="954107"/>
            <a:chOff x="8972550" y="4365104"/>
            <a:chExt cx="2440210" cy="954107"/>
          </a:xfrm>
        </p:grpSpPr>
        <p:sp>
          <p:nvSpPr>
            <p:cNvPr id="16" name="Retângulo 15"/>
            <p:cNvSpPr/>
            <p:nvPr/>
          </p:nvSpPr>
          <p:spPr>
            <a:xfrm>
              <a:off x="9130283" y="4395603"/>
              <a:ext cx="2124744" cy="893109"/>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pt-BR"/>
            </a:p>
          </p:txBody>
        </p:sp>
        <p:sp>
          <p:nvSpPr>
            <p:cNvPr id="17" name="CaixaDeTexto 16"/>
            <p:cNvSpPr txBox="1"/>
            <p:nvPr/>
          </p:nvSpPr>
          <p:spPr>
            <a:xfrm>
              <a:off x="8972550" y="4365104"/>
              <a:ext cx="2440210" cy="954107"/>
            </a:xfrm>
            <a:prstGeom prst="rect">
              <a:avLst/>
            </a:prstGeom>
            <a:noFill/>
          </p:spPr>
          <p:txBody>
            <a:bodyPr wrap="square" rtlCol="0">
              <a:spAutoFit/>
            </a:bodyPr>
            <a:lstStyle/>
            <a:p>
              <a:pPr algn="ctr"/>
              <a:r>
                <a:rPr lang="pt-BR" sz="1400" dirty="0" smtClean="0"/>
                <a:t>Some o resultado com o número que tenha os algarismos invertidos do resultado.</a:t>
              </a:r>
              <a:endParaRPr lang="pt-BR" sz="1400" dirty="0"/>
            </a:p>
          </p:txBody>
        </p:sp>
      </p:grpSp>
      <p:grpSp>
        <p:nvGrpSpPr>
          <p:cNvPr id="18" name="Grupo 17"/>
          <p:cNvGrpSpPr/>
          <p:nvPr/>
        </p:nvGrpSpPr>
        <p:grpSpPr>
          <a:xfrm>
            <a:off x="6388439" y="4966901"/>
            <a:ext cx="2440210" cy="988367"/>
            <a:chOff x="8986266" y="5269696"/>
            <a:chExt cx="2440210" cy="988367"/>
          </a:xfrm>
        </p:grpSpPr>
        <p:sp>
          <p:nvSpPr>
            <p:cNvPr id="19" name="Losango 18"/>
            <p:cNvSpPr/>
            <p:nvPr/>
          </p:nvSpPr>
          <p:spPr>
            <a:xfrm>
              <a:off x="9414283" y="5269696"/>
              <a:ext cx="1584176" cy="988367"/>
            </a:xfrm>
            <a:prstGeom prst="diamond">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pt-BR"/>
            </a:p>
          </p:txBody>
        </p:sp>
        <p:sp>
          <p:nvSpPr>
            <p:cNvPr id="20" name="CaixaDeTexto 19"/>
            <p:cNvSpPr txBox="1"/>
            <p:nvPr/>
          </p:nvSpPr>
          <p:spPr>
            <a:xfrm>
              <a:off x="8986266" y="5609991"/>
              <a:ext cx="2440210" cy="307777"/>
            </a:xfrm>
            <a:prstGeom prst="rect">
              <a:avLst/>
            </a:prstGeom>
            <a:noFill/>
          </p:spPr>
          <p:txBody>
            <a:bodyPr wrap="square" rtlCol="0">
              <a:spAutoFit/>
            </a:bodyPr>
            <a:lstStyle/>
            <a:p>
              <a:pPr algn="ctr"/>
              <a:r>
                <a:rPr lang="pt-BR" sz="1400" dirty="0" smtClean="0"/>
                <a:t>É palíndromo</a:t>
              </a:r>
              <a:endParaRPr lang="pt-BR" sz="1400" dirty="0"/>
            </a:p>
          </p:txBody>
        </p:sp>
      </p:grpSp>
      <p:grpSp>
        <p:nvGrpSpPr>
          <p:cNvPr id="21" name="Grupo 20"/>
          <p:cNvGrpSpPr/>
          <p:nvPr/>
        </p:nvGrpSpPr>
        <p:grpSpPr>
          <a:xfrm>
            <a:off x="6374723" y="6202179"/>
            <a:ext cx="2440210" cy="467181"/>
            <a:chOff x="8972550" y="6726401"/>
            <a:chExt cx="2440210" cy="467181"/>
          </a:xfrm>
        </p:grpSpPr>
        <p:sp>
          <p:nvSpPr>
            <p:cNvPr id="22" name="Retângulo 21"/>
            <p:cNvSpPr/>
            <p:nvPr/>
          </p:nvSpPr>
          <p:spPr>
            <a:xfrm>
              <a:off x="9130283" y="6726401"/>
              <a:ext cx="2124744" cy="467181"/>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pt-BR"/>
            </a:p>
          </p:txBody>
        </p:sp>
        <p:sp>
          <p:nvSpPr>
            <p:cNvPr id="23" name="CaixaDeTexto 22"/>
            <p:cNvSpPr txBox="1"/>
            <p:nvPr/>
          </p:nvSpPr>
          <p:spPr>
            <a:xfrm>
              <a:off x="8972550" y="6806103"/>
              <a:ext cx="2440210" cy="307777"/>
            </a:xfrm>
            <a:prstGeom prst="rect">
              <a:avLst/>
            </a:prstGeom>
            <a:noFill/>
          </p:spPr>
          <p:txBody>
            <a:bodyPr wrap="square" rtlCol="0">
              <a:spAutoFit/>
            </a:bodyPr>
            <a:lstStyle/>
            <a:p>
              <a:pPr algn="ctr"/>
              <a:r>
                <a:rPr lang="pt-BR" sz="1400" dirty="0" smtClean="0"/>
                <a:t>Pare</a:t>
              </a:r>
              <a:endParaRPr lang="pt-BR" sz="1400" dirty="0"/>
            </a:p>
          </p:txBody>
        </p:sp>
      </p:grpSp>
      <p:sp>
        <p:nvSpPr>
          <p:cNvPr id="24" name="CaixaDeTexto 23"/>
          <p:cNvSpPr txBox="1"/>
          <p:nvPr/>
        </p:nvSpPr>
        <p:spPr>
          <a:xfrm>
            <a:off x="8318939" y="5070842"/>
            <a:ext cx="717557" cy="307777"/>
          </a:xfrm>
          <a:prstGeom prst="rect">
            <a:avLst/>
          </a:prstGeom>
          <a:noFill/>
        </p:spPr>
        <p:txBody>
          <a:bodyPr wrap="square" rtlCol="0">
            <a:spAutoFit/>
          </a:bodyPr>
          <a:lstStyle/>
          <a:p>
            <a:pPr algn="ctr"/>
            <a:r>
              <a:rPr lang="pt-BR" sz="1400" dirty="0" smtClean="0"/>
              <a:t>Não</a:t>
            </a:r>
            <a:endParaRPr lang="pt-BR" sz="1400" dirty="0"/>
          </a:p>
        </p:txBody>
      </p:sp>
      <p:cxnSp>
        <p:nvCxnSpPr>
          <p:cNvPr id="25" name="Conector de seta reta 24"/>
          <p:cNvCxnSpPr/>
          <p:nvPr/>
        </p:nvCxnSpPr>
        <p:spPr>
          <a:xfrm>
            <a:off x="7608544" y="2038991"/>
            <a:ext cx="0" cy="276548"/>
          </a:xfrm>
          <a:prstGeom prst="straightConnector1">
            <a:avLst/>
          </a:prstGeom>
          <a:ln w="28575">
            <a:tailEnd type="arrow"/>
          </a:ln>
        </p:spPr>
        <p:style>
          <a:lnRef idx="2">
            <a:schemeClr val="accent5"/>
          </a:lnRef>
          <a:fillRef idx="0">
            <a:schemeClr val="accent5"/>
          </a:fillRef>
          <a:effectRef idx="1">
            <a:schemeClr val="accent5"/>
          </a:effectRef>
          <a:fontRef idx="minor">
            <a:schemeClr val="tx1"/>
          </a:fontRef>
        </p:style>
      </p:cxnSp>
      <p:cxnSp>
        <p:nvCxnSpPr>
          <p:cNvPr id="26" name="Conector de seta reta 25"/>
          <p:cNvCxnSpPr/>
          <p:nvPr/>
        </p:nvCxnSpPr>
        <p:spPr>
          <a:xfrm>
            <a:off x="7608544" y="2791861"/>
            <a:ext cx="0" cy="276548"/>
          </a:xfrm>
          <a:prstGeom prst="straightConnector1">
            <a:avLst/>
          </a:prstGeom>
          <a:ln w="28575">
            <a:tailEnd type="arrow"/>
          </a:ln>
        </p:spPr>
        <p:style>
          <a:lnRef idx="2">
            <a:schemeClr val="accent5"/>
          </a:lnRef>
          <a:fillRef idx="0">
            <a:schemeClr val="accent5"/>
          </a:fillRef>
          <a:effectRef idx="1">
            <a:schemeClr val="accent5"/>
          </a:effectRef>
          <a:fontRef idx="minor">
            <a:schemeClr val="tx1"/>
          </a:fontRef>
        </p:style>
      </p:cxnSp>
      <p:cxnSp>
        <p:nvCxnSpPr>
          <p:cNvPr id="27" name="Conector de seta reta 26"/>
          <p:cNvCxnSpPr/>
          <p:nvPr/>
        </p:nvCxnSpPr>
        <p:spPr>
          <a:xfrm>
            <a:off x="7608544" y="3535590"/>
            <a:ext cx="0" cy="276548"/>
          </a:xfrm>
          <a:prstGeom prst="straightConnector1">
            <a:avLst/>
          </a:prstGeom>
          <a:ln w="28575">
            <a:tailEnd type="arrow"/>
          </a:ln>
        </p:spPr>
        <p:style>
          <a:lnRef idx="2">
            <a:schemeClr val="accent5"/>
          </a:lnRef>
          <a:fillRef idx="0">
            <a:schemeClr val="accent5"/>
          </a:fillRef>
          <a:effectRef idx="1">
            <a:schemeClr val="accent5"/>
          </a:effectRef>
          <a:fontRef idx="minor">
            <a:schemeClr val="tx1"/>
          </a:fontRef>
        </p:style>
      </p:cxnSp>
      <p:cxnSp>
        <p:nvCxnSpPr>
          <p:cNvPr id="28" name="Conector de seta reta 27"/>
          <p:cNvCxnSpPr/>
          <p:nvPr/>
        </p:nvCxnSpPr>
        <p:spPr>
          <a:xfrm>
            <a:off x="7608544" y="4700171"/>
            <a:ext cx="0" cy="276548"/>
          </a:xfrm>
          <a:prstGeom prst="straightConnector1">
            <a:avLst/>
          </a:prstGeom>
          <a:ln w="28575">
            <a:tailEnd type="arrow"/>
          </a:ln>
        </p:spPr>
        <p:style>
          <a:lnRef idx="2">
            <a:schemeClr val="accent5"/>
          </a:lnRef>
          <a:fillRef idx="0">
            <a:schemeClr val="accent5"/>
          </a:fillRef>
          <a:effectRef idx="1">
            <a:schemeClr val="accent5"/>
          </a:effectRef>
          <a:fontRef idx="minor">
            <a:schemeClr val="tx1"/>
          </a:fontRef>
        </p:style>
      </p:cxnSp>
      <p:cxnSp>
        <p:nvCxnSpPr>
          <p:cNvPr id="29" name="Conector de seta reta 28"/>
          <p:cNvCxnSpPr/>
          <p:nvPr/>
        </p:nvCxnSpPr>
        <p:spPr>
          <a:xfrm>
            <a:off x="7608544" y="5925631"/>
            <a:ext cx="0" cy="276548"/>
          </a:xfrm>
          <a:prstGeom prst="straightConnector1">
            <a:avLst/>
          </a:prstGeom>
          <a:ln w="28575">
            <a:tailEnd type="arrow"/>
          </a:ln>
        </p:spPr>
        <p:style>
          <a:lnRef idx="2">
            <a:schemeClr val="accent5"/>
          </a:lnRef>
          <a:fillRef idx="0">
            <a:schemeClr val="accent5"/>
          </a:fillRef>
          <a:effectRef idx="1">
            <a:schemeClr val="accent5"/>
          </a:effectRef>
          <a:fontRef idx="minor">
            <a:schemeClr val="tx1"/>
          </a:fontRef>
        </p:style>
      </p:cxnSp>
      <p:cxnSp>
        <p:nvCxnSpPr>
          <p:cNvPr id="30" name="Conector reto 29"/>
          <p:cNvCxnSpPr/>
          <p:nvPr/>
        </p:nvCxnSpPr>
        <p:spPr>
          <a:xfrm flipV="1">
            <a:off x="8958082" y="4128922"/>
            <a:ext cx="0" cy="1332162"/>
          </a:xfrm>
          <a:prstGeom prst="line">
            <a:avLst/>
          </a:prstGeom>
        </p:spPr>
        <p:style>
          <a:lnRef idx="3">
            <a:schemeClr val="accent5"/>
          </a:lnRef>
          <a:fillRef idx="0">
            <a:schemeClr val="accent5"/>
          </a:fillRef>
          <a:effectRef idx="2">
            <a:schemeClr val="accent5"/>
          </a:effectRef>
          <a:fontRef idx="minor">
            <a:schemeClr val="tx1"/>
          </a:fontRef>
        </p:style>
      </p:cxnSp>
      <p:cxnSp>
        <p:nvCxnSpPr>
          <p:cNvPr id="31" name="Conector de seta reta 30"/>
          <p:cNvCxnSpPr/>
          <p:nvPr/>
        </p:nvCxnSpPr>
        <p:spPr>
          <a:xfrm>
            <a:off x="8400632" y="5454446"/>
            <a:ext cx="602494" cy="0"/>
          </a:xfrm>
          <a:prstGeom prst="straightConnector1">
            <a:avLst/>
          </a:prstGeom>
          <a:ln w="28575">
            <a:tailEnd type="arrow"/>
          </a:ln>
        </p:spPr>
        <p:style>
          <a:lnRef idx="2">
            <a:schemeClr val="accent5"/>
          </a:lnRef>
          <a:fillRef idx="0">
            <a:schemeClr val="accent5"/>
          </a:fillRef>
          <a:effectRef idx="1">
            <a:schemeClr val="accent5"/>
          </a:effectRef>
          <a:fontRef idx="minor">
            <a:schemeClr val="tx1"/>
          </a:fontRef>
        </p:style>
      </p:cxnSp>
      <p:sp>
        <p:nvSpPr>
          <p:cNvPr id="32" name="CaixaDeTexto 31"/>
          <p:cNvSpPr txBox="1"/>
          <p:nvPr/>
        </p:nvSpPr>
        <p:spPr>
          <a:xfrm>
            <a:off x="7670867" y="5880597"/>
            <a:ext cx="717557" cy="307777"/>
          </a:xfrm>
          <a:prstGeom prst="rect">
            <a:avLst/>
          </a:prstGeom>
          <a:noFill/>
        </p:spPr>
        <p:txBody>
          <a:bodyPr wrap="square" rtlCol="0">
            <a:spAutoFit/>
          </a:bodyPr>
          <a:lstStyle/>
          <a:p>
            <a:pPr algn="ctr"/>
            <a:r>
              <a:rPr lang="pt-BR" sz="1400" dirty="0" smtClean="0"/>
              <a:t>Sim</a:t>
            </a:r>
            <a:endParaRPr lang="pt-BR" sz="1400" dirty="0"/>
          </a:p>
        </p:txBody>
      </p:sp>
      <p:cxnSp>
        <p:nvCxnSpPr>
          <p:cNvPr id="33" name="Conector de seta reta 32"/>
          <p:cNvCxnSpPr/>
          <p:nvPr/>
        </p:nvCxnSpPr>
        <p:spPr>
          <a:xfrm rot="5400000">
            <a:off x="8822299" y="3991107"/>
            <a:ext cx="0" cy="276548"/>
          </a:xfrm>
          <a:prstGeom prst="straightConnector1">
            <a:avLst/>
          </a:prstGeom>
          <a:ln w="28575">
            <a:tailEnd type="arrow"/>
          </a:ln>
        </p:spPr>
        <p:style>
          <a:lnRef idx="2">
            <a:schemeClr val="accent5"/>
          </a:lnRef>
          <a:fillRef idx="0">
            <a:schemeClr val="accent5"/>
          </a:fillRef>
          <a:effectRef idx="1">
            <a:schemeClr val="accent5"/>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316">
                                            <p:txEl>
                                              <p:pRg st="9" end="9"/>
                                            </p:txEl>
                                          </p:spTgt>
                                        </p:tgtEl>
                                        <p:attrNameLst>
                                          <p:attrName>style.visibility</p:attrName>
                                        </p:attrNameLst>
                                      </p:cBhvr>
                                      <p:to>
                                        <p:strVal val="visible"/>
                                      </p:to>
                                    </p:set>
                                    <p:anim calcmode="lin" valueType="num">
                                      <p:cBhvr additive="base">
                                        <p:cTn id="7" dur="500" fill="hold"/>
                                        <p:tgtEl>
                                          <p:spTgt spid="13316">
                                            <p:txEl>
                                              <p:pRg st="9" end="9"/>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316">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CaixaDeTexto 3"/>
          <p:cNvSpPr txBox="1">
            <a:spLocks noChangeArrowheads="1"/>
          </p:cNvSpPr>
          <p:nvPr/>
        </p:nvSpPr>
        <p:spPr bwMode="auto">
          <a:xfrm>
            <a:off x="179388" y="0"/>
            <a:ext cx="6121400" cy="923925"/>
          </a:xfrm>
          <a:prstGeom prst="rect">
            <a:avLst/>
          </a:prstGeom>
          <a:noFill/>
          <a:ln w="9525">
            <a:noFill/>
            <a:miter lim="800000"/>
            <a:headEnd/>
            <a:tailEnd/>
          </a:ln>
        </p:spPr>
        <p:txBody>
          <a:bodyPr>
            <a:spAutoFit/>
          </a:bodyPr>
          <a:lstStyle/>
          <a:p>
            <a:r>
              <a:rPr lang="pt-BR" b="1" dirty="0">
                <a:solidFill>
                  <a:schemeClr val="bg1"/>
                </a:solidFill>
                <a:latin typeface="Calibri" pitchFamily="34" charset="0"/>
              </a:rPr>
              <a:t>MATEMÁTICA, </a:t>
            </a:r>
            <a:r>
              <a:rPr lang="pt-BR" b="1" dirty="0">
                <a:solidFill>
                  <a:schemeClr val="bg1"/>
                </a:solidFill>
                <a:latin typeface="Calibri" pitchFamily="34" charset="0"/>
              </a:rPr>
              <a:t>6º Ano do Ensino Fundamental</a:t>
            </a:r>
            <a:endParaRPr lang="pt-BR" b="1" dirty="0">
              <a:solidFill>
                <a:schemeClr val="bg1"/>
              </a:solidFill>
              <a:latin typeface="Calibri" pitchFamily="34" charset="0"/>
            </a:endParaRPr>
          </a:p>
          <a:p>
            <a:r>
              <a:rPr lang="pt-BR" dirty="0">
                <a:solidFill>
                  <a:schemeClr val="bg1"/>
                </a:solidFill>
                <a:latin typeface="Calibri" pitchFamily="34" charset="0"/>
              </a:rPr>
              <a:t>Operações com números naturais: adição, subtração – resolução de problemas </a:t>
            </a:r>
          </a:p>
        </p:txBody>
      </p:sp>
      <p:sp>
        <p:nvSpPr>
          <p:cNvPr id="16387" name="CaixaDeTexto 3"/>
          <p:cNvSpPr txBox="1">
            <a:spLocks noChangeArrowheads="1"/>
          </p:cNvSpPr>
          <p:nvPr/>
        </p:nvSpPr>
        <p:spPr bwMode="auto">
          <a:xfrm>
            <a:off x="250825" y="981075"/>
            <a:ext cx="8424863" cy="584200"/>
          </a:xfrm>
          <a:prstGeom prst="rect">
            <a:avLst/>
          </a:prstGeom>
          <a:noFill/>
          <a:ln w="9525">
            <a:noFill/>
            <a:miter lim="800000"/>
            <a:headEnd/>
            <a:tailEnd/>
          </a:ln>
        </p:spPr>
        <p:txBody>
          <a:bodyPr>
            <a:spAutoFit/>
          </a:bodyPr>
          <a:lstStyle/>
          <a:p>
            <a:pPr algn="ctr"/>
            <a:r>
              <a:rPr lang="pt-BR" sz="3200">
                <a:solidFill>
                  <a:srgbClr val="FF0000"/>
                </a:solidFill>
              </a:rPr>
              <a:t>Resolvendo Problemas</a:t>
            </a:r>
          </a:p>
        </p:txBody>
      </p:sp>
      <p:sp>
        <p:nvSpPr>
          <p:cNvPr id="13316" name="CaixaDeTexto 10"/>
          <p:cNvSpPr txBox="1">
            <a:spLocks noChangeArrowheads="1"/>
          </p:cNvSpPr>
          <p:nvPr/>
        </p:nvSpPr>
        <p:spPr bwMode="auto">
          <a:xfrm>
            <a:off x="395288" y="1773238"/>
            <a:ext cx="7489825" cy="3832225"/>
          </a:xfrm>
          <a:prstGeom prst="rect">
            <a:avLst/>
          </a:prstGeom>
          <a:noFill/>
          <a:ln w="9525">
            <a:noFill/>
            <a:miter lim="800000"/>
            <a:headEnd/>
            <a:tailEnd/>
          </a:ln>
        </p:spPr>
        <p:txBody>
          <a:bodyPr>
            <a:spAutoFit/>
          </a:bodyPr>
          <a:lstStyle/>
          <a:p>
            <a:pPr algn="just">
              <a:lnSpc>
                <a:spcPct val="150000"/>
              </a:lnSpc>
              <a:defRPr/>
            </a:pPr>
            <a:r>
              <a:rPr lang="pt-BR" dirty="0">
                <a:solidFill>
                  <a:srgbClr val="00B0F0"/>
                </a:solidFill>
              </a:rPr>
              <a:t>08.</a:t>
            </a:r>
            <a:r>
              <a:rPr lang="pt-BR" dirty="0"/>
              <a:t> Realize as operações abaixo, utilizando o método das decomposições:</a:t>
            </a:r>
          </a:p>
          <a:p>
            <a:pPr algn="just">
              <a:lnSpc>
                <a:spcPct val="150000"/>
              </a:lnSpc>
              <a:defRPr/>
            </a:pPr>
            <a:endParaRPr lang="pt-BR" dirty="0"/>
          </a:p>
          <a:p>
            <a:pPr marL="342900" indent="-342900" algn="just">
              <a:lnSpc>
                <a:spcPct val="150000"/>
              </a:lnSpc>
              <a:buFontTx/>
              <a:buAutoNum type="alphaLcParenR"/>
              <a:defRPr/>
            </a:pPr>
            <a:r>
              <a:rPr lang="pt-BR" dirty="0"/>
              <a:t>25 + 34 = </a:t>
            </a:r>
          </a:p>
          <a:p>
            <a:pPr marL="342900" indent="-342900" algn="just">
              <a:lnSpc>
                <a:spcPct val="150000"/>
              </a:lnSpc>
              <a:buFontTx/>
              <a:buAutoNum type="alphaLcParenR"/>
              <a:defRPr/>
            </a:pPr>
            <a:r>
              <a:rPr lang="pt-BR" dirty="0"/>
              <a:t>79 + 86 = </a:t>
            </a:r>
          </a:p>
          <a:p>
            <a:pPr marL="342900" indent="-342900" algn="just">
              <a:lnSpc>
                <a:spcPct val="150000"/>
              </a:lnSpc>
              <a:buFontTx/>
              <a:buAutoNum type="alphaLcParenR"/>
              <a:defRPr/>
            </a:pPr>
            <a:r>
              <a:rPr lang="pt-BR" dirty="0"/>
              <a:t>105 + 117 + 268 =</a:t>
            </a:r>
          </a:p>
          <a:p>
            <a:pPr marL="342900" indent="-342900" algn="just">
              <a:lnSpc>
                <a:spcPct val="150000"/>
              </a:lnSpc>
              <a:buFontTx/>
              <a:buAutoNum type="alphaLcParenR"/>
              <a:defRPr/>
            </a:pPr>
            <a:r>
              <a:rPr lang="pt-BR" dirty="0"/>
              <a:t>1 432 + 726 + 2 693 = </a:t>
            </a:r>
          </a:p>
          <a:p>
            <a:pPr marL="342900" indent="-342900" algn="just">
              <a:lnSpc>
                <a:spcPct val="150000"/>
              </a:lnSpc>
              <a:defRPr/>
            </a:pPr>
            <a:endParaRPr lang="pt-BR" dirty="0"/>
          </a:p>
          <a:p>
            <a:pPr algn="just">
              <a:lnSpc>
                <a:spcPct val="150000"/>
              </a:lnSpc>
              <a:defRPr/>
            </a:pPr>
            <a:endParaRPr lang="pt-BR"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CaixaDeTexto 3"/>
          <p:cNvSpPr txBox="1">
            <a:spLocks noChangeArrowheads="1"/>
          </p:cNvSpPr>
          <p:nvPr/>
        </p:nvSpPr>
        <p:spPr bwMode="auto">
          <a:xfrm>
            <a:off x="179388" y="0"/>
            <a:ext cx="6121400" cy="923925"/>
          </a:xfrm>
          <a:prstGeom prst="rect">
            <a:avLst/>
          </a:prstGeom>
          <a:noFill/>
          <a:ln w="9525">
            <a:noFill/>
            <a:miter lim="800000"/>
            <a:headEnd/>
            <a:tailEnd/>
          </a:ln>
        </p:spPr>
        <p:txBody>
          <a:bodyPr>
            <a:spAutoFit/>
          </a:bodyPr>
          <a:lstStyle/>
          <a:p>
            <a:r>
              <a:rPr lang="pt-BR" b="1" dirty="0">
                <a:solidFill>
                  <a:schemeClr val="bg1"/>
                </a:solidFill>
                <a:latin typeface="Calibri" pitchFamily="34" charset="0"/>
              </a:rPr>
              <a:t>MATEMÁTICA, </a:t>
            </a:r>
            <a:r>
              <a:rPr lang="pt-BR" b="1" dirty="0">
                <a:solidFill>
                  <a:schemeClr val="bg1"/>
                </a:solidFill>
                <a:latin typeface="Calibri" pitchFamily="34" charset="0"/>
              </a:rPr>
              <a:t>6º Ano do Ensino Fundamental</a:t>
            </a:r>
            <a:endParaRPr lang="pt-BR" b="1" dirty="0">
              <a:solidFill>
                <a:schemeClr val="bg1"/>
              </a:solidFill>
              <a:latin typeface="Calibri" pitchFamily="34" charset="0"/>
            </a:endParaRPr>
          </a:p>
          <a:p>
            <a:r>
              <a:rPr lang="pt-BR" dirty="0">
                <a:solidFill>
                  <a:schemeClr val="bg1"/>
                </a:solidFill>
                <a:latin typeface="Calibri" pitchFamily="34" charset="0"/>
              </a:rPr>
              <a:t>Operações com números naturais: adição, subtração – resolução de problemas </a:t>
            </a:r>
          </a:p>
        </p:txBody>
      </p:sp>
      <p:sp>
        <p:nvSpPr>
          <p:cNvPr id="17411" name="CaixaDeTexto 3"/>
          <p:cNvSpPr txBox="1">
            <a:spLocks noChangeArrowheads="1"/>
          </p:cNvSpPr>
          <p:nvPr/>
        </p:nvSpPr>
        <p:spPr bwMode="auto">
          <a:xfrm>
            <a:off x="250825" y="981075"/>
            <a:ext cx="8424863" cy="584200"/>
          </a:xfrm>
          <a:prstGeom prst="rect">
            <a:avLst/>
          </a:prstGeom>
          <a:noFill/>
          <a:ln w="9525">
            <a:noFill/>
            <a:miter lim="800000"/>
            <a:headEnd/>
            <a:tailEnd/>
          </a:ln>
        </p:spPr>
        <p:txBody>
          <a:bodyPr>
            <a:spAutoFit/>
          </a:bodyPr>
          <a:lstStyle/>
          <a:p>
            <a:pPr algn="ctr"/>
            <a:r>
              <a:rPr lang="pt-BR" sz="3200">
                <a:solidFill>
                  <a:srgbClr val="FF0000"/>
                </a:solidFill>
              </a:rPr>
              <a:t>A Subtração de Números Naturais</a:t>
            </a:r>
          </a:p>
        </p:txBody>
      </p:sp>
      <p:sp>
        <p:nvSpPr>
          <p:cNvPr id="8" name="CaixaDeTexto 7"/>
          <p:cNvSpPr txBox="1">
            <a:spLocks noChangeArrowheads="1"/>
          </p:cNvSpPr>
          <p:nvPr/>
        </p:nvSpPr>
        <p:spPr bwMode="auto">
          <a:xfrm>
            <a:off x="395288" y="1700213"/>
            <a:ext cx="8424862" cy="1108075"/>
          </a:xfrm>
          <a:prstGeom prst="rect">
            <a:avLst/>
          </a:prstGeom>
          <a:noFill/>
          <a:ln w="9525">
            <a:noFill/>
            <a:miter lim="800000"/>
            <a:headEnd/>
            <a:tailEnd/>
          </a:ln>
        </p:spPr>
        <p:txBody>
          <a:bodyPr>
            <a:spAutoFit/>
          </a:bodyPr>
          <a:lstStyle/>
          <a:p>
            <a:pPr algn="just"/>
            <a:r>
              <a:rPr lang="pt-BR" sz="2200" dirty="0">
                <a:solidFill>
                  <a:srgbClr val="002060"/>
                </a:solidFill>
              </a:rPr>
              <a:t>Se 5 pessoas que escolheram a história </a:t>
            </a:r>
            <a:r>
              <a:rPr lang="pt-BR" sz="2200" i="1" dirty="0">
                <a:solidFill>
                  <a:srgbClr val="002060"/>
                </a:solidFill>
              </a:rPr>
              <a:t>Chapeuzinho Vermelho</a:t>
            </a:r>
            <a:r>
              <a:rPr lang="pt-BR" sz="2200" dirty="0">
                <a:solidFill>
                  <a:srgbClr val="002060"/>
                </a:solidFill>
              </a:rPr>
              <a:t> tivessem </a:t>
            </a:r>
            <a:r>
              <a:rPr lang="pt-BR" sz="2200" dirty="0" smtClean="0">
                <a:solidFill>
                  <a:srgbClr val="002060"/>
                </a:solidFill>
              </a:rPr>
              <a:t>votado </a:t>
            </a:r>
            <a:r>
              <a:rPr lang="pt-BR" sz="2200" dirty="0">
                <a:solidFill>
                  <a:srgbClr val="002060"/>
                </a:solidFill>
              </a:rPr>
              <a:t>na história da </a:t>
            </a:r>
            <a:r>
              <a:rPr lang="pt-BR" sz="2200" i="1" dirty="0">
                <a:solidFill>
                  <a:srgbClr val="002060"/>
                </a:solidFill>
              </a:rPr>
              <a:t>Cinderela</a:t>
            </a:r>
            <a:r>
              <a:rPr lang="pt-BR" sz="2200" dirty="0">
                <a:solidFill>
                  <a:srgbClr val="002060"/>
                </a:solidFill>
              </a:rPr>
              <a:t>, com quantos votos teria ficado a história Chapeuzinho Vermelho?</a:t>
            </a:r>
            <a:endParaRPr lang="pt-BR" sz="2200" dirty="0">
              <a:solidFill>
                <a:srgbClr val="0070C0"/>
              </a:solidFill>
            </a:endParaRPr>
          </a:p>
        </p:txBody>
      </p:sp>
      <p:sp>
        <p:nvSpPr>
          <p:cNvPr id="16" name="CaixaDeTexto 15"/>
          <p:cNvSpPr txBox="1">
            <a:spLocks noChangeArrowheads="1"/>
          </p:cNvSpPr>
          <p:nvPr/>
        </p:nvSpPr>
        <p:spPr bwMode="auto">
          <a:xfrm>
            <a:off x="395288" y="2852738"/>
            <a:ext cx="8424862" cy="3448050"/>
          </a:xfrm>
          <a:prstGeom prst="rect">
            <a:avLst/>
          </a:prstGeom>
          <a:noFill/>
          <a:ln w="9525">
            <a:noFill/>
            <a:miter lim="800000"/>
            <a:headEnd/>
            <a:tailEnd/>
          </a:ln>
        </p:spPr>
        <p:txBody>
          <a:bodyPr>
            <a:spAutoFit/>
          </a:bodyPr>
          <a:lstStyle/>
          <a:p>
            <a:pPr marL="457200" indent="-457200" algn="just"/>
            <a:r>
              <a:rPr lang="pt-BR" sz="2200" dirty="0">
                <a:solidFill>
                  <a:srgbClr val="002060"/>
                </a:solidFill>
              </a:rPr>
              <a:t>O algoritmo convencional da </a:t>
            </a:r>
            <a:r>
              <a:rPr lang="pt-BR" sz="2200" dirty="0" smtClean="0">
                <a:solidFill>
                  <a:srgbClr val="002060"/>
                </a:solidFill>
              </a:rPr>
              <a:t>subtração:</a:t>
            </a:r>
            <a:endParaRPr lang="pt-BR" sz="2200" dirty="0">
              <a:solidFill>
                <a:srgbClr val="0070C0"/>
              </a:solidFill>
            </a:endParaRPr>
          </a:p>
          <a:p>
            <a:pPr marL="457200" indent="-457200" algn="ctr"/>
            <a:endParaRPr lang="pt-BR" sz="2200" dirty="0">
              <a:solidFill>
                <a:srgbClr val="FF0000"/>
              </a:solidFill>
            </a:endParaRPr>
          </a:p>
          <a:p>
            <a:pPr marL="457200" indent="-457200" algn="ctr"/>
            <a:r>
              <a:rPr lang="pt-BR" sz="2200" dirty="0">
                <a:solidFill>
                  <a:srgbClr val="FF0000"/>
                </a:solidFill>
              </a:rPr>
              <a:t>D U</a:t>
            </a:r>
          </a:p>
          <a:p>
            <a:pPr marL="457200" indent="-457200" algn="ctr"/>
            <a:r>
              <a:rPr lang="pt-BR" sz="2200" dirty="0">
                <a:solidFill>
                  <a:srgbClr val="0070C0"/>
                </a:solidFill>
              </a:rPr>
              <a:t>1 2</a:t>
            </a:r>
          </a:p>
          <a:p>
            <a:pPr marL="457200" indent="-457200" algn="ctr">
              <a:spcBef>
                <a:spcPts val="1200"/>
              </a:spcBef>
            </a:pPr>
            <a:r>
              <a:rPr lang="pt-BR" sz="2200" dirty="0">
                <a:solidFill>
                  <a:srgbClr val="0070C0"/>
                </a:solidFill>
              </a:rPr>
              <a:t>   5</a:t>
            </a:r>
          </a:p>
          <a:p>
            <a:pPr marL="457200" indent="-457200" algn="ctr">
              <a:spcBef>
                <a:spcPts val="1200"/>
              </a:spcBef>
            </a:pPr>
            <a:r>
              <a:rPr lang="pt-BR" sz="2200" dirty="0">
                <a:solidFill>
                  <a:srgbClr val="FF0000"/>
                </a:solidFill>
              </a:rPr>
              <a:t>0 7</a:t>
            </a:r>
          </a:p>
          <a:p>
            <a:pPr marL="457200" indent="-457200" algn="ctr"/>
            <a:endParaRPr lang="pt-BR" sz="2200" dirty="0">
              <a:solidFill>
                <a:srgbClr val="0070C0"/>
              </a:solidFill>
            </a:endParaRPr>
          </a:p>
          <a:p>
            <a:pPr marL="457200" indent="-457200" algn="ctr"/>
            <a:endParaRPr lang="pt-BR" sz="2200" dirty="0">
              <a:solidFill>
                <a:srgbClr val="0070C0"/>
              </a:solidFill>
            </a:endParaRPr>
          </a:p>
          <a:p>
            <a:pPr marL="457200" indent="-457200" algn="ctr"/>
            <a:endParaRPr lang="pt-BR" sz="2200" dirty="0">
              <a:solidFill>
                <a:srgbClr val="0070C0"/>
              </a:solidFill>
            </a:endParaRPr>
          </a:p>
        </p:txBody>
      </p:sp>
      <p:cxnSp>
        <p:nvCxnSpPr>
          <p:cNvPr id="18" name="Conector reto 17"/>
          <p:cNvCxnSpPr/>
          <p:nvPr/>
        </p:nvCxnSpPr>
        <p:spPr>
          <a:xfrm>
            <a:off x="4067175" y="4724400"/>
            <a:ext cx="1223963" cy="0"/>
          </a:xfrm>
          <a:prstGeom prst="line">
            <a:avLst/>
          </a:prstGeom>
        </p:spPr>
        <p:style>
          <a:lnRef idx="1">
            <a:schemeClr val="accent1"/>
          </a:lnRef>
          <a:fillRef idx="0">
            <a:schemeClr val="accent1"/>
          </a:fillRef>
          <a:effectRef idx="0">
            <a:schemeClr val="accent1"/>
          </a:effectRef>
          <a:fontRef idx="minor">
            <a:schemeClr val="tx1"/>
          </a:fontRef>
        </p:style>
      </p:cxnSp>
      <p:sp>
        <p:nvSpPr>
          <p:cNvPr id="19" name="Retângulo 18"/>
          <p:cNvSpPr/>
          <p:nvPr/>
        </p:nvSpPr>
        <p:spPr>
          <a:xfrm>
            <a:off x="4067175" y="4292600"/>
            <a:ext cx="431800" cy="360363"/>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nchor="ctr"/>
          <a:lstStyle/>
          <a:p>
            <a:pPr algn="ctr">
              <a:defRPr/>
            </a:pPr>
            <a:r>
              <a:rPr lang="pt-BR" sz="2200" dirty="0">
                <a:solidFill>
                  <a:srgbClr val="0070C0"/>
                </a:solidFill>
              </a:rPr>
              <a:t>-</a:t>
            </a:r>
          </a:p>
          <a:p>
            <a:pPr algn="ctr">
              <a:defRPr/>
            </a:pPr>
            <a:endParaRPr lang="pt-BR" sz="2200" dirty="0">
              <a:solidFill>
                <a:srgbClr val="0070C0"/>
              </a:solidFill>
            </a:endParaRPr>
          </a:p>
        </p:txBody>
      </p:sp>
      <p:sp>
        <p:nvSpPr>
          <p:cNvPr id="20" name="CaixaDeTexto 19"/>
          <p:cNvSpPr txBox="1"/>
          <p:nvPr/>
        </p:nvSpPr>
        <p:spPr>
          <a:xfrm>
            <a:off x="5651500" y="3860800"/>
            <a:ext cx="1441450" cy="368300"/>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algn="ctr">
              <a:defRPr/>
            </a:pPr>
            <a:r>
              <a:rPr lang="pt-BR" dirty="0">
                <a:solidFill>
                  <a:srgbClr val="0070C0"/>
                </a:solidFill>
              </a:rPr>
              <a:t>MINUENDO</a:t>
            </a:r>
          </a:p>
        </p:txBody>
      </p:sp>
      <p:sp>
        <p:nvSpPr>
          <p:cNvPr id="24" name="CaixaDeTexto 23"/>
          <p:cNvSpPr txBox="1"/>
          <p:nvPr/>
        </p:nvSpPr>
        <p:spPr>
          <a:xfrm>
            <a:off x="5651500" y="4868863"/>
            <a:ext cx="2233613" cy="369887"/>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algn="ctr">
              <a:defRPr/>
            </a:pPr>
            <a:r>
              <a:rPr lang="pt-BR" dirty="0">
                <a:solidFill>
                  <a:srgbClr val="0070C0"/>
                </a:solidFill>
              </a:rPr>
              <a:t>DIFERENÇA OU RESTO</a:t>
            </a:r>
          </a:p>
        </p:txBody>
      </p:sp>
      <p:sp>
        <p:nvSpPr>
          <p:cNvPr id="14" name="CaixaDeTexto 13"/>
          <p:cNvSpPr txBox="1"/>
          <p:nvPr/>
        </p:nvSpPr>
        <p:spPr>
          <a:xfrm>
            <a:off x="5651500" y="4365625"/>
            <a:ext cx="1512888" cy="368300"/>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algn="ctr">
              <a:defRPr/>
            </a:pPr>
            <a:r>
              <a:rPr lang="pt-BR" dirty="0">
                <a:solidFill>
                  <a:srgbClr val="0070C0"/>
                </a:solidFill>
              </a:rPr>
              <a:t>SUBTRAENDO</a:t>
            </a:r>
          </a:p>
        </p:txBody>
      </p:sp>
      <p:cxnSp>
        <p:nvCxnSpPr>
          <p:cNvPr id="15" name="Conector de seta reta 14"/>
          <p:cNvCxnSpPr/>
          <p:nvPr/>
        </p:nvCxnSpPr>
        <p:spPr>
          <a:xfrm>
            <a:off x="4859338" y="4076700"/>
            <a:ext cx="64928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Conector de seta reta 20"/>
          <p:cNvCxnSpPr/>
          <p:nvPr/>
        </p:nvCxnSpPr>
        <p:spPr>
          <a:xfrm>
            <a:off x="4859338" y="4508500"/>
            <a:ext cx="64928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Conector de seta reta 27"/>
          <p:cNvCxnSpPr/>
          <p:nvPr/>
        </p:nvCxnSpPr>
        <p:spPr>
          <a:xfrm>
            <a:off x="4859338" y="5013325"/>
            <a:ext cx="64928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6">
                                            <p:txEl>
                                              <p:pRg st="0" end="0"/>
                                            </p:txEl>
                                          </p:spTgt>
                                        </p:tgtEl>
                                        <p:attrNameLst>
                                          <p:attrName>style.visibility</p:attrName>
                                        </p:attrNameLst>
                                      </p:cBhvr>
                                      <p:to>
                                        <p:strVal val="visible"/>
                                      </p:to>
                                    </p:set>
                                    <p:anim calcmode="lin" valueType="num">
                                      <p:cBhvr additive="base">
                                        <p:cTn id="13" dur="500" fill="hold"/>
                                        <p:tgtEl>
                                          <p:spTgt spid="16">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6">
                                            <p:txEl>
                                              <p:pRg st="2" end="2"/>
                                            </p:txEl>
                                          </p:spTgt>
                                        </p:tgtEl>
                                        <p:attrNameLst>
                                          <p:attrName>style.visibility</p:attrName>
                                        </p:attrNameLst>
                                      </p:cBhvr>
                                      <p:to>
                                        <p:strVal val="visible"/>
                                      </p:to>
                                    </p:set>
                                    <p:anim calcmode="lin" valueType="num">
                                      <p:cBhvr additive="base">
                                        <p:cTn id="19" dur="500" fill="hold"/>
                                        <p:tgtEl>
                                          <p:spTgt spid="1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6">
                                            <p:txEl>
                                              <p:pRg st="3" end="3"/>
                                            </p:txEl>
                                          </p:spTgt>
                                        </p:tgtEl>
                                        <p:attrNameLst>
                                          <p:attrName>style.visibility</p:attrName>
                                        </p:attrNameLst>
                                      </p:cBhvr>
                                      <p:to>
                                        <p:strVal val="visible"/>
                                      </p:to>
                                    </p:set>
                                    <p:anim calcmode="lin" valueType="num">
                                      <p:cBhvr additive="base">
                                        <p:cTn id="25" dur="500" fill="hold"/>
                                        <p:tgtEl>
                                          <p:spTgt spid="1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6">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6">
                                            <p:txEl>
                                              <p:pRg st="4" end="4"/>
                                            </p:txEl>
                                          </p:spTgt>
                                        </p:tgtEl>
                                        <p:attrNameLst>
                                          <p:attrName>style.visibility</p:attrName>
                                        </p:attrNameLst>
                                      </p:cBhvr>
                                      <p:to>
                                        <p:strVal val="visible"/>
                                      </p:to>
                                    </p:set>
                                    <p:anim calcmode="lin" valueType="num">
                                      <p:cBhvr additive="base">
                                        <p:cTn id="29" dur="500" fill="hold"/>
                                        <p:tgtEl>
                                          <p:spTgt spid="16">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6">
                                            <p:txEl>
                                              <p:pRg st="4" end="4"/>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6">
                                            <p:txEl>
                                              <p:pRg st="5" end="5"/>
                                            </p:txEl>
                                          </p:spTgt>
                                        </p:tgtEl>
                                        <p:attrNameLst>
                                          <p:attrName>style.visibility</p:attrName>
                                        </p:attrNameLst>
                                      </p:cBhvr>
                                      <p:to>
                                        <p:strVal val="visible"/>
                                      </p:to>
                                    </p:set>
                                    <p:anim calcmode="lin" valueType="num">
                                      <p:cBhvr additive="base">
                                        <p:cTn id="33" dur="500" fill="hold"/>
                                        <p:tgtEl>
                                          <p:spTgt spid="16">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20"/>
                                        </p:tgtEl>
                                        <p:attrNameLst>
                                          <p:attrName>style.visibility</p:attrName>
                                        </p:attrNameLst>
                                      </p:cBhvr>
                                      <p:to>
                                        <p:strVal val="visible"/>
                                      </p:to>
                                    </p:set>
                                    <p:anim calcmode="lin" valueType="num">
                                      <p:cBhvr additive="base">
                                        <p:cTn id="39" dur="500" fill="hold"/>
                                        <p:tgtEl>
                                          <p:spTgt spid="20"/>
                                        </p:tgtEl>
                                        <p:attrNameLst>
                                          <p:attrName>ppt_x</p:attrName>
                                        </p:attrNameLst>
                                      </p:cBhvr>
                                      <p:tavLst>
                                        <p:tav tm="0">
                                          <p:val>
                                            <p:strVal val="#ppt_x"/>
                                          </p:val>
                                        </p:tav>
                                        <p:tav tm="100000">
                                          <p:val>
                                            <p:strVal val="#ppt_x"/>
                                          </p:val>
                                        </p:tav>
                                      </p:tavLst>
                                    </p:anim>
                                    <p:anim calcmode="lin" valueType="num">
                                      <p:cBhvr additive="base">
                                        <p:cTn id="40"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24"/>
                                        </p:tgtEl>
                                        <p:attrNameLst>
                                          <p:attrName>style.visibility</p:attrName>
                                        </p:attrNameLst>
                                      </p:cBhvr>
                                      <p:to>
                                        <p:strVal val="visible"/>
                                      </p:to>
                                    </p:set>
                                    <p:anim calcmode="lin" valueType="num">
                                      <p:cBhvr additive="base">
                                        <p:cTn id="45" dur="500" fill="hold"/>
                                        <p:tgtEl>
                                          <p:spTgt spid="24"/>
                                        </p:tgtEl>
                                        <p:attrNameLst>
                                          <p:attrName>ppt_x</p:attrName>
                                        </p:attrNameLst>
                                      </p:cBhvr>
                                      <p:tavLst>
                                        <p:tav tm="0">
                                          <p:val>
                                            <p:strVal val="#ppt_x"/>
                                          </p:val>
                                        </p:tav>
                                        <p:tav tm="100000">
                                          <p:val>
                                            <p:strVal val="#ppt_x"/>
                                          </p:val>
                                        </p:tav>
                                      </p:tavLst>
                                    </p:anim>
                                    <p:anim calcmode="lin" valueType="num">
                                      <p:cBhvr additive="base">
                                        <p:cTn id="46"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14"/>
                                        </p:tgtEl>
                                        <p:attrNameLst>
                                          <p:attrName>style.visibility</p:attrName>
                                        </p:attrNameLst>
                                      </p:cBhvr>
                                      <p:to>
                                        <p:strVal val="visible"/>
                                      </p:to>
                                    </p:set>
                                    <p:anim calcmode="lin" valueType="num">
                                      <p:cBhvr additive="base">
                                        <p:cTn id="51" dur="500" fill="hold"/>
                                        <p:tgtEl>
                                          <p:spTgt spid="14"/>
                                        </p:tgtEl>
                                        <p:attrNameLst>
                                          <p:attrName>ppt_x</p:attrName>
                                        </p:attrNameLst>
                                      </p:cBhvr>
                                      <p:tavLst>
                                        <p:tav tm="0">
                                          <p:val>
                                            <p:strVal val="#ppt_x"/>
                                          </p:val>
                                        </p:tav>
                                        <p:tav tm="100000">
                                          <p:val>
                                            <p:strVal val="#ppt_x"/>
                                          </p:val>
                                        </p:tav>
                                      </p:tavLst>
                                    </p:anim>
                                    <p:anim calcmode="lin" valueType="num">
                                      <p:cBhvr additive="base">
                                        <p:cTn id="5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15"/>
                                        </p:tgtEl>
                                        <p:attrNameLst>
                                          <p:attrName>style.visibility</p:attrName>
                                        </p:attrNameLst>
                                      </p:cBhvr>
                                      <p:to>
                                        <p:strVal val="visible"/>
                                      </p:to>
                                    </p:set>
                                    <p:anim calcmode="lin" valueType="num">
                                      <p:cBhvr additive="base">
                                        <p:cTn id="57" dur="500" fill="hold"/>
                                        <p:tgtEl>
                                          <p:spTgt spid="15"/>
                                        </p:tgtEl>
                                        <p:attrNameLst>
                                          <p:attrName>ppt_x</p:attrName>
                                        </p:attrNameLst>
                                      </p:cBhvr>
                                      <p:tavLst>
                                        <p:tav tm="0">
                                          <p:val>
                                            <p:strVal val="#ppt_x"/>
                                          </p:val>
                                        </p:tav>
                                        <p:tav tm="100000">
                                          <p:val>
                                            <p:strVal val="#ppt_x"/>
                                          </p:val>
                                        </p:tav>
                                      </p:tavLst>
                                    </p:anim>
                                    <p:anim calcmode="lin" valueType="num">
                                      <p:cBhvr additive="base">
                                        <p:cTn id="5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nodeType="clickEffect">
                                  <p:stCondLst>
                                    <p:cond delay="0"/>
                                  </p:stCondLst>
                                  <p:childTnLst>
                                    <p:set>
                                      <p:cBhvr>
                                        <p:cTn id="62" dur="1" fill="hold">
                                          <p:stCondLst>
                                            <p:cond delay="0"/>
                                          </p:stCondLst>
                                        </p:cTn>
                                        <p:tgtEl>
                                          <p:spTgt spid="21"/>
                                        </p:tgtEl>
                                        <p:attrNameLst>
                                          <p:attrName>style.visibility</p:attrName>
                                        </p:attrNameLst>
                                      </p:cBhvr>
                                      <p:to>
                                        <p:strVal val="visible"/>
                                      </p:to>
                                    </p:set>
                                    <p:anim calcmode="lin" valueType="num">
                                      <p:cBhvr additive="base">
                                        <p:cTn id="63" dur="500" fill="hold"/>
                                        <p:tgtEl>
                                          <p:spTgt spid="21"/>
                                        </p:tgtEl>
                                        <p:attrNameLst>
                                          <p:attrName>ppt_x</p:attrName>
                                        </p:attrNameLst>
                                      </p:cBhvr>
                                      <p:tavLst>
                                        <p:tav tm="0">
                                          <p:val>
                                            <p:strVal val="#ppt_x"/>
                                          </p:val>
                                        </p:tav>
                                        <p:tav tm="100000">
                                          <p:val>
                                            <p:strVal val="#ppt_x"/>
                                          </p:val>
                                        </p:tav>
                                      </p:tavLst>
                                    </p:anim>
                                    <p:anim calcmode="lin" valueType="num">
                                      <p:cBhvr additive="base">
                                        <p:cTn id="64"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nodeType="clickEffect">
                                  <p:stCondLst>
                                    <p:cond delay="0"/>
                                  </p:stCondLst>
                                  <p:childTnLst>
                                    <p:set>
                                      <p:cBhvr>
                                        <p:cTn id="68" dur="1" fill="hold">
                                          <p:stCondLst>
                                            <p:cond delay="0"/>
                                          </p:stCondLst>
                                        </p:cTn>
                                        <p:tgtEl>
                                          <p:spTgt spid="28"/>
                                        </p:tgtEl>
                                        <p:attrNameLst>
                                          <p:attrName>style.visibility</p:attrName>
                                        </p:attrNameLst>
                                      </p:cBhvr>
                                      <p:to>
                                        <p:strVal val="visible"/>
                                      </p:to>
                                    </p:set>
                                    <p:anim calcmode="lin" valueType="num">
                                      <p:cBhvr additive="base">
                                        <p:cTn id="69" dur="500" fill="hold"/>
                                        <p:tgtEl>
                                          <p:spTgt spid="28"/>
                                        </p:tgtEl>
                                        <p:attrNameLst>
                                          <p:attrName>ppt_x</p:attrName>
                                        </p:attrNameLst>
                                      </p:cBhvr>
                                      <p:tavLst>
                                        <p:tav tm="0">
                                          <p:val>
                                            <p:strVal val="#ppt_x"/>
                                          </p:val>
                                        </p:tav>
                                        <p:tav tm="100000">
                                          <p:val>
                                            <p:strVal val="#ppt_x"/>
                                          </p:val>
                                        </p:tav>
                                      </p:tavLst>
                                    </p:anim>
                                    <p:anim calcmode="lin" valueType="num">
                                      <p:cBhvr additive="base">
                                        <p:cTn id="70"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4" grpId="0" animBg="1"/>
      <p:bldP spid="1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tângulo 22"/>
          <p:cNvSpPr/>
          <p:nvPr/>
        </p:nvSpPr>
        <p:spPr>
          <a:xfrm>
            <a:off x="-1188640" y="1772816"/>
            <a:ext cx="8352928" cy="648072"/>
          </a:xfrm>
          <a:prstGeom prst="rect">
            <a:avLst/>
          </a:prstGeom>
          <a:ln>
            <a:noFill/>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style>
          <a:lnRef idx="1">
            <a:schemeClr val="accent5"/>
          </a:lnRef>
          <a:fillRef idx="2">
            <a:schemeClr val="accent5"/>
          </a:fillRef>
          <a:effectRef idx="1">
            <a:schemeClr val="accent5"/>
          </a:effectRef>
          <a:fontRef idx="minor">
            <a:schemeClr val="dk1"/>
          </a:fontRef>
        </p:style>
        <p:txBody>
          <a:bodyPr anchor="ctr"/>
          <a:lstStyle/>
          <a:p>
            <a:pPr algn="ctr">
              <a:defRPr/>
            </a:pPr>
            <a:endParaRPr lang="pt-BR"/>
          </a:p>
        </p:txBody>
      </p:sp>
      <p:sp>
        <p:nvSpPr>
          <p:cNvPr id="18435" name="CaixaDeTexto 3"/>
          <p:cNvSpPr txBox="1">
            <a:spLocks noChangeArrowheads="1"/>
          </p:cNvSpPr>
          <p:nvPr/>
        </p:nvSpPr>
        <p:spPr bwMode="auto">
          <a:xfrm>
            <a:off x="179388" y="0"/>
            <a:ext cx="6121400" cy="923925"/>
          </a:xfrm>
          <a:prstGeom prst="rect">
            <a:avLst/>
          </a:prstGeom>
          <a:noFill/>
          <a:ln w="9525">
            <a:noFill/>
            <a:miter lim="800000"/>
            <a:headEnd/>
            <a:tailEnd/>
          </a:ln>
        </p:spPr>
        <p:txBody>
          <a:bodyPr>
            <a:spAutoFit/>
          </a:bodyPr>
          <a:lstStyle/>
          <a:p>
            <a:r>
              <a:rPr lang="pt-BR" b="1" dirty="0">
                <a:solidFill>
                  <a:schemeClr val="bg1"/>
                </a:solidFill>
                <a:latin typeface="Calibri" pitchFamily="34" charset="0"/>
              </a:rPr>
              <a:t>MATEMÁTICA, </a:t>
            </a:r>
            <a:r>
              <a:rPr lang="pt-BR" b="1" dirty="0">
                <a:solidFill>
                  <a:schemeClr val="bg1"/>
                </a:solidFill>
                <a:latin typeface="Calibri" pitchFamily="34" charset="0"/>
              </a:rPr>
              <a:t>6º Ano do Ensino Fundamental</a:t>
            </a:r>
            <a:endParaRPr lang="pt-BR" b="1" dirty="0">
              <a:solidFill>
                <a:schemeClr val="bg1"/>
              </a:solidFill>
              <a:latin typeface="Calibri" pitchFamily="34" charset="0"/>
            </a:endParaRPr>
          </a:p>
          <a:p>
            <a:r>
              <a:rPr lang="pt-BR" dirty="0">
                <a:solidFill>
                  <a:schemeClr val="bg1"/>
                </a:solidFill>
                <a:latin typeface="Calibri" pitchFamily="34" charset="0"/>
              </a:rPr>
              <a:t>Operações com números naturais: adição, subtração – resolução de problemas </a:t>
            </a:r>
          </a:p>
        </p:txBody>
      </p:sp>
      <p:sp>
        <p:nvSpPr>
          <p:cNvPr id="18436" name="CaixaDeTexto 3"/>
          <p:cNvSpPr txBox="1">
            <a:spLocks noChangeArrowheads="1"/>
          </p:cNvSpPr>
          <p:nvPr/>
        </p:nvSpPr>
        <p:spPr bwMode="auto">
          <a:xfrm>
            <a:off x="250825" y="981075"/>
            <a:ext cx="8424863" cy="584200"/>
          </a:xfrm>
          <a:prstGeom prst="rect">
            <a:avLst/>
          </a:prstGeom>
          <a:noFill/>
          <a:ln w="9525">
            <a:noFill/>
            <a:miter lim="800000"/>
            <a:headEnd/>
            <a:tailEnd/>
          </a:ln>
        </p:spPr>
        <p:txBody>
          <a:bodyPr>
            <a:spAutoFit/>
          </a:bodyPr>
          <a:lstStyle/>
          <a:p>
            <a:pPr algn="ctr"/>
            <a:r>
              <a:rPr lang="pt-BR" sz="3200">
                <a:solidFill>
                  <a:srgbClr val="FF0000"/>
                </a:solidFill>
              </a:rPr>
              <a:t>As ideias da Subtração</a:t>
            </a:r>
          </a:p>
        </p:txBody>
      </p:sp>
      <p:sp>
        <p:nvSpPr>
          <p:cNvPr id="8" name="CaixaDeTexto 7"/>
          <p:cNvSpPr txBox="1">
            <a:spLocks noChangeArrowheads="1"/>
          </p:cNvSpPr>
          <p:nvPr/>
        </p:nvSpPr>
        <p:spPr bwMode="auto">
          <a:xfrm>
            <a:off x="395288" y="1844675"/>
            <a:ext cx="8424862" cy="5170488"/>
          </a:xfrm>
          <a:prstGeom prst="rect">
            <a:avLst/>
          </a:prstGeom>
          <a:noFill/>
          <a:ln w="9525">
            <a:noFill/>
            <a:miter lim="800000"/>
            <a:headEnd/>
            <a:tailEnd/>
          </a:ln>
        </p:spPr>
        <p:txBody>
          <a:bodyPr>
            <a:spAutoFit/>
          </a:bodyPr>
          <a:lstStyle/>
          <a:p>
            <a:pPr algn="ctr"/>
            <a:r>
              <a:rPr lang="pt-BR" sz="2200" b="1" dirty="0">
                <a:solidFill>
                  <a:srgbClr val="0070C0"/>
                </a:solidFill>
              </a:rPr>
              <a:t>Tirar uma quantidade de outra</a:t>
            </a:r>
          </a:p>
          <a:p>
            <a:pPr algn="just"/>
            <a:endParaRPr lang="pt-BR" sz="2200" dirty="0">
              <a:solidFill>
                <a:srgbClr val="0070C0"/>
              </a:solidFill>
            </a:endParaRPr>
          </a:p>
          <a:p>
            <a:pPr algn="ctr"/>
            <a:r>
              <a:rPr lang="pt-BR" sz="2200" dirty="0">
                <a:solidFill>
                  <a:srgbClr val="00B0F0"/>
                </a:solidFill>
              </a:rPr>
              <a:t>Situação 1</a:t>
            </a:r>
          </a:p>
          <a:p>
            <a:pPr algn="just"/>
            <a:r>
              <a:rPr lang="pt-BR" sz="2200" dirty="0">
                <a:solidFill>
                  <a:srgbClr val="002060"/>
                </a:solidFill>
              </a:rPr>
              <a:t>(MORI E ONAGA, 2007, p. 49 - Adaptada) Tiago joga figurinhas com Sanara, como mostra a figura:</a:t>
            </a:r>
          </a:p>
          <a:p>
            <a:pPr algn="just"/>
            <a:endParaRPr lang="pt-BR" sz="2200" dirty="0">
              <a:solidFill>
                <a:srgbClr val="002060"/>
              </a:solidFill>
            </a:endParaRPr>
          </a:p>
          <a:p>
            <a:pPr algn="just"/>
            <a:endParaRPr lang="pt-BR" sz="2200" dirty="0">
              <a:solidFill>
                <a:srgbClr val="002060"/>
              </a:solidFill>
            </a:endParaRPr>
          </a:p>
          <a:p>
            <a:pPr algn="just"/>
            <a:endParaRPr lang="pt-BR" sz="2200" dirty="0">
              <a:solidFill>
                <a:srgbClr val="002060"/>
              </a:solidFill>
            </a:endParaRPr>
          </a:p>
          <a:p>
            <a:pPr algn="just"/>
            <a:endParaRPr lang="pt-BR" sz="2200" dirty="0">
              <a:solidFill>
                <a:srgbClr val="002060"/>
              </a:solidFill>
            </a:endParaRPr>
          </a:p>
          <a:p>
            <a:pPr algn="just"/>
            <a:endParaRPr lang="pt-BR" sz="2200" dirty="0">
              <a:solidFill>
                <a:srgbClr val="002060"/>
              </a:solidFill>
            </a:endParaRPr>
          </a:p>
          <a:p>
            <a:pPr algn="just"/>
            <a:endParaRPr lang="pt-BR" sz="2200" dirty="0">
              <a:solidFill>
                <a:srgbClr val="002060"/>
              </a:solidFill>
            </a:endParaRPr>
          </a:p>
          <a:p>
            <a:pPr algn="just"/>
            <a:endParaRPr lang="pt-BR" sz="2200" dirty="0">
              <a:solidFill>
                <a:srgbClr val="002060"/>
              </a:solidFill>
            </a:endParaRPr>
          </a:p>
          <a:p>
            <a:pPr algn="just"/>
            <a:endParaRPr lang="pt-BR" sz="2200" dirty="0">
              <a:solidFill>
                <a:srgbClr val="002060"/>
              </a:solidFill>
            </a:endParaRPr>
          </a:p>
          <a:p>
            <a:pPr algn="just"/>
            <a:r>
              <a:rPr lang="pt-BR" sz="2200" dirty="0">
                <a:solidFill>
                  <a:srgbClr val="002060"/>
                </a:solidFill>
              </a:rPr>
              <a:t>Com quantas figurinhas Tiago ficou?</a:t>
            </a:r>
          </a:p>
          <a:p>
            <a:pPr algn="just"/>
            <a:r>
              <a:rPr lang="pt-BR" sz="2200" dirty="0">
                <a:solidFill>
                  <a:srgbClr val="0070C0"/>
                </a:solidFill>
              </a:rPr>
              <a:t> </a:t>
            </a:r>
          </a:p>
        </p:txBody>
      </p:sp>
      <p:sp>
        <p:nvSpPr>
          <p:cNvPr id="17" name="Retângulo 16"/>
          <p:cNvSpPr/>
          <p:nvPr/>
        </p:nvSpPr>
        <p:spPr>
          <a:xfrm>
            <a:off x="6443663" y="3644900"/>
            <a:ext cx="2376487" cy="1871663"/>
          </a:xfrm>
          <a:prstGeom prst="rect">
            <a:avLst/>
          </a:prstGeom>
        </p:spPr>
        <p:style>
          <a:lnRef idx="1">
            <a:schemeClr val="accent3"/>
          </a:lnRef>
          <a:fillRef idx="2">
            <a:schemeClr val="accent3"/>
          </a:fillRef>
          <a:effectRef idx="1">
            <a:schemeClr val="accent3"/>
          </a:effectRef>
          <a:fontRef idx="minor">
            <a:schemeClr val="dk1"/>
          </a:fontRef>
        </p:style>
        <p:txBody>
          <a:bodyPr anchor="ctr"/>
          <a:lstStyle/>
          <a:p>
            <a:pPr algn="ctr">
              <a:defRPr/>
            </a:pPr>
            <a:endParaRPr lang="pt-BR" sz="2200" dirty="0">
              <a:latin typeface="Times New Roman" pitchFamily="18" charset="0"/>
              <a:cs typeface="Times New Roman" pitchFamily="18" charset="0"/>
            </a:endParaRPr>
          </a:p>
          <a:p>
            <a:pPr algn="ctr">
              <a:defRPr/>
            </a:pPr>
            <a:endParaRPr lang="pt-BR" sz="2200" dirty="0">
              <a:latin typeface="Times New Roman" pitchFamily="18" charset="0"/>
              <a:cs typeface="Times New Roman" pitchFamily="18" charset="0"/>
            </a:endParaRPr>
          </a:p>
          <a:p>
            <a:pPr algn="ctr">
              <a:defRPr/>
            </a:pPr>
            <a:endParaRPr lang="pt-BR" sz="2200" dirty="0">
              <a:latin typeface="Times New Roman" pitchFamily="18" charset="0"/>
              <a:cs typeface="Times New Roman" pitchFamily="18" charset="0"/>
            </a:endParaRPr>
          </a:p>
          <a:p>
            <a:pPr algn="ctr">
              <a:defRPr/>
            </a:pPr>
            <a:r>
              <a:rPr lang="pt-BR" sz="2200" dirty="0">
                <a:latin typeface="Times New Roman" pitchFamily="18" charset="0"/>
                <a:cs typeface="Times New Roman" pitchFamily="18" charset="0"/>
              </a:rPr>
              <a:t>Resolução: </a:t>
            </a:r>
          </a:p>
          <a:p>
            <a:pPr algn="ctr">
              <a:defRPr/>
            </a:pPr>
            <a:endParaRPr lang="pt-BR" sz="2200" dirty="0">
              <a:latin typeface="Times New Roman" pitchFamily="18" charset="0"/>
              <a:cs typeface="Times New Roman" pitchFamily="18" charset="0"/>
            </a:endParaRPr>
          </a:p>
          <a:p>
            <a:pPr algn="ctr">
              <a:defRPr/>
            </a:pPr>
            <a:endParaRPr lang="pt-BR" sz="2200" dirty="0">
              <a:latin typeface="Times New Roman" pitchFamily="18" charset="0"/>
              <a:cs typeface="Times New Roman" pitchFamily="18" charset="0"/>
            </a:endParaRPr>
          </a:p>
          <a:p>
            <a:pPr algn="ctr">
              <a:defRPr/>
            </a:pPr>
            <a:r>
              <a:rPr lang="pt-BR" sz="2200" dirty="0">
                <a:latin typeface="Times New Roman" pitchFamily="18" charset="0"/>
                <a:cs typeface="Times New Roman" pitchFamily="18" charset="0"/>
              </a:rPr>
              <a:t>125 – 95 = 30</a:t>
            </a:r>
          </a:p>
          <a:p>
            <a:pPr algn="ctr">
              <a:defRPr/>
            </a:pPr>
            <a:endParaRPr lang="pt-BR" sz="2200" dirty="0">
              <a:latin typeface="Times New Roman" pitchFamily="18" charset="0"/>
              <a:cs typeface="Times New Roman" pitchFamily="18" charset="0"/>
            </a:endParaRPr>
          </a:p>
          <a:p>
            <a:pPr algn="ctr">
              <a:defRPr/>
            </a:pPr>
            <a:endParaRPr lang="pt-BR" sz="2200" dirty="0">
              <a:latin typeface="Times New Roman" pitchFamily="18" charset="0"/>
              <a:cs typeface="Times New Roman" pitchFamily="18" charset="0"/>
            </a:endParaRPr>
          </a:p>
          <a:p>
            <a:pPr algn="ctr">
              <a:defRPr/>
            </a:pPr>
            <a:endParaRPr lang="pt-BR" dirty="0">
              <a:latin typeface="Times New Roman" pitchFamily="18" charset="0"/>
              <a:cs typeface="Times New Roman" pitchFamily="18" charset="0"/>
            </a:endParaRPr>
          </a:p>
          <a:p>
            <a:pPr algn="ctr">
              <a:defRPr/>
            </a:pPr>
            <a:endParaRPr lang="pt-BR" dirty="0">
              <a:latin typeface="Times New Roman" pitchFamily="18" charset="0"/>
              <a:cs typeface="Times New Roman" pitchFamily="18" charset="0"/>
            </a:endParaRPr>
          </a:p>
        </p:txBody>
      </p:sp>
      <p:sp>
        <p:nvSpPr>
          <p:cNvPr id="22" name="Texto explicativo em seta para cima 21"/>
          <p:cNvSpPr/>
          <p:nvPr/>
        </p:nvSpPr>
        <p:spPr>
          <a:xfrm>
            <a:off x="6443663" y="5157788"/>
            <a:ext cx="2376487" cy="792162"/>
          </a:xfrm>
          <a:prstGeom prst="upArrowCallou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pt-BR" sz="2000" dirty="0">
                <a:latin typeface="Times New Roman" pitchFamily="18" charset="0"/>
                <a:cs typeface="Times New Roman" pitchFamily="18" charset="0"/>
              </a:rPr>
              <a:t>Quantidade retirada</a:t>
            </a:r>
          </a:p>
        </p:txBody>
      </p:sp>
      <p:pic>
        <p:nvPicPr>
          <p:cNvPr id="9" name="Picture 2" descr="File:US Navy 070222-N-4014G-098 Susan Groseclose, a deployment specialist with the Fleet and Family Support Center (FFSC), watches as two children decorate cards to send to their deployed parents.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06" b="14469"/>
          <a:stretch/>
        </p:blipFill>
        <p:spPr bwMode="auto">
          <a:xfrm>
            <a:off x="827584" y="3645024"/>
            <a:ext cx="4608512" cy="2634556"/>
          </a:xfrm>
          <a:prstGeom prst="rect">
            <a:avLst/>
          </a:prstGeom>
          <a:noFill/>
          <a:extLst>
            <a:ext uri="{909E8E84-426E-40DD-AFC4-6F175D3DCCD1}">
              <a14:hiddenFill xmlns:a14="http://schemas.microsoft.com/office/drawing/2010/main">
                <a:solidFill>
                  <a:srgbClr val="FFFFFF"/>
                </a:solidFill>
              </a14:hiddenFill>
            </a:ext>
          </a:extLst>
        </p:spPr>
      </p:pic>
      <p:sp>
        <p:nvSpPr>
          <p:cNvPr id="10" name="Texto explicativo em elipse 9"/>
          <p:cNvSpPr/>
          <p:nvPr/>
        </p:nvSpPr>
        <p:spPr>
          <a:xfrm>
            <a:off x="651806" y="3645024"/>
            <a:ext cx="1687946" cy="1128085"/>
          </a:xfrm>
          <a:prstGeom prst="wedgeEllipseCallout">
            <a:avLst>
              <a:gd name="adj1" fmla="val 39687"/>
              <a:gd name="adj2" fmla="val 75939"/>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pt-BR" sz="1200" dirty="0" smtClean="0"/>
              <a:t>Vou parar! Quando começamos, eu tinha 125 figurinhas..</a:t>
            </a:r>
            <a:endParaRPr lang="pt-BR" sz="1200" dirty="0"/>
          </a:p>
        </p:txBody>
      </p:sp>
      <p:sp>
        <p:nvSpPr>
          <p:cNvPr id="11" name="Texto explicativo em elipse 10"/>
          <p:cNvSpPr/>
          <p:nvPr/>
        </p:nvSpPr>
        <p:spPr>
          <a:xfrm>
            <a:off x="4628363" y="3672604"/>
            <a:ext cx="1311789" cy="980532"/>
          </a:xfrm>
          <a:prstGeom prst="wedgeEllipseCallout">
            <a:avLst>
              <a:gd name="adj1" fmla="val -26147"/>
              <a:gd name="adj2" fmla="val 59101"/>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pt-BR" sz="1200" dirty="0" smtClean="0"/>
              <a:t>...e até agora você já perdeu 95!</a:t>
            </a:r>
            <a:endParaRPr lang="pt-BR" sz="1200" dirty="0"/>
          </a:p>
        </p:txBody>
      </p:sp>
      <p:sp>
        <p:nvSpPr>
          <p:cNvPr id="12" name="CaixaDeTexto 11"/>
          <p:cNvSpPr txBox="1"/>
          <p:nvPr/>
        </p:nvSpPr>
        <p:spPr>
          <a:xfrm rot="16200000">
            <a:off x="-941460" y="4612284"/>
            <a:ext cx="2984090" cy="553998"/>
          </a:xfrm>
          <a:prstGeom prst="rect">
            <a:avLst/>
          </a:prstGeom>
          <a:noFill/>
        </p:spPr>
        <p:txBody>
          <a:bodyPr wrap="square" rtlCol="0">
            <a:spAutoFit/>
          </a:bodyPr>
          <a:lstStyle/>
          <a:p>
            <a:r>
              <a:rPr lang="pt-BR" sz="1000" dirty="0" smtClean="0"/>
              <a:t>Imagem: </a:t>
            </a:r>
            <a:r>
              <a:rPr lang="en-US" sz="1000" dirty="0"/>
              <a:t>U.S. Navy photo by Mass Communication Specialist Seaman Patrick </a:t>
            </a:r>
            <a:r>
              <a:rPr lang="en-US" sz="1000" dirty="0" err="1"/>
              <a:t>Gearhiser</a:t>
            </a:r>
            <a:r>
              <a:rPr lang="en-US" sz="1000" dirty="0"/>
              <a:t> /  U.S. Navy</a:t>
            </a:r>
            <a:endParaRPr lang="pt-BR" sz="1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 calcmode="lin" valueType="num">
                                      <p:cBhvr additive="base">
                                        <p:cTn id="13"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8">
                                            <p:txEl>
                                              <p:pRg st="3" end="3"/>
                                            </p:txEl>
                                          </p:spTgt>
                                        </p:tgtEl>
                                        <p:attrNameLst>
                                          <p:attrName>style.visibility</p:attrName>
                                        </p:attrNameLst>
                                      </p:cBhvr>
                                      <p:to>
                                        <p:strVal val="visible"/>
                                      </p:to>
                                    </p:set>
                                    <p:anim calcmode="lin" valueType="num">
                                      <p:cBhvr additive="base">
                                        <p:cTn id="17"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8">
                                            <p:txEl>
                                              <p:pRg st="12" end="12"/>
                                            </p:txEl>
                                          </p:spTgt>
                                        </p:tgtEl>
                                        <p:attrNameLst>
                                          <p:attrName>style.visibility</p:attrName>
                                        </p:attrNameLst>
                                      </p:cBhvr>
                                      <p:to>
                                        <p:strVal val="visible"/>
                                      </p:to>
                                    </p:set>
                                    <p:anim calcmode="lin" valueType="num">
                                      <p:cBhvr additive="base">
                                        <p:cTn id="23" dur="500" fill="hold"/>
                                        <p:tgtEl>
                                          <p:spTgt spid="8">
                                            <p:txEl>
                                              <p:pRg st="12" end="1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8">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7"/>
                                        </p:tgtEl>
                                        <p:attrNameLst>
                                          <p:attrName>style.visibility</p:attrName>
                                        </p:attrNameLst>
                                      </p:cBhvr>
                                      <p:to>
                                        <p:strVal val="visible"/>
                                      </p:to>
                                    </p:set>
                                    <p:anim calcmode="lin" valueType="num">
                                      <p:cBhvr additive="base">
                                        <p:cTn id="29" dur="500" fill="hold"/>
                                        <p:tgtEl>
                                          <p:spTgt spid="17"/>
                                        </p:tgtEl>
                                        <p:attrNameLst>
                                          <p:attrName>ppt_x</p:attrName>
                                        </p:attrNameLst>
                                      </p:cBhvr>
                                      <p:tavLst>
                                        <p:tav tm="0">
                                          <p:val>
                                            <p:strVal val="#ppt_x"/>
                                          </p:val>
                                        </p:tav>
                                        <p:tav tm="100000">
                                          <p:val>
                                            <p:strVal val="#ppt_x"/>
                                          </p:val>
                                        </p:tav>
                                      </p:tavLst>
                                    </p:anim>
                                    <p:anim calcmode="lin" valueType="num">
                                      <p:cBhvr additive="base">
                                        <p:cTn id="3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22"/>
                                        </p:tgtEl>
                                        <p:attrNameLst>
                                          <p:attrName>style.visibility</p:attrName>
                                        </p:attrNameLst>
                                      </p:cBhvr>
                                      <p:to>
                                        <p:strVal val="visible"/>
                                      </p:to>
                                    </p:set>
                                    <p:anim calcmode="lin" valueType="num">
                                      <p:cBhvr additive="base">
                                        <p:cTn id="35" dur="500" fill="hold"/>
                                        <p:tgtEl>
                                          <p:spTgt spid="22"/>
                                        </p:tgtEl>
                                        <p:attrNameLst>
                                          <p:attrName>ppt_x</p:attrName>
                                        </p:attrNameLst>
                                      </p:cBhvr>
                                      <p:tavLst>
                                        <p:tav tm="0">
                                          <p:val>
                                            <p:strVal val="#ppt_x"/>
                                          </p:val>
                                        </p:tav>
                                        <p:tav tm="100000">
                                          <p:val>
                                            <p:strVal val="#ppt_x"/>
                                          </p:val>
                                        </p:tav>
                                      </p:tavLst>
                                    </p:anim>
                                    <p:anim calcmode="lin" valueType="num">
                                      <p:cBhvr additive="base">
                                        <p:cTn id="36"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tângulo 22"/>
          <p:cNvSpPr/>
          <p:nvPr/>
        </p:nvSpPr>
        <p:spPr>
          <a:xfrm>
            <a:off x="-1188640" y="1772816"/>
            <a:ext cx="8352928" cy="648072"/>
          </a:xfrm>
          <a:prstGeom prst="rect">
            <a:avLst/>
          </a:prstGeom>
          <a:ln>
            <a:noFill/>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style>
          <a:lnRef idx="1">
            <a:schemeClr val="accent5"/>
          </a:lnRef>
          <a:fillRef idx="2">
            <a:schemeClr val="accent5"/>
          </a:fillRef>
          <a:effectRef idx="1">
            <a:schemeClr val="accent5"/>
          </a:effectRef>
          <a:fontRef idx="minor">
            <a:schemeClr val="dk1"/>
          </a:fontRef>
        </p:style>
        <p:txBody>
          <a:bodyPr anchor="ctr"/>
          <a:lstStyle/>
          <a:p>
            <a:pPr algn="ctr">
              <a:defRPr/>
            </a:pPr>
            <a:endParaRPr lang="pt-BR"/>
          </a:p>
        </p:txBody>
      </p:sp>
      <p:sp>
        <p:nvSpPr>
          <p:cNvPr id="19459" name="CaixaDeTexto 3"/>
          <p:cNvSpPr txBox="1">
            <a:spLocks noChangeArrowheads="1"/>
          </p:cNvSpPr>
          <p:nvPr/>
        </p:nvSpPr>
        <p:spPr bwMode="auto">
          <a:xfrm>
            <a:off x="179388" y="0"/>
            <a:ext cx="6121400" cy="923925"/>
          </a:xfrm>
          <a:prstGeom prst="rect">
            <a:avLst/>
          </a:prstGeom>
          <a:noFill/>
          <a:ln w="9525">
            <a:noFill/>
            <a:miter lim="800000"/>
            <a:headEnd/>
            <a:tailEnd/>
          </a:ln>
        </p:spPr>
        <p:txBody>
          <a:bodyPr>
            <a:spAutoFit/>
          </a:bodyPr>
          <a:lstStyle/>
          <a:p>
            <a:r>
              <a:rPr lang="pt-BR" b="1" dirty="0">
                <a:solidFill>
                  <a:schemeClr val="bg1"/>
                </a:solidFill>
                <a:latin typeface="Calibri" pitchFamily="34" charset="0"/>
              </a:rPr>
              <a:t>MATEMÁTICA, </a:t>
            </a:r>
            <a:r>
              <a:rPr lang="pt-BR" b="1" dirty="0">
                <a:solidFill>
                  <a:schemeClr val="bg1"/>
                </a:solidFill>
                <a:latin typeface="Calibri" pitchFamily="34" charset="0"/>
              </a:rPr>
              <a:t>6º Ano do Ensino Fundamental</a:t>
            </a:r>
            <a:endParaRPr lang="pt-BR" b="1" dirty="0">
              <a:solidFill>
                <a:schemeClr val="bg1"/>
              </a:solidFill>
              <a:latin typeface="Calibri" pitchFamily="34" charset="0"/>
            </a:endParaRPr>
          </a:p>
          <a:p>
            <a:r>
              <a:rPr lang="pt-BR" dirty="0">
                <a:solidFill>
                  <a:schemeClr val="bg1"/>
                </a:solidFill>
                <a:latin typeface="Calibri" pitchFamily="34" charset="0"/>
              </a:rPr>
              <a:t>Operações com números naturais: adição, subtração – resolução de problemas </a:t>
            </a:r>
          </a:p>
        </p:txBody>
      </p:sp>
      <p:sp>
        <p:nvSpPr>
          <p:cNvPr id="19460" name="CaixaDeTexto 3"/>
          <p:cNvSpPr txBox="1">
            <a:spLocks noChangeArrowheads="1"/>
          </p:cNvSpPr>
          <p:nvPr/>
        </p:nvSpPr>
        <p:spPr bwMode="auto">
          <a:xfrm>
            <a:off x="250825" y="981075"/>
            <a:ext cx="8424863" cy="584200"/>
          </a:xfrm>
          <a:prstGeom prst="rect">
            <a:avLst/>
          </a:prstGeom>
          <a:noFill/>
          <a:ln w="9525">
            <a:noFill/>
            <a:miter lim="800000"/>
            <a:headEnd/>
            <a:tailEnd/>
          </a:ln>
        </p:spPr>
        <p:txBody>
          <a:bodyPr>
            <a:spAutoFit/>
          </a:bodyPr>
          <a:lstStyle/>
          <a:p>
            <a:pPr algn="ctr"/>
            <a:r>
              <a:rPr lang="pt-BR" sz="3200">
                <a:solidFill>
                  <a:srgbClr val="FF0000"/>
                </a:solidFill>
              </a:rPr>
              <a:t>As ideias da Subtração</a:t>
            </a:r>
          </a:p>
        </p:txBody>
      </p:sp>
      <p:sp>
        <p:nvSpPr>
          <p:cNvPr id="8" name="CaixaDeTexto 7"/>
          <p:cNvSpPr txBox="1">
            <a:spLocks noChangeArrowheads="1"/>
          </p:cNvSpPr>
          <p:nvPr/>
        </p:nvSpPr>
        <p:spPr bwMode="auto">
          <a:xfrm>
            <a:off x="395288" y="1844675"/>
            <a:ext cx="8424862" cy="4585871"/>
          </a:xfrm>
          <a:prstGeom prst="rect">
            <a:avLst/>
          </a:prstGeom>
          <a:noFill/>
          <a:ln w="9525">
            <a:noFill/>
            <a:miter lim="800000"/>
            <a:headEnd/>
            <a:tailEnd/>
          </a:ln>
        </p:spPr>
        <p:txBody>
          <a:bodyPr>
            <a:spAutoFit/>
          </a:bodyPr>
          <a:lstStyle/>
          <a:p>
            <a:pPr algn="ctr"/>
            <a:r>
              <a:rPr lang="pt-BR" sz="2200" b="1" dirty="0">
                <a:solidFill>
                  <a:srgbClr val="0070C0"/>
                </a:solidFill>
              </a:rPr>
              <a:t>Comparar quantidades</a:t>
            </a:r>
          </a:p>
          <a:p>
            <a:pPr algn="just"/>
            <a:endParaRPr lang="pt-BR" sz="2200" dirty="0">
              <a:solidFill>
                <a:srgbClr val="0070C0"/>
              </a:solidFill>
            </a:endParaRPr>
          </a:p>
          <a:p>
            <a:pPr algn="just"/>
            <a:r>
              <a:rPr lang="pt-BR" sz="2200" dirty="0">
                <a:solidFill>
                  <a:srgbClr val="00B0F0"/>
                </a:solidFill>
              </a:rPr>
              <a:t>Para comparar duas quantidades, geralmente, perguntamos:</a:t>
            </a:r>
            <a:endParaRPr lang="pt-BR" sz="2200" dirty="0">
              <a:solidFill>
                <a:srgbClr val="002060"/>
              </a:solidFill>
            </a:endParaRPr>
          </a:p>
          <a:p>
            <a:pPr algn="just">
              <a:buFont typeface="Wingdings" pitchFamily="2" charset="2"/>
              <a:buChar char="ü"/>
            </a:pPr>
            <a:r>
              <a:rPr lang="pt-BR" sz="2200" dirty="0">
                <a:solidFill>
                  <a:srgbClr val="002060"/>
                </a:solidFill>
              </a:rPr>
              <a:t> Quanto uma delas tem a mais do que a outra?</a:t>
            </a:r>
          </a:p>
          <a:p>
            <a:pPr algn="just">
              <a:buFont typeface="Wingdings" pitchFamily="2" charset="2"/>
              <a:buChar char="ü"/>
            </a:pPr>
            <a:r>
              <a:rPr lang="pt-BR" sz="2200" dirty="0">
                <a:solidFill>
                  <a:srgbClr val="002060"/>
                </a:solidFill>
              </a:rPr>
              <a:t> Qual a diferença entre elas?</a:t>
            </a:r>
          </a:p>
          <a:p>
            <a:pPr algn="just">
              <a:buFont typeface="Wingdings" pitchFamily="2" charset="2"/>
              <a:buChar char="ü"/>
            </a:pPr>
            <a:r>
              <a:rPr lang="pt-BR" sz="2200" dirty="0">
                <a:solidFill>
                  <a:srgbClr val="002060"/>
                </a:solidFill>
              </a:rPr>
              <a:t> Quanto falta para uma delas alcançar ou completar a outra?  </a:t>
            </a:r>
          </a:p>
          <a:p>
            <a:pPr algn="ctr"/>
            <a:endParaRPr lang="pt-BR" sz="2200" dirty="0">
              <a:solidFill>
                <a:srgbClr val="00B0F0"/>
              </a:solidFill>
            </a:endParaRPr>
          </a:p>
          <a:p>
            <a:pPr algn="ctr"/>
            <a:r>
              <a:rPr lang="pt-BR" sz="2200" dirty="0">
                <a:solidFill>
                  <a:srgbClr val="00B0F0"/>
                </a:solidFill>
              </a:rPr>
              <a:t>Situação 2</a:t>
            </a:r>
          </a:p>
          <a:p>
            <a:pPr algn="just"/>
            <a:r>
              <a:rPr lang="pt-BR" sz="2400" dirty="0"/>
              <a:t>(</a:t>
            </a:r>
            <a:r>
              <a:rPr lang="pt-BR" sz="2000" dirty="0"/>
              <a:t>MAGINA, CAMPOS, NUNES e GITIRANA, 2008, p. 20 - Adaptada</a:t>
            </a:r>
            <a:r>
              <a:rPr lang="pt-BR" sz="2400" dirty="0"/>
              <a:t>) Carlos tem 4 anos, Maria tem 11 anos. Quantos anos Maria tem a mais do que Carlos?</a:t>
            </a:r>
            <a:endParaRPr lang="pt-BR" sz="2200" dirty="0">
              <a:solidFill>
                <a:srgbClr val="002060"/>
              </a:solidFill>
            </a:endParaRPr>
          </a:p>
          <a:p>
            <a:pPr algn="just"/>
            <a:endParaRPr lang="pt-BR" sz="2200" dirty="0">
              <a:solidFill>
                <a:srgbClr val="002060"/>
              </a:solidFill>
            </a:endParaRPr>
          </a:p>
          <a:p>
            <a:pPr algn="just"/>
            <a:endParaRPr lang="pt-BR" sz="2200" dirty="0">
              <a:solidFill>
                <a:srgbClr val="002060"/>
              </a:solidFill>
            </a:endParaRPr>
          </a:p>
        </p:txBody>
      </p:sp>
      <p:sp>
        <p:nvSpPr>
          <p:cNvPr id="9" name="CaixaDeTexto 8"/>
          <p:cNvSpPr txBox="1"/>
          <p:nvPr/>
        </p:nvSpPr>
        <p:spPr>
          <a:xfrm>
            <a:off x="395288" y="5661025"/>
            <a:ext cx="5472112" cy="1046163"/>
          </a:xfrm>
          <a:prstGeom prst="rect">
            <a:avLst/>
          </a:prstGeom>
        </p:spPr>
        <p:style>
          <a:lnRef idx="1">
            <a:schemeClr val="accent3"/>
          </a:lnRef>
          <a:fillRef idx="2">
            <a:schemeClr val="accent3"/>
          </a:fillRef>
          <a:effectRef idx="1">
            <a:schemeClr val="accent3"/>
          </a:effectRef>
          <a:fontRef idx="minor">
            <a:schemeClr val="dk1"/>
          </a:fontRef>
        </p:style>
        <p:txBody>
          <a:bodyPr>
            <a:spAutoFit/>
          </a:bodyPr>
          <a:lstStyle/>
          <a:p>
            <a:pPr>
              <a:defRPr/>
            </a:pPr>
            <a:r>
              <a:rPr lang="pt-BR" sz="2200" i="1" dirty="0">
                <a:solidFill>
                  <a:srgbClr val="FF0000"/>
                </a:solidFill>
                <a:latin typeface="Times New Roman" pitchFamily="18" charset="0"/>
                <a:cs typeface="Times New Roman" pitchFamily="18" charset="0"/>
              </a:rPr>
              <a:t>Resolução:</a:t>
            </a:r>
          </a:p>
          <a:p>
            <a:pPr>
              <a:defRPr/>
            </a:pPr>
            <a:r>
              <a:rPr lang="pt-BR" sz="2200" dirty="0">
                <a:solidFill>
                  <a:srgbClr val="FF0000"/>
                </a:solidFill>
                <a:latin typeface="Times New Roman" pitchFamily="18" charset="0"/>
                <a:cs typeface="Times New Roman" pitchFamily="18" charset="0"/>
              </a:rPr>
              <a:t>11 – 4 = 7          ou ainda           4 +      = 11</a:t>
            </a:r>
            <a:r>
              <a:rPr lang="pt-BR" dirty="0"/>
              <a:t> </a:t>
            </a:r>
          </a:p>
          <a:p>
            <a:pPr>
              <a:defRPr/>
            </a:pPr>
            <a:endParaRPr lang="pt-BR" dirty="0"/>
          </a:p>
        </p:txBody>
      </p:sp>
      <p:sp>
        <p:nvSpPr>
          <p:cNvPr id="11" name="Retângulo 10"/>
          <p:cNvSpPr/>
          <p:nvPr/>
        </p:nvSpPr>
        <p:spPr>
          <a:xfrm>
            <a:off x="4500563" y="6092825"/>
            <a:ext cx="215900" cy="2159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endParaRPr lang="pt-BR"/>
          </a:p>
        </p:txBody>
      </p:sp>
      <p:sp>
        <p:nvSpPr>
          <p:cNvPr id="12" name="Texto explicativo em seta para cima 11"/>
          <p:cNvSpPr/>
          <p:nvPr/>
        </p:nvSpPr>
        <p:spPr>
          <a:xfrm rot="16200000">
            <a:off x="6443663" y="4725987"/>
            <a:ext cx="1081088" cy="2951163"/>
          </a:xfrm>
          <a:prstGeom prst="upArrowCallout">
            <a:avLst>
              <a:gd name="adj1" fmla="val 25000"/>
              <a:gd name="adj2" fmla="val 25000"/>
              <a:gd name="adj3" fmla="val 25000"/>
              <a:gd name="adj4" fmla="val 88892"/>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sz="2000" dirty="0">
              <a:latin typeface="Times New Roman" pitchFamily="18" charset="0"/>
              <a:cs typeface="Times New Roman" pitchFamily="18" charset="0"/>
            </a:endParaRPr>
          </a:p>
        </p:txBody>
      </p:sp>
      <p:sp>
        <p:nvSpPr>
          <p:cNvPr id="13" name="CaixaDeTexto 12"/>
          <p:cNvSpPr txBox="1">
            <a:spLocks noChangeArrowheads="1"/>
          </p:cNvSpPr>
          <p:nvPr/>
        </p:nvSpPr>
        <p:spPr bwMode="auto">
          <a:xfrm>
            <a:off x="6227763" y="5732463"/>
            <a:ext cx="1873250" cy="923925"/>
          </a:xfrm>
          <a:prstGeom prst="rect">
            <a:avLst/>
          </a:prstGeom>
          <a:noFill/>
          <a:ln w="9525">
            <a:noFill/>
            <a:miter lim="800000"/>
            <a:headEnd/>
            <a:tailEnd/>
          </a:ln>
        </p:spPr>
        <p:txBody>
          <a:bodyPr>
            <a:spAutoFit/>
          </a:bodyPr>
          <a:lstStyle/>
          <a:p>
            <a:pPr algn="ctr"/>
            <a:r>
              <a:rPr lang="pt-BR">
                <a:solidFill>
                  <a:schemeClr val="bg1"/>
                </a:solidFill>
                <a:latin typeface="Times New Roman" pitchFamily="18" charset="0"/>
                <a:cs typeface="Times New Roman" pitchFamily="18" charset="0"/>
              </a:rPr>
              <a:t>Comparando as idades de Carlos e Maria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 calcmode="lin" valueType="num">
                                      <p:cBhvr additive="base">
                                        <p:cTn id="13"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anim calcmode="lin" valueType="num">
                                      <p:cBhvr additive="base">
                                        <p:cTn id="19"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xEl>
                                              <p:pRg st="4" end="4"/>
                                            </p:txEl>
                                          </p:spTgt>
                                        </p:tgtEl>
                                        <p:attrNameLst>
                                          <p:attrName>style.visibility</p:attrName>
                                        </p:attrNameLst>
                                      </p:cBhvr>
                                      <p:to>
                                        <p:strVal val="visible"/>
                                      </p:to>
                                    </p:set>
                                    <p:anim calcmode="lin" valueType="num">
                                      <p:cBhvr additive="base">
                                        <p:cTn id="25"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8">
                                            <p:txEl>
                                              <p:pRg st="5" end="5"/>
                                            </p:txEl>
                                          </p:spTgt>
                                        </p:tgtEl>
                                        <p:attrNameLst>
                                          <p:attrName>style.visibility</p:attrName>
                                        </p:attrNameLst>
                                      </p:cBhvr>
                                      <p:to>
                                        <p:strVal val="visible"/>
                                      </p:to>
                                    </p:set>
                                    <p:anim calcmode="lin" valueType="num">
                                      <p:cBhvr additive="base">
                                        <p:cTn id="31" dur="500" fill="hold"/>
                                        <p:tgtEl>
                                          <p:spTgt spid="8">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8">
                                            <p:txEl>
                                              <p:pRg st="7" end="7"/>
                                            </p:txEl>
                                          </p:spTgt>
                                        </p:tgtEl>
                                        <p:attrNameLst>
                                          <p:attrName>style.visibility</p:attrName>
                                        </p:attrNameLst>
                                      </p:cBhvr>
                                      <p:to>
                                        <p:strVal val="visible"/>
                                      </p:to>
                                    </p:set>
                                    <p:anim calcmode="lin" valueType="num">
                                      <p:cBhvr additive="base">
                                        <p:cTn id="37" dur="500" fill="hold"/>
                                        <p:tgtEl>
                                          <p:spTgt spid="8">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
                                            <p:txEl>
                                              <p:pRg st="7" end="7"/>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8">
                                            <p:txEl>
                                              <p:pRg st="8" end="8"/>
                                            </p:txEl>
                                          </p:spTgt>
                                        </p:tgtEl>
                                        <p:attrNameLst>
                                          <p:attrName>style.visibility</p:attrName>
                                        </p:attrNameLst>
                                      </p:cBhvr>
                                      <p:to>
                                        <p:strVal val="visible"/>
                                      </p:to>
                                    </p:set>
                                    <p:anim calcmode="lin" valueType="num">
                                      <p:cBhvr additive="base">
                                        <p:cTn id="41" dur="500" fill="hold"/>
                                        <p:tgtEl>
                                          <p:spTgt spid="8">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8">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anim calcmode="lin" valueType="num">
                                      <p:cBhvr additive="base">
                                        <p:cTn id="47" dur="500" fill="hold"/>
                                        <p:tgtEl>
                                          <p:spTgt spid="12"/>
                                        </p:tgtEl>
                                        <p:attrNameLst>
                                          <p:attrName>ppt_x</p:attrName>
                                        </p:attrNameLst>
                                      </p:cBhvr>
                                      <p:tavLst>
                                        <p:tav tm="0">
                                          <p:val>
                                            <p:strVal val="#ppt_x"/>
                                          </p:val>
                                        </p:tav>
                                        <p:tav tm="100000">
                                          <p:val>
                                            <p:strVal val="#ppt_x"/>
                                          </p:val>
                                        </p:tav>
                                      </p:tavLst>
                                    </p:anim>
                                    <p:anim calcmode="lin" valueType="num">
                                      <p:cBhvr additive="base">
                                        <p:cTn id="4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9"/>
                                        </p:tgtEl>
                                        <p:attrNameLst>
                                          <p:attrName>style.visibility</p:attrName>
                                        </p:attrNameLst>
                                      </p:cBhvr>
                                      <p:to>
                                        <p:strVal val="visible"/>
                                      </p:to>
                                    </p:set>
                                    <p:anim calcmode="lin" valueType="num">
                                      <p:cBhvr additive="base">
                                        <p:cTn id="53" dur="500" fill="hold"/>
                                        <p:tgtEl>
                                          <p:spTgt spid="9"/>
                                        </p:tgtEl>
                                        <p:attrNameLst>
                                          <p:attrName>ppt_x</p:attrName>
                                        </p:attrNameLst>
                                      </p:cBhvr>
                                      <p:tavLst>
                                        <p:tav tm="0">
                                          <p:val>
                                            <p:strVal val="#ppt_x"/>
                                          </p:val>
                                        </p:tav>
                                        <p:tav tm="100000">
                                          <p:val>
                                            <p:strVal val="#ppt_x"/>
                                          </p:val>
                                        </p:tav>
                                      </p:tavLst>
                                    </p:anim>
                                    <p:anim calcmode="lin" valueType="num">
                                      <p:cBhvr additive="base">
                                        <p:cTn id="5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1" nodeType="clickEffect">
                                  <p:stCondLst>
                                    <p:cond delay="0"/>
                                  </p:stCondLst>
                                  <p:childTnLst>
                                    <p:set>
                                      <p:cBhvr>
                                        <p:cTn id="58" dur="1" fill="hold">
                                          <p:stCondLst>
                                            <p:cond delay="0"/>
                                          </p:stCondLst>
                                        </p:cTn>
                                        <p:tgtEl>
                                          <p:spTgt spid="12"/>
                                        </p:tgtEl>
                                        <p:attrNameLst>
                                          <p:attrName>style.visibility</p:attrName>
                                        </p:attrNameLst>
                                      </p:cBhvr>
                                      <p:to>
                                        <p:strVal val="visible"/>
                                      </p:to>
                                    </p:set>
                                    <p:anim calcmode="lin" valueType="num">
                                      <p:cBhvr additive="base">
                                        <p:cTn id="59" dur="500" fill="hold"/>
                                        <p:tgtEl>
                                          <p:spTgt spid="12"/>
                                        </p:tgtEl>
                                        <p:attrNameLst>
                                          <p:attrName>ppt_x</p:attrName>
                                        </p:attrNameLst>
                                      </p:cBhvr>
                                      <p:tavLst>
                                        <p:tav tm="0">
                                          <p:val>
                                            <p:strVal val="#ppt_x"/>
                                          </p:val>
                                        </p:tav>
                                        <p:tav tm="100000">
                                          <p:val>
                                            <p:strVal val="#ppt_x"/>
                                          </p:val>
                                        </p:tav>
                                      </p:tavLst>
                                    </p:anim>
                                    <p:anim calcmode="lin" valueType="num">
                                      <p:cBhvr additive="base">
                                        <p:cTn id="6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nodeType="clickEffect">
                                  <p:stCondLst>
                                    <p:cond delay="0"/>
                                  </p:stCondLst>
                                  <p:childTnLst>
                                    <p:set>
                                      <p:cBhvr>
                                        <p:cTn id="64" dur="1" fill="hold">
                                          <p:stCondLst>
                                            <p:cond delay="0"/>
                                          </p:stCondLst>
                                        </p:cTn>
                                        <p:tgtEl>
                                          <p:spTgt spid="13">
                                            <p:txEl>
                                              <p:pRg st="0" end="0"/>
                                            </p:txEl>
                                          </p:spTgt>
                                        </p:tgtEl>
                                        <p:attrNameLst>
                                          <p:attrName>style.visibility</p:attrName>
                                        </p:attrNameLst>
                                      </p:cBhvr>
                                      <p:to>
                                        <p:strVal val="visible"/>
                                      </p:to>
                                    </p:set>
                                    <p:anim calcmode="lin" valueType="num">
                                      <p:cBhvr additive="base">
                                        <p:cTn id="65"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2" grpId="0" animBg="1"/>
      <p:bldP spid="12" grpId="1"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CaixaDeTexto 3"/>
          <p:cNvSpPr txBox="1">
            <a:spLocks noChangeArrowheads="1"/>
          </p:cNvSpPr>
          <p:nvPr/>
        </p:nvSpPr>
        <p:spPr bwMode="auto">
          <a:xfrm>
            <a:off x="179388" y="0"/>
            <a:ext cx="6121400" cy="923925"/>
          </a:xfrm>
          <a:prstGeom prst="rect">
            <a:avLst/>
          </a:prstGeom>
          <a:noFill/>
          <a:ln w="9525">
            <a:noFill/>
            <a:miter lim="800000"/>
            <a:headEnd/>
            <a:tailEnd/>
          </a:ln>
        </p:spPr>
        <p:txBody>
          <a:bodyPr>
            <a:spAutoFit/>
          </a:bodyPr>
          <a:lstStyle/>
          <a:p>
            <a:r>
              <a:rPr lang="pt-BR" b="1" dirty="0">
                <a:solidFill>
                  <a:schemeClr val="bg1"/>
                </a:solidFill>
                <a:latin typeface="Calibri" pitchFamily="34" charset="0"/>
              </a:rPr>
              <a:t>MATEMÁTICA, </a:t>
            </a:r>
            <a:r>
              <a:rPr lang="pt-BR" b="1" dirty="0">
                <a:solidFill>
                  <a:schemeClr val="bg1"/>
                </a:solidFill>
                <a:latin typeface="Calibri" pitchFamily="34" charset="0"/>
              </a:rPr>
              <a:t>6º Ano do Ensino Fundamental</a:t>
            </a:r>
            <a:endParaRPr lang="pt-BR" b="1" dirty="0">
              <a:solidFill>
                <a:schemeClr val="bg1"/>
              </a:solidFill>
              <a:latin typeface="Calibri" pitchFamily="34" charset="0"/>
            </a:endParaRPr>
          </a:p>
          <a:p>
            <a:r>
              <a:rPr lang="pt-BR" dirty="0">
                <a:solidFill>
                  <a:schemeClr val="bg1"/>
                </a:solidFill>
                <a:latin typeface="Calibri" pitchFamily="34" charset="0"/>
              </a:rPr>
              <a:t>Operações com números naturais: adição, subtração – resolução de problemas </a:t>
            </a:r>
          </a:p>
        </p:txBody>
      </p:sp>
      <p:sp>
        <p:nvSpPr>
          <p:cNvPr id="20483" name="CaixaDeTexto 3"/>
          <p:cNvSpPr txBox="1">
            <a:spLocks noChangeArrowheads="1"/>
          </p:cNvSpPr>
          <p:nvPr/>
        </p:nvSpPr>
        <p:spPr bwMode="auto">
          <a:xfrm>
            <a:off x="250825" y="981075"/>
            <a:ext cx="8424863" cy="584200"/>
          </a:xfrm>
          <a:prstGeom prst="rect">
            <a:avLst/>
          </a:prstGeom>
          <a:noFill/>
          <a:ln w="9525">
            <a:noFill/>
            <a:miter lim="800000"/>
            <a:headEnd/>
            <a:tailEnd/>
          </a:ln>
        </p:spPr>
        <p:txBody>
          <a:bodyPr>
            <a:spAutoFit/>
          </a:bodyPr>
          <a:lstStyle/>
          <a:p>
            <a:pPr algn="ctr"/>
            <a:r>
              <a:rPr lang="pt-BR" sz="3200">
                <a:solidFill>
                  <a:srgbClr val="FF0000"/>
                </a:solidFill>
              </a:rPr>
              <a:t>Resolvendo Problemas</a:t>
            </a:r>
          </a:p>
        </p:txBody>
      </p:sp>
      <p:sp>
        <p:nvSpPr>
          <p:cNvPr id="13316" name="CaixaDeTexto 10"/>
          <p:cNvSpPr txBox="1">
            <a:spLocks noChangeArrowheads="1"/>
          </p:cNvSpPr>
          <p:nvPr/>
        </p:nvSpPr>
        <p:spPr bwMode="auto">
          <a:xfrm>
            <a:off x="395288" y="1773238"/>
            <a:ext cx="7489825" cy="3831818"/>
          </a:xfrm>
          <a:prstGeom prst="rect">
            <a:avLst/>
          </a:prstGeom>
          <a:noFill/>
          <a:ln w="9525">
            <a:noFill/>
            <a:miter lim="800000"/>
            <a:headEnd/>
            <a:tailEnd/>
          </a:ln>
        </p:spPr>
        <p:txBody>
          <a:bodyPr>
            <a:spAutoFit/>
          </a:bodyPr>
          <a:lstStyle/>
          <a:p>
            <a:pPr marL="342900" indent="-342900" algn="just">
              <a:lnSpc>
                <a:spcPct val="150000"/>
              </a:lnSpc>
              <a:defRPr/>
            </a:pPr>
            <a:r>
              <a:rPr lang="pt-BR" dirty="0">
                <a:solidFill>
                  <a:srgbClr val="00B0F0"/>
                </a:solidFill>
              </a:rPr>
              <a:t>01.</a:t>
            </a:r>
            <a:r>
              <a:rPr lang="pt-BR" dirty="0"/>
              <a:t> </a:t>
            </a:r>
            <a:r>
              <a:rPr lang="pt-BR" dirty="0" err="1"/>
              <a:t>Tallyson</a:t>
            </a:r>
            <a:r>
              <a:rPr lang="pt-BR" dirty="0"/>
              <a:t> tinha  R$ 72,00 e ganhou certa quantia do seu avô. Depois disso, ele ficou com R$ 102,00. </a:t>
            </a:r>
          </a:p>
          <a:p>
            <a:pPr marL="342900" indent="-342900" algn="just">
              <a:lnSpc>
                <a:spcPct val="150000"/>
              </a:lnSpc>
              <a:defRPr/>
            </a:pPr>
            <a:endParaRPr lang="pt-BR" dirty="0"/>
          </a:p>
          <a:p>
            <a:pPr marL="342900" indent="-342900" algn="just">
              <a:lnSpc>
                <a:spcPct val="150000"/>
              </a:lnSpc>
              <a:buFontTx/>
              <a:buAutoNum type="alphaLcParenR"/>
              <a:defRPr/>
            </a:pPr>
            <a:r>
              <a:rPr lang="pt-BR" dirty="0"/>
              <a:t>Quanto </a:t>
            </a:r>
            <a:r>
              <a:rPr lang="pt-BR" dirty="0" err="1"/>
              <a:t>Tallyson</a:t>
            </a:r>
            <a:r>
              <a:rPr lang="pt-BR" dirty="0"/>
              <a:t> ganhou do seu avô?</a:t>
            </a:r>
          </a:p>
          <a:p>
            <a:pPr marL="342900" indent="-342900" algn="just">
              <a:lnSpc>
                <a:spcPct val="150000"/>
              </a:lnSpc>
              <a:buFontTx/>
              <a:buAutoNum type="alphaLcParenR"/>
              <a:defRPr/>
            </a:pPr>
            <a:endParaRPr lang="pt-BR" dirty="0"/>
          </a:p>
          <a:p>
            <a:pPr marL="342900" indent="-342900" algn="just">
              <a:lnSpc>
                <a:spcPct val="150000"/>
              </a:lnSpc>
              <a:defRPr/>
            </a:pPr>
            <a:endParaRPr lang="pt-BR" dirty="0"/>
          </a:p>
          <a:p>
            <a:pPr marL="342900" indent="-342900" algn="just">
              <a:lnSpc>
                <a:spcPct val="150000"/>
              </a:lnSpc>
              <a:buAutoNum type="alphaLcParenR" startAt="2"/>
              <a:defRPr/>
            </a:pPr>
            <a:r>
              <a:rPr lang="pt-BR" dirty="0" smtClean="0"/>
              <a:t>Se </a:t>
            </a:r>
            <a:r>
              <a:rPr lang="pt-BR" dirty="0"/>
              <a:t>ele gastar R$ 22,00 da quantia que </a:t>
            </a:r>
            <a:r>
              <a:rPr lang="pt-BR" dirty="0" smtClean="0"/>
              <a:t>possui, </a:t>
            </a:r>
          </a:p>
          <a:p>
            <a:pPr marL="342900" indent="-342900" algn="just">
              <a:lnSpc>
                <a:spcPct val="150000"/>
              </a:lnSpc>
              <a:defRPr/>
            </a:pPr>
            <a:r>
              <a:rPr lang="pt-BR" dirty="0" smtClean="0"/>
              <a:t>com </a:t>
            </a:r>
            <a:r>
              <a:rPr lang="pt-BR" dirty="0"/>
              <a:t>quanto vai ficar?   </a:t>
            </a:r>
          </a:p>
          <a:p>
            <a:pPr algn="just">
              <a:lnSpc>
                <a:spcPct val="150000"/>
              </a:lnSpc>
              <a:defRPr/>
            </a:pPr>
            <a:endParaRPr lang="pt-BR" dirty="0"/>
          </a:p>
        </p:txBody>
      </p:sp>
      <p:sp>
        <p:nvSpPr>
          <p:cNvPr id="8" name="CaixaDeTexto 15"/>
          <p:cNvSpPr txBox="1">
            <a:spLocks noChangeArrowheads="1"/>
          </p:cNvSpPr>
          <p:nvPr/>
        </p:nvSpPr>
        <p:spPr bwMode="auto">
          <a:xfrm>
            <a:off x="5724128" y="5445224"/>
            <a:ext cx="3439911" cy="861774"/>
          </a:xfrm>
          <a:prstGeom prst="rect">
            <a:avLst/>
          </a:prstGeom>
          <a:noFill/>
          <a:ln w="9525">
            <a:noFill/>
            <a:miter lim="800000"/>
            <a:headEnd/>
            <a:tailEnd/>
          </a:ln>
        </p:spPr>
        <p:txBody>
          <a:bodyPr wrap="square">
            <a:spAutoFit/>
          </a:bodyPr>
          <a:lstStyle/>
          <a:p>
            <a:r>
              <a:rPr lang="pt-BR" sz="1000" dirty="0"/>
              <a:t>Imagem: (a) Banco Central do Brasil e Casa da Moeda Nacional/ Verso da nova nota de 100 reais /  </a:t>
            </a:r>
            <a:r>
              <a:rPr lang="pt-BR" sz="1000" dirty="0" err="1"/>
              <a:t>Free</a:t>
            </a:r>
            <a:r>
              <a:rPr lang="pt-BR" sz="1000" dirty="0"/>
              <a:t> </a:t>
            </a:r>
            <a:r>
              <a:rPr lang="pt-BR" sz="1000" dirty="0" err="1"/>
              <a:t>Art</a:t>
            </a:r>
            <a:r>
              <a:rPr lang="pt-BR" sz="1000" dirty="0"/>
              <a:t> </a:t>
            </a:r>
            <a:r>
              <a:rPr lang="pt-BR" sz="1000" dirty="0" err="1"/>
              <a:t>License</a:t>
            </a:r>
            <a:r>
              <a:rPr lang="pt-BR" sz="1000" dirty="0"/>
              <a:t>; (b) Banco Central do Brasil e Casa da Moeda Nacional/  Verso da nova nota de 50 reais /  </a:t>
            </a:r>
            <a:r>
              <a:rPr lang="pt-BR" sz="1000" dirty="0" err="1"/>
              <a:t>Free</a:t>
            </a:r>
            <a:r>
              <a:rPr lang="pt-BR" sz="1000" dirty="0"/>
              <a:t> </a:t>
            </a:r>
            <a:r>
              <a:rPr lang="pt-BR" sz="1000" dirty="0" err="1"/>
              <a:t>Art</a:t>
            </a:r>
            <a:r>
              <a:rPr lang="pt-BR" sz="1000" dirty="0"/>
              <a:t> </a:t>
            </a:r>
            <a:r>
              <a:rPr lang="pt-BR" sz="1000" dirty="0" err="1" smtClean="0"/>
              <a:t>License</a:t>
            </a:r>
            <a:r>
              <a:rPr lang="pt-BR" sz="1000" dirty="0" smtClean="0"/>
              <a:t>.</a:t>
            </a:r>
            <a:endParaRPr lang="pt-BR" sz="1000" dirty="0"/>
          </a:p>
        </p:txBody>
      </p:sp>
      <p:pic>
        <p:nvPicPr>
          <p:cNvPr id="9" name="Picture 2" descr="http://upload.wikimedia.org/wikipedia/commons/e/e3/100_reais_2012_vers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59624" y="2420888"/>
            <a:ext cx="3132856" cy="140724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upload.wikimedia.org/wikipedia/commons/c/c2/50_reais_2012_verso.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796136" y="3933056"/>
            <a:ext cx="3059420" cy="143394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CaixaDeTexto 3"/>
          <p:cNvSpPr txBox="1">
            <a:spLocks noChangeArrowheads="1"/>
          </p:cNvSpPr>
          <p:nvPr/>
        </p:nvSpPr>
        <p:spPr bwMode="auto">
          <a:xfrm>
            <a:off x="179388" y="0"/>
            <a:ext cx="6121400" cy="923925"/>
          </a:xfrm>
          <a:prstGeom prst="rect">
            <a:avLst/>
          </a:prstGeom>
          <a:noFill/>
          <a:ln w="9525">
            <a:noFill/>
            <a:miter lim="800000"/>
            <a:headEnd/>
            <a:tailEnd/>
          </a:ln>
        </p:spPr>
        <p:txBody>
          <a:bodyPr>
            <a:spAutoFit/>
          </a:bodyPr>
          <a:lstStyle/>
          <a:p>
            <a:r>
              <a:rPr lang="pt-BR" b="1" dirty="0">
                <a:solidFill>
                  <a:schemeClr val="bg1"/>
                </a:solidFill>
                <a:latin typeface="Calibri" pitchFamily="34" charset="0"/>
              </a:rPr>
              <a:t>MATEMÁTICA, </a:t>
            </a:r>
            <a:r>
              <a:rPr lang="pt-BR" b="1" dirty="0">
                <a:solidFill>
                  <a:schemeClr val="bg1"/>
                </a:solidFill>
                <a:latin typeface="Calibri" pitchFamily="34" charset="0"/>
              </a:rPr>
              <a:t>6º Ano do Ensino Fundamental</a:t>
            </a:r>
            <a:endParaRPr lang="pt-BR" b="1" dirty="0">
              <a:solidFill>
                <a:schemeClr val="bg1"/>
              </a:solidFill>
              <a:latin typeface="Calibri" pitchFamily="34" charset="0"/>
            </a:endParaRPr>
          </a:p>
          <a:p>
            <a:r>
              <a:rPr lang="pt-BR" dirty="0">
                <a:solidFill>
                  <a:schemeClr val="bg1"/>
                </a:solidFill>
                <a:latin typeface="Calibri" pitchFamily="34" charset="0"/>
              </a:rPr>
              <a:t>Operações com números naturais: adição, subtração – resolução de problemas </a:t>
            </a:r>
          </a:p>
        </p:txBody>
      </p:sp>
      <p:sp>
        <p:nvSpPr>
          <p:cNvPr id="21507" name="CaixaDeTexto 3"/>
          <p:cNvSpPr txBox="1">
            <a:spLocks noChangeArrowheads="1"/>
          </p:cNvSpPr>
          <p:nvPr/>
        </p:nvSpPr>
        <p:spPr bwMode="auto">
          <a:xfrm>
            <a:off x="250825" y="981075"/>
            <a:ext cx="8424863" cy="584200"/>
          </a:xfrm>
          <a:prstGeom prst="rect">
            <a:avLst/>
          </a:prstGeom>
          <a:noFill/>
          <a:ln w="9525">
            <a:noFill/>
            <a:miter lim="800000"/>
            <a:headEnd/>
            <a:tailEnd/>
          </a:ln>
        </p:spPr>
        <p:txBody>
          <a:bodyPr>
            <a:spAutoFit/>
          </a:bodyPr>
          <a:lstStyle/>
          <a:p>
            <a:pPr algn="ctr"/>
            <a:r>
              <a:rPr lang="pt-BR" sz="3200">
                <a:solidFill>
                  <a:srgbClr val="FF0000"/>
                </a:solidFill>
              </a:rPr>
              <a:t>Resolvendo Problemas</a:t>
            </a:r>
          </a:p>
        </p:txBody>
      </p:sp>
      <p:sp>
        <p:nvSpPr>
          <p:cNvPr id="21508" name="CaixaDeTexto 10"/>
          <p:cNvSpPr txBox="1">
            <a:spLocks noChangeArrowheads="1"/>
          </p:cNvSpPr>
          <p:nvPr/>
        </p:nvSpPr>
        <p:spPr bwMode="auto">
          <a:xfrm>
            <a:off x="395288" y="1773238"/>
            <a:ext cx="7489825" cy="2170112"/>
          </a:xfrm>
          <a:prstGeom prst="rect">
            <a:avLst/>
          </a:prstGeom>
          <a:noFill/>
          <a:ln w="9525">
            <a:noFill/>
            <a:miter lim="800000"/>
            <a:headEnd/>
            <a:tailEnd/>
          </a:ln>
        </p:spPr>
        <p:txBody>
          <a:bodyPr>
            <a:spAutoFit/>
          </a:bodyPr>
          <a:lstStyle/>
          <a:p>
            <a:pPr marL="342900" indent="-342900" algn="just">
              <a:lnSpc>
                <a:spcPct val="150000"/>
              </a:lnSpc>
            </a:pPr>
            <a:r>
              <a:rPr lang="pt-BR" dirty="0">
                <a:solidFill>
                  <a:srgbClr val="00B0F0"/>
                </a:solidFill>
              </a:rPr>
              <a:t>02. </a:t>
            </a:r>
            <a:r>
              <a:rPr lang="pt-BR" dirty="0">
                <a:solidFill>
                  <a:srgbClr val="002060"/>
                </a:solidFill>
              </a:rPr>
              <a:t>Invente um problema para cada operação indicada abaixo:</a:t>
            </a:r>
          </a:p>
          <a:p>
            <a:pPr marL="342900" indent="-342900" algn="just">
              <a:lnSpc>
                <a:spcPct val="150000"/>
              </a:lnSpc>
              <a:buFontTx/>
              <a:buAutoNum type="alphaLcParenR"/>
            </a:pPr>
            <a:r>
              <a:rPr lang="pt-BR" dirty="0">
                <a:solidFill>
                  <a:srgbClr val="002060"/>
                </a:solidFill>
              </a:rPr>
              <a:t>18 + 35</a:t>
            </a:r>
          </a:p>
          <a:p>
            <a:pPr marL="342900" indent="-342900" algn="just">
              <a:lnSpc>
                <a:spcPct val="150000"/>
              </a:lnSpc>
              <a:buFontTx/>
              <a:buAutoNum type="alphaLcParenR"/>
            </a:pPr>
            <a:r>
              <a:rPr lang="pt-BR" dirty="0">
                <a:solidFill>
                  <a:srgbClr val="002060"/>
                </a:solidFill>
              </a:rPr>
              <a:t>75 – 13</a:t>
            </a:r>
          </a:p>
          <a:p>
            <a:pPr marL="342900" indent="-342900" algn="just">
              <a:lnSpc>
                <a:spcPct val="150000"/>
              </a:lnSpc>
              <a:buFontTx/>
              <a:buAutoNum type="alphaLcParenR"/>
            </a:pPr>
            <a:r>
              <a:rPr lang="pt-BR" dirty="0">
                <a:solidFill>
                  <a:srgbClr val="002060"/>
                </a:solidFill>
              </a:rPr>
              <a:t>? + 26 = 60</a:t>
            </a:r>
          </a:p>
          <a:p>
            <a:pPr marL="342900" indent="-342900" algn="just">
              <a:lnSpc>
                <a:spcPct val="150000"/>
              </a:lnSpc>
              <a:buFontTx/>
              <a:buAutoNum type="alphaLcParenR"/>
            </a:pPr>
            <a:r>
              <a:rPr lang="pt-BR" dirty="0">
                <a:solidFill>
                  <a:srgbClr val="002060"/>
                </a:solidFill>
              </a:rPr>
              <a:t>105 - ? = 81</a:t>
            </a:r>
            <a:r>
              <a:rPr lang="pt-BR" dirty="0"/>
              <a:t>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CaixaDeTexto 3"/>
          <p:cNvSpPr txBox="1">
            <a:spLocks noChangeArrowheads="1"/>
          </p:cNvSpPr>
          <p:nvPr/>
        </p:nvSpPr>
        <p:spPr bwMode="auto">
          <a:xfrm>
            <a:off x="179388" y="0"/>
            <a:ext cx="6121400" cy="923925"/>
          </a:xfrm>
          <a:prstGeom prst="rect">
            <a:avLst/>
          </a:prstGeom>
          <a:noFill/>
          <a:ln w="9525">
            <a:noFill/>
            <a:miter lim="800000"/>
            <a:headEnd/>
            <a:tailEnd/>
          </a:ln>
        </p:spPr>
        <p:txBody>
          <a:bodyPr>
            <a:spAutoFit/>
          </a:bodyPr>
          <a:lstStyle/>
          <a:p>
            <a:r>
              <a:rPr lang="pt-BR" b="1" dirty="0">
                <a:solidFill>
                  <a:schemeClr val="bg1"/>
                </a:solidFill>
                <a:latin typeface="Calibri" pitchFamily="34" charset="0"/>
              </a:rPr>
              <a:t>MATEMÁTICA, 6º </a:t>
            </a:r>
            <a:r>
              <a:rPr lang="pt-BR" b="1" dirty="0">
                <a:solidFill>
                  <a:schemeClr val="bg1"/>
                </a:solidFill>
                <a:latin typeface="Calibri" pitchFamily="34" charset="0"/>
              </a:rPr>
              <a:t>A</a:t>
            </a:r>
            <a:r>
              <a:rPr lang="pt-BR" b="1" dirty="0" smtClean="0">
                <a:solidFill>
                  <a:schemeClr val="bg1"/>
                </a:solidFill>
                <a:latin typeface="Calibri" pitchFamily="34" charset="0"/>
              </a:rPr>
              <a:t>no do Ensino Fundamental</a:t>
            </a:r>
            <a:endParaRPr lang="pt-BR" b="1" dirty="0">
              <a:solidFill>
                <a:schemeClr val="bg1"/>
              </a:solidFill>
              <a:latin typeface="Calibri" pitchFamily="34" charset="0"/>
            </a:endParaRPr>
          </a:p>
          <a:p>
            <a:r>
              <a:rPr lang="pt-BR" dirty="0">
                <a:solidFill>
                  <a:schemeClr val="bg1"/>
                </a:solidFill>
                <a:latin typeface="Calibri" pitchFamily="34" charset="0"/>
              </a:rPr>
              <a:t>Operações com números naturais: adição, subtração – resolução de problemas </a:t>
            </a:r>
          </a:p>
        </p:txBody>
      </p:sp>
      <p:sp>
        <p:nvSpPr>
          <p:cNvPr id="4" name="CaixaDeTexto 3"/>
          <p:cNvSpPr txBox="1">
            <a:spLocks noChangeArrowheads="1"/>
          </p:cNvSpPr>
          <p:nvPr/>
        </p:nvSpPr>
        <p:spPr bwMode="auto">
          <a:xfrm>
            <a:off x="250825" y="1052513"/>
            <a:ext cx="8424863" cy="2616200"/>
          </a:xfrm>
          <a:prstGeom prst="rect">
            <a:avLst/>
          </a:prstGeom>
          <a:noFill/>
          <a:ln w="9525">
            <a:noFill/>
            <a:miter lim="800000"/>
            <a:headEnd/>
            <a:tailEnd/>
          </a:ln>
        </p:spPr>
        <p:txBody>
          <a:bodyPr>
            <a:spAutoFit/>
          </a:bodyPr>
          <a:lstStyle/>
          <a:p>
            <a:pPr algn="ctr"/>
            <a:r>
              <a:rPr lang="pt-BR" sz="3200" dirty="0">
                <a:solidFill>
                  <a:srgbClr val="FF0000"/>
                </a:solidFill>
              </a:rPr>
              <a:t>Qual a sua história preferida?</a:t>
            </a:r>
          </a:p>
          <a:p>
            <a:pPr algn="just">
              <a:lnSpc>
                <a:spcPct val="150000"/>
              </a:lnSpc>
            </a:pPr>
            <a:r>
              <a:rPr lang="pt-BR" sz="2200" dirty="0">
                <a:solidFill>
                  <a:srgbClr val="002060"/>
                </a:solidFill>
              </a:rPr>
              <a:t>Maria Eduarda, resolveu perguntar </a:t>
            </a:r>
            <a:r>
              <a:rPr lang="pt-BR" sz="2200" i="1" u="sng" dirty="0">
                <a:solidFill>
                  <a:srgbClr val="002060"/>
                </a:solidFill>
              </a:rPr>
              <a:t>qual a história preferida dos seus colegas de classe</a:t>
            </a:r>
            <a:r>
              <a:rPr lang="pt-BR" sz="2200" dirty="0">
                <a:solidFill>
                  <a:srgbClr val="002060"/>
                </a:solidFill>
              </a:rPr>
              <a:t>. Com os dados </a:t>
            </a:r>
            <a:r>
              <a:rPr lang="pt-BR" sz="2200" dirty="0" smtClean="0">
                <a:solidFill>
                  <a:srgbClr val="002060"/>
                </a:solidFill>
              </a:rPr>
              <a:t>obtidos, </a:t>
            </a:r>
            <a:r>
              <a:rPr lang="pt-BR" sz="2200" dirty="0">
                <a:solidFill>
                  <a:srgbClr val="002060"/>
                </a:solidFill>
              </a:rPr>
              <a:t>ela organizou um </a:t>
            </a:r>
            <a:r>
              <a:rPr lang="pt-BR" sz="2200" dirty="0" smtClean="0">
                <a:solidFill>
                  <a:srgbClr val="002060"/>
                </a:solidFill>
              </a:rPr>
              <a:t>gráfico a fim </a:t>
            </a:r>
            <a:r>
              <a:rPr lang="pt-BR" sz="2200" dirty="0">
                <a:solidFill>
                  <a:srgbClr val="002060"/>
                </a:solidFill>
              </a:rPr>
              <a:t>de melhor comunicar o resultado para os seus colegas. Veja o gráfico que ela fez:</a:t>
            </a:r>
          </a:p>
        </p:txBody>
      </p:sp>
      <p:graphicFrame>
        <p:nvGraphicFramePr>
          <p:cNvPr id="6" name="Gráfico 5"/>
          <p:cNvGraphicFramePr/>
          <p:nvPr/>
        </p:nvGraphicFramePr>
        <p:xfrm>
          <a:off x="683568" y="3645024"/>
          <a:ext cx="7776864" cy="2808312"/>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 calcmode="lin" valueType="num">
                                      <p:cBhvr additive="base">
                                        <p:cTn id="7"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CaixaDeTexto 3"/>
          <p:cNvSpPr txBox="1">
            <a:spLocks noChangeArrowheads="1"/>
          </p:cNvSpPr>
          <p:nvPr/>
        </p:nvSpPr>
        <p:spPr bwMode="auto">
          <a:xfrm>
            <a:off x="179388" y="0"/>
            <a:ext cx="6121400" cy="923925"/>
          </a:xfrm>
          <a:prstGeom prst="rect">
            <a:avLst/>
          </a:prstGeom>
          <a:noFill/>
          <a:ln w="9525">
            <a:noFill/>
            <a:miter lim="800000"/>
            <a:headEnd/>
            <a:tailEnd/>
          </a:ln>
        </p:spPr>
        <p:txBody>
          <a:bodyPr>
            <a:spAutoFit/>
          </a:bodyPr>
          <a:lstStyle/>
          <a:p>
            <a:r>
              <a:rPr lang="pt-BR" b="1" dirty="0">
                <a:solidFill>
                  <a:schemeClr val="bg1"/>
                </a:solidFill>
                <a:latin typeface="Calibri" pitchFamily="34" charset="0"/>
              </a:rPr>
              <a:t>MATEMÁTICA, </a:t>
            </a:r>
            <a:r>
              <a:rPr lang="pt-BR" b="1" dirty="0">
                <a:solidFill>
                  <a:schemeClr val="bg1"/>
                </a:solidFill>
                <a:latin typeface="Calibri" pitchFamily="34" charset="0"/>
              </a:rPr>
              <a:t>6º Ano do Ensino Fundamental</a:t>
            </a:r>
            <a:endParaRPr lang="pt-BR" b="1" dirty="0">
              <a:solidFill>
                <a:schemeClr val="bg1"/>
              </a:solidFill>
              <a:latin typeface="Calibri" pitchFamily="34" charset="0"/>
            </a:endParaRPr>
          </a:p>
          <a:p>
            <a:r>
              <a:rPr lang="pt-BR" dirty="0">
                <a:solidFill>
                  <a:schemeClr val="bg1"/>
                </a:solidFill>
                <a:latin typeface="Calibri" pitchFamily="34" charset="0"/>
              </a:rPr>
              <a:t>Operações com números naturais: adição, subtração – resolução de problemas </a:t>
            </a:r>
          </a:p>
        </p:txBody>
      </p:sp>
      <p:sp>
        <p:nvSpPr>
          <p:cNvPr id="23555" name="CaixaDeTexto 3"/>
          <p:cNvSpPr txBox="1">
            <a:spLocks noChangeArrowheads="1"/>
          </p:cNvSpPr>
          <p:nvPr/>
        </p:nvSpPr>
        <p:spPr bwMode="auto">
          <a:xfrm>
            <a:off x="250825" y="981075"/>
            <a:ext cx="8424863" cy="584200"/>
          </a:xfrm>
          <a:prstGeom prst="rect">
            <a:avLst/>
          </a:prstGeom>
          <a:noFill/>
          <a:ln w="9525">
            <a:noFill/>
            <a:miter lim="800000"/>
            <a:headEnd/>
            <a:tailEnd/>
          </a:ln>
        </p:spPr>
        <p:txBody>
          <a:bodyPr>
            <a:spAutoFit/>
          </a:bodyPr>
          <a:lstStyle/>
          <a:p>
            <a:pPr algn="ctr"/>
            <a:r>
              <a:rPr lang="pt-BR" sz="3200">
                <a:solidFill>
                  <a:srgbClr val="FF0000"/>
                </a:solidFill>
              </a:rPr>
              <a:t>Resolvendo Problemas</a:t>
            </a:r>
          </a:p>
        </p:txBody>
      </p:sp>
      <p:sp>
        <p:nvSpPr>
          <p:cNvPr id="23556" name="CaixaDeTexto 10"/>
          <p:cNvSpPr txBox="1">
            <a:spLocks noChangeArrowheads="1"/>
          </p:cNvSpPr>
          <p:nvPr/>
        </p:nvSpPr>
        <p:spPr bwMode="auto">
          <a:xfrm>
            <a:off x="395288" y="1773238"/>
            <a:ext cx="8280400" cy="1338262"/>
          </a:xfrm>
          <a:prstGeom prst="rect">
            <a:avLst/>
          </a:prstGeom>
          <a:noFill/>
          <a:ln w="9525">
            <a:noFill/>
            <a:miter lim="800000"/>
            <a:headEnd/>
            <a:tailEnd/>
          </a:ln>
        </p:spPr>
        <p:txBody>
          <a:bodyPr>
            <a:spAutoFit/>
          </a:bodyPr>
          <a:lstStyle/>
          <a:p>
            <a:pPr marL="342900" indent="-342900" algn="just">
              <a:lnSpc>
                <a:spcPct val="150000"/>
              </a:lnSpc>
            </a:pPr>
            <a:r>
              <a:rPr lang="pt-BR">
                <a:solidFill>
                  <a:srgbClr val="00B0F0"/>
                </a:solidFill>
              </a:rPr>
              <a:t>04. </a:t>
            </a:r>
            <a:r>
              <a:rPr lang="pt-BR">
                <a:solidFill>
                  <a:srgbClr val="002060"/>
                </a:solidFill>
              </a:rPr>
              <a:t>(BIGODE, 2000, p. 33 - Adaptada) Um estudante do 6º ano sai da escola às 17h30min e chega em casa às 18h82min. Quanto tempo transcorre desde a sua saída da escola até a sua chegada em casa?   </a:t>
            </a:r>
            <a:endParaRPr lang="pt-B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CaixaDeTexto 3"/>
          <p:cNvSpPr txBox="1">
            <a:spLocks noChangeArrowheads="1"/>
          </p:cNvSpPr>
          <p:nvPr/>
        </p:nvSpPr>
        <p:spPr bwMode="auto">
          <a:xfrm>
            <a:off x="179388" y="0"/>
            <a:ext cx="6121400" cy="923925"/>
          </a:xfrm>
          <a:prstGeom prst="rect">
            <a:avLst/>
          </a:prstGeom>
          <a:noFill/>
          <a:ln w="9525">
            <a:noFill/>
            <a:miter lim="800000"/>
            <a:headEnd/>
            <a:tailEnd/>
          </a:ln>
        </p:spPr>
        <p:txBody>
          <a:bodyPr>
            <a:spAutoFit/>
          </a:bodyPr>
          <a:lstStyle/>
          <a:p>
            <a:r>
              <a:rPr lang="pt-BR" b="1" dirty="0">
                <a:solidFill>
                  <a:schemeClr val="bg1"/>
                </a:solidFill>
                <a:latin typeface="Calibri" pitchFamily="34" charset="0"/>
              </a:rPr>
              <a:t>MATEMÁTICA, </a:t>
            </a:r>
            <a:r>
              <a:rPr lang="pt-BR" b="1" dirty="0">
                <a:solidFill>
                  <a:schemeClr val="bg1"/>
                </a:solidFill>
                <a:latin typeface="Calibri" pitchFamily="34" charset="0"/>
              </a:rPr>
              <a:t>6º Ano do Ensino Fundamental</a:t>
            </a:r>
            <a:endParaRPr lang="pt-BR" b="1" dirty="0">
              <a:solidFill>
                <a:schemeClr val="bg1"/>
              </a:solidFill>
              <a:latin typeface="Calibri" pitchFamily="34" charset="0"/>
            </a:endParaRPr>
          </a:p>
          <a:p>
            <a:r>
              <a:rPr lang="pt-BR" dirty="0">
                <a:solidFill>
                  <a:schemeClr val="bg1"/>
                </a:solidFill>
                <a:latin typeface="Calibri" pitchFamily="34" charset="0"/>
              </a:rPr>
              <a:t>Operações com números naturais: adição, subtração – resolução de problemas </a:t>
            </a:r>
          </a:p>
        </p:txBody>
      </p:sp>
      <p:sp>
        <p:nvSpPr>
          <p:cNvPr id="24580" name="CaixaDeTexto 3"/>
          <p:cNvSpPr txBox="1">
            <a:spLocks noChangeArrowheads="1"/>
          </p:cNvSpPr>
          <p:nvPr/>
        </p:nvSpPr>
        <p:spPr bwMode="auto">
          <a:xfrm>
            <a:off x="250825" y="981075"/>
            <a:ext cx="8424863" cy="584200"/>
          </a:xfrm>
          <a:prstGeom prst="rect">
            <a:avLst/>
          </a:prstGeom>
          <a:noFill/>
          <a:ln w="9525">
            <a:noFill/>
            <a:miter lim="800000"/>
            <a:headEnd/>
            <a:tailEnd/>
          </a:ln>
        </p:spPr>
        <p:txBody>
          <a:bodyPr>
            <a:spAutoFit/>
          </a:bodyPr>
          <a:lstStyle/>
          <a:p>
            <a:pPr algn="ctr"/>
            <a:r>
              <a:rPr lang="pt-BR" sz="3200">
                <a:solidFill>
                  <a:srgbClr val="FF0000"/>
                </a:solidFill>
              </a:rPr>
              <a:t>Resolvendo Problemas</a:t>
            </a:r>
          </a:p>
        </p:txBody>
      </p:sp>
      <p:sp>
        <p:nvSpPr>
          <p:cNvPr id="24581" name="CaixaDeTexto 10"/>
          <p:cNvSpPr txBox="1">
            <a:spLocks noChangeArrowheads="1"/>
          </p:cNvSpPr>
          <p:nvPr/>
        </p:nvSpPr>
        <p:spPr bwMode="auto">
          <a:xfrm>
            <a:off x="395288" y="1773238"/>
            <a:ext cx="8280400" cy="508000"/>
          </a:xfrm>
          <a:prstGeom prst="rect">
            <a:avLst/>
          </a:prstGeom>
          <a:noFill/>
          <a:ln w="9525">
            <a:noFill/>
            <a:miter lim="800000"/>
            <a:headEnd/>
            <a:tailEnd/>
          </a:ln>
        </p:spPr>
        <p:txBody>
          <a:bodyPr>
            <a:spAutoFit/>
          </a:bodyPr>
          <a:lstStyle/>
          <a:p>
            <a:pPr marL="342900" indent="-342900" algn="just">
              <a:lnSpc>
                <a:spcPct val="150000"/>
              </a:lnSpc>
            </a:pPr>
            <a:r>
              <a:rPr lang="pt-BR">
                <a:solidFill>
                  <a:srgbClr val="00B0F0"/>
                </a:solidFill>
              </a:rPr>
              <a:t>05. </a:t>
            </a:r>
            <a:r>
              <a:rPr lang="pt-BR">
                <a:solidFill>
                  <a:srgbClr val="002060"/>
                </a:solidFill>
              </a:rPr>
              <a:t>(BIGODE, 2000, p. 33) Descubra os números desconhecidos.</a:t>
            </a:r>
            <a:endParaRPr lang="pt-BR"/>
          </a:p>
        </p:txBody>
      </p:sp>
      <p:sp>
        <p:nvSpPr>
          <p:cNvPr id="6" name="Retângulo 5"/>
          <p:cNvSpPr>
            <a:spLocks noChangeArrowheads="1"/>
          </p:cNvSpPr>
          <p:nvPr/>
        </p:nvSpPr>
        <p:spPr bwMode="auto">
          <a:xfrm>
            <a:off x="395288" y="5934075"/>
            <a:ext cx="8497887" cy="376238"/>
          </a:xfrm>
          <a:prstGeom prst="rect">
            <a:avLst/>
          </a:prstGeom>
          <a:noFill/>
          <a:ln w="9525">
            <a:noFill/>
            <a:miter lim="800000"/>
            <a:headEnd/>
            <a:tailEnd/>
          </a:ln>
        </p:spPr>
        <p:txBody>
          <a:bodyPr>
            <a:spAutoFit/>
          </a:bodyPr>
          <a:lstStyle/>
          <a:p>
            <a:pPr algn="just">
              <a:lnSpc>
                <a:spcPct val="150000"/>
              </a:lnSpc>
            </a:pPr>
            <a:r>
              <a:rPr lang="pt-BR" sz="1400" i="1">
                <a:solidFill>
                  <a:srgbClr val="FF0000"/>
                </a:solidFill>
              </a:rPr>
              <a:t>Respostas: a) 214 b) 203 c) 288 d) 389 e) 204 f) 732  </a:t>
            </a:r>
          </a:p>
        </p:txBody>
      </p:sp>
      <p:sp>
        <p:nvSpPr>
          <p:cNvPr id="22" name="Retângulo de cantos arredondados 21"/>
          <p:cNvSpPr/>
          <p:nvPr/>
        </p:nvSpPr>
        <p:spPr>
          <a:xfrm>
            <a:off x="1258888" y="2492375"/>
            <a:ext cx="504825" cy="288925"/>
          </a:xfrm>
          <a:prstGeom prst="roundRect">
            <a:avLst/>
          </a:prstGeom>
        </p:spPr>
        <p:style>
          <a:lnRef idx="1">
            <a:schemeClr val="accent3"/>
          </a:lnRef>
          <a:fillRef idx="2">
            <a:schemeClr val="accent3"/>
          </a:fillRef>
          <a:effectRef idx="1">
            <a:schemeClr val="accent3"/>
          </a:effectRef>
          <a:fontRef idx="minor">
            <a:schemeClr val="dk1"/>
          </a:fontRef>
        </p:style>
        <p:txBody>
          <a:bodyPr anchor="ctr"/>
          <a:lstStyle/>
          <a:p>
            <a:pPr algn="ctr">
              <a:defRPr/>
            </a:pPr>
            <a:endParaRPr lang="pt-BR"/>
          </a:p>
        </p:txBody>
      </p:sp>
      <p:sp>
        <p:nvSpPr>
          <p:cNvPr id="23" name="Retângulo de cantos arredondados 22"/>
          <p:cNvSpPr/>
          <p:nvPr/>
        </p:nvSpPr>
        <p:spPr>
          <a:xfrm>
            <a:off x="4500563" y="2492375"/>
            <a:ext cx="503237" cy="288925"/>
          </a:xfrm>
          <a:prstGeom prst="roundRect">
            <a:avLst/>
          </a:prstGeom>
        </p:spPr>
        <p:style>
          <a:lnRef idx="1">
            <a:schemeClr val="accent3"/>
          </a:lnRef>
          <a:fillRef idx="2">
            <a:schemeClr val="accent3"/>
          </a:fillRef>
          <a:effectRef idx="1">
            <a:schemeClr val="accent3"/>
          </a:effectRef>
          <a:fontRef idx="minor">
            <a:schemeClr val="dk1"/>
          </a:fontRef>
        </p:style>
        <p:txBody>
          <a:bodyPr anchor="ctr"/>
          <a:lstStyle/>
          <a:p>
            <a:pPr algn="ctr">
              <a:defRPr/>
            </a:pPr>
            <a:endParaRPr lang="pt-BR"/>
          </a:p>
        </p:txBody>
      </p:sp>
      <p:sp>
        <p:nvSpPr>
          <p:cNvPr id="24" name="Retângulo de cantos arredondados 23"/>
          <p:cNvSpPr/>
          <p:nvPr/>
        </p:nvSpPr>
        <p:spPr>
          <a:xfrm>
            <a:off x="7812088" y="2924175"/>
            <a:ext cx="504825" cy="288925"/>
          </a:xfrm>
          <a:prstGeom prst="roundRect">
            <a:avLst/>
          </a:prstGeom>
        </p:spPr>
        <p:style>
          <a:lnRef idx="1">
            <a:schemeClr val="accent3"/>
          </a:lnRef>
          <a:fillRef idx="2">
            <a:schemeClr val="accent3"/>
          </a:fillRef>
          <a:effectRef idx="1">
            <a:schemeClr val="accent3"/>
          </a:effectRef>
          <a:fontRef idx="minor">
            <a:schemeClr val="dk1"/>
          </a:fontRef>
        </p:style>
        <p:txBody>
          <a:bodyPr anchor="ctr"/>
          <a:lstStyle/>
          <a:p>
            <a:pPr algn="ctr">
              <a:defRPr/>
            </a:pPr>
            <a:endParaRPr lang="pt-BR"/>
          </a:p>
        </p:txBody>
      </p:sp>
      <p:sp>
        <p:nvSpPr>
          <p:cNvPr id="25" name="Retângulo de cantos arredondados 24"/>
          <p:cNvSpPr/>
          <p:nvPr/>
        </p:nvSpPr>
        <p:spPr>
          <a:xfrm>
            <a:off x="1187450" y="3716338"/>
            <a:ext cx="504825" cy="288925"/>
          </a:xfrm>
          <a:prstGeom prst="roundRect">
            <a:avLst/>
          </a:prstGeom>
        </p:spPr>
        <p:style>
          <a:lnRef idx="1">
            <a:schemeClr val="accent3"/>
          </a:lnRef>
          <a:fillRef idx="2">
            <a:schemeClr val="accent3"/>
          </a:fillRef>
          <a:effectRef idx="1">
            <a:schemeClr val="accent3"/>
          </a:effectRef>
          <a:fontRef idx="minor">
            <a:schemeClr val="dk1"/>
          </a:fontRef>
        </p:style>
        <p:txBody>
          <a:bodyPr anchor="ctr"/>
          <a:lstStyle/>
          <a:p>
            <a:pPr algn="ctr">
              <a:defRPr/>
            </a:pPr>
            <a:endParaRPr lang="pt-BR"/>
          </a:p>
        </p:txBody>
      </p:sp>
      <p:sp>
        <p:nvSpPr>
          <p:cNvPr id="26" name="Retângulo de cantos arredondados 25"/>
          <p:cNvSpPr/>
          <p:nvPr/>
        </p:nvSpPr>
        <p:spPr>
          <a:xfrm>
            <a:off x="4500563" y="4149725"/>
            <a:ext cx="503237" cy="287338"/>
          </a:xfrm>
          <a:prstGeom prst="roundRect">
            <a:avLst/>
          </a:prstGeom>
        </p:spPr>
        <p:style>
          <a:lnRef idx="1">
            <a:schemeClr val="accent3"/>
          </a:lnRef>
          <a:fillRef idx="2">
            <a:schemeClr val="accent3"/>
          </a:fillRef>
          <a:effectRef idx="1">
            <a:schemeClr val="accent3"/>
          </a:effectRef>
          <a:fontRef idx="minor">
            <a:schemeClr val="dk1"/>
          </a:fontRef>
        </p:style>
        <p:txBody>
          <a:bodyPr anchor="ctr"/>
          <a:lstStyle/>
          <a:p>
            <a:pPr algn="ctr">
              <a:defRPr/>
            </a:pPr>
            <a:endParaRPr lang="pt-BR"/>
          </a:p>
        </p:txBody>
      </p:sp>
      <p:sp>
        <p:nvSpPr>
          <p:cNvPr id="27" name="Retângulo de cantos arredondados 26"/>
          <p:cNvSpPr/>
          <p:nvPr/>
        </p:nvSpPr>
        <p:spPr>
          <a:xfrm>
            <a:off x="7812088" y="4221163"/>
            <a:ext cx="504825" cy="287337"/>
          </a:xfrm>
          <a:prstGeom prst="roundRect">
            <a:avLst/>
          </a:prstGeom>
        </p:spPr>
        <p:style>
          <a:lnRef idx="1">
            <a:schemeClr val="accent3"/>
          </a:lnRef>
          <a:fillRef idx="2">
            <a:schemeClr val="accent3"/>
          </a:fillRef>
          <a:effectRef idx="1">
            <a:schemeClr val="accent3"/>
          </a:effectRef>
          <a:fontRef idx="minor">
            <a:schemeClr val="dk1"/>
          </a:fontRef>
        </p:style>
        <p:txBody>
          <a:bodyPr anchor="ctr"/>
          <a:lstStyle/>
          <a:p>
            <a:pPr algn="ctr">
              <a:defRPr/>
            </a:pPr>
            <a:endParaRPr lang="pt-BR"/>
          </a:p>
        </p:txBody>
      </p:sp>
      <p:cxnSp>
        <p:nvCxnSpPr>
          <p:cNvPr id="28" name="Conector reto 27"/>
          <p:cNvCxnSpPr/>
          <p:nvPr/>
        </p:nvCxnSpPr>
        <p:spPr>
          <a:xfrm>
            <a:off x="4211638" y="4508500"/>
            <a:ext cx="792162" cy="0"/>
          </a:xfrm>
          <a:prstGeom prst="line">
            <a:avLst/>
          </a:prstGeom>
          <a:ln>
            <a:solidFill>
              <a:schemeClr val="tx1"/>
            </a:solidFill>
          </a:ln>
        </p:spPr>
        <p:style>
          <a:lnRef idx="3">
            <a:schemeClr val="accent1"/>
          </a:lnRef>
          <a:fillRef idx="0">
            <a:schemeClr val="accent1"/>
          </a:fillRef>
          <a:effectRef idx="2">
            <a:schemeClr val="accent1"/>
          </a:effectRef>
          <a:fontRef idx="minor">
            <a:schemeClr val="tx1"/>
          </a:fontRef>
        </p:style>
      </p:cxnSp>
      <p:sp>
        <p:nvSpPr>
          <p:cNvPr id="29" name="CaixaDeTexto 28"/>
          <p:cNvSpPr txBox="1"/>
          <p:nvPr/>
        </p:nvSpPr>
        <p:spPr>
          <a:xfrm>
            <a:off x="467544" y="2458134"/>
            <a:ext cx="504056" cy="646331"/>
          </a:xfrm>
          <a:prstGeom prst="rect">
            <a:avLst/>
          </a:prstGeom>
          <a:noFill/>
        </p:spPr>
        <p:txBody>
          <a:bodyPr wrap="square" rtlCol="0">
            <a:spAutoFit/>
          </a:bodyPr>
          <a:lstStyle/>
          <a:p>
            <a:r>
              <a:rPr lang="pt-BR" dirty="0" smtClean="0"/>
              <a:t>a)</a:t>
            </a:r>
          </a:p>
          <a:p>
            <a:endParaRPr lang="pt-BR" dirty="0"/>
          </a:p>
        </p:txBody>
      </p:sp>
      <p:sp>
        <p:nvSpPr>
          <p:cNvPr id="30" name="CaixaDeTexto 29"/>
          <p:cNvSpPr txBox="1"/>
          <p:nvPr/>
        </p:nvSpPr>
        <p:spPr>
          <a:xfrm>
            <a:off x="467544" y="3732213"/>
            <a:ext cx="504056" cy="646331"/>
          </a:xfrm>
          <a:prstGeom prst="rect">
            <a:avLst/>
          </a:prstGeom>
          <a:noFill/>
        </p:spPr>
        <p:txBody>
          <a:bodyPr wrap="square" rtlCol="0">
            <a:spAutoFit/>
          </a:bodyPr>
          <a:lstStyle/>
          <a:p>
            <a:r>
              <a:rPr lang="pt-BR" dirty="0" smtClean="0"/>
              <a:t>b)</a:t>
            </a:r>
          </a:p>
          <a:p>
            <a:endParaRPr lang="pt-BR" dirty="0"/>
          </a:p>
        </p:txBody>
      </p:sp>
      <p:sp>
        <p:nvSpPr>
          <p:cNvPr id="31" name="CaixaDeTexto 30"/>
          <p:cNvSpPr txBox="1"/>
          <p:nvPr/>
        </p:nvSpPr>
        <p:spPr>
          <a:xfrm>
            <a:off x="3642544" y="2458134"/>
            <a:ext cx="504056" cy="646331"/>
          </a:xfrm>
          <a:prstGeom prst="rect">
            <a:avLst/>
          </a:prstGeom>
          <a:noFill/>
        </p:spPr>
        <p:txBody>
          <a:bodyPr wrap="square" rtlCol="0">
            <a:spAutoFit/>
          </a:bodyPr>
          <a:lstStyle/>
          <a:p>
            <a:r>
              <a:rPr lang="pt-BR" dirty="0"/>
              <a:t>c</a:t>
            </a:r>
            <a:r>
              <a:rPr lang="pt-BR" dirty="0" smtClean="0"/>
              <a:t>)</a:t>
            </a:r>
          </a:p>
          <a:p>
            <a:endParaRPr lang="pt-BR" dirty="0"/>
          </a:p>
        </p:txBody>
      </p:sp>
      <p:sp>
        <p:nvSpPr>
          <p:cNvPr id="32" name="CaixaDeTexto 31"/>
          <p:cNvSpPr txBox="1"/>
          <p:nvPr/>
        </p:nvSpPr>
        <p:spPr>
          <a:xfrm>
            <a:off x="3642544" y="3732213"/>
            <a:ext cx="504056" cy="646331"/>
          </a:xfrm>
          <a:prstGeom prst="rect">
            <a:avLst/>
          </a:prstGeom>
          <a:noFill/>
        </p:spPr>
        <p:txBody>
          <a:bodyPr wrap="square" rtlCol="0">
            <a:spAutoFit/>
          </a:bodyPr>
          <a:lstStyle/>
          <a:p>
            <a:r>
              <a:rPr lang="pt-BR" dirty="0" smtClean="0"/>
              <a:t>d)</a:t>
            </a:r>
          </a:p>
          <a:p>
            <a:endParaRPr lang="pt-BR" dirty="0"/>
          </a:p>
        </p:txBody>
      </p:sp>
      <p:sp>
        <p:nvSpPr>
          <p:cNvPr id="33" name="CaixaDeTexto 32"/>
          <p:cNvSpPr txBox="1"/>
          <p:nvPr/>
        </p:nvSpPr>
        <p:spPr>
          <a:xfrm>
            <a:off x="6948264" y="2458134"/>
            <a:ext cx="504056" cy="646331"/>
          </a:xfrm>
          <a:prstGeom prst="rect">
            <a:avLst/>
          </a:prstGeom>
          <a:noFill/>
        </p:spPr>
        <p:txBody>
          <a:bodyPr wrap="square" rtlCol="0">
            <a:spAutoFit/>
          </a:bodyPr>
          <a:lstStyle/>
          <a:p>
            <a:r>
              <a:rPr lang="pt-BR" dirty="0"/>
              <a:t>e</a:t>
            </a:r>
            <a:r>
              <a:rPr lang="pt-BR" dirty="0" smtClean="0"/>
              <a:t>)</a:t>
            </a:r>
          </a:p>
          <a:p>
            <a:endParaRPr lang="pt-BR" dirty="0"/>
          </a:p>
        </p:txBody>
      </p:sp>
      <p:sp>
        <p:nvSpPr>
          <p:cNvPr id="34" name="CaixaDeTexto 33"/>
          <p:cNvSpPr txBox="1"/>
          <p:nvPr/>
        </p:nvSpPr>
        <p:spPr>
          <a:xfrm>
            <a:off x="6948264" y="3732213"/>
            <a:ext cx="504056" cy="646331"/>
          </a:xfrm>
          <a:prstGeom prst="rect">
            <a:avLst/>
          </a:prstGeom>
          <a:noFill/>
        </p:spPr>
        <p:txBody>
          <a:bodyPr wrap="square" rtlCol="0">
            <a:spAutoFit/>
          </a:bodyPr>
          <a:lstStyle/>
          <a:p>
            <a:r>
              <a:rPr lang="pt-BR" dirty="0"/>
              <a:t>f</a:t>
            </a:r>
            <a:r>
              <a:rPr lang="pt-BR" dirty="0" smtClean="0"/>
              <a:t>)</a:t>
            </a:r>
          </a:p>
          <a:p>
            <a:endParaRPr lang="pt-BR" dirty="0"/>
          </a:p>
        </p:txBody>
      </p:sp>
      <p:sp>
        <p:nvSpPr>
          <p:cNvPr id="35" name="CaixaDeTexto 34"/>
          <p:cNvSpPr txBox="1"/>
          <p:nvPr/>
        </p:nvSpPr>
        <p:spPr>
          <a:xfrm>
            <a:off x="844588" y="4036497"/>
            <a:ext cx="414300" cy="369332"/>
          </a:xfrm>
          <a:prstGeom prst="rect">
            <a:avLst/>
          </a:prstGeom>
          <a:noFill/>
        </p:spPr>
        <p:txBody>
          <a:bodyPr wrap="square" rtlCol="0">
            <a:spAutoFit/>
          </a:bodyPr>
          <a:lstStyle/>
          <a:p>
            <a:r>
              <a:rPr lang="pt-BR" dirty="0" smtClean="0"/>
              <a:t>+</a:t>
            </a:r>
            <a:endParaRPr lang="pt-BR" dirty="0"/>
          </a:p>
        </p:txBody>
      </p:sp>
      <p:graphicFrame>
        <p:nvGraphicFramePr>
          <p:cNvPr id="36" name="Objeto 35"/>
          <p:cNvGraphicFramePr>
            <a:graphicFrameLocks noChangeAspect="1"/>
          </p:cNvGraphicFramePr>
          <p:nvPr>
            <p:extLst>
              <p:ext uri="{D42A27DB-BD31-4B8C-83A1-F6EECF244321}">
                <p14:modId xmlns:p14="http://schemas.microsoft.com/office/powerpoint/2010/main" val="3287717807"/>
              </p:ext>
            </p:extLst>
          </p:nvPr>
        </p:nvGraphicFramePr>
        <p:xfrm>
          <a:off x="1160462" y="4055378"/>
          <a:ext cx="531813" cy="685800"/>
        </p:xfrm>
        <a:graphic>
          <a:graphicData uri="http://schemas.openxmlformats.org/presentationml/2006/ole">
            <mc:AlternateContent xmlns:mc="http://schemas.openxmlformats.org/markup-compatibility/2006">
              <mc:Choice xmlns:v="urn:schemas-microsoft-com:vml" Requires="v">
                <p:oleObj spid="_x0000_s1032" name="Equação" r:id="rId4" imgW="304536" imgH="393359" progId="Equation.3">
                  <p:embed/>
                </p:oleObj>
              </mc:Choice>
              <mc:Fallback>
                <p:oleObj name="Equação" r:id="rId4" imgW="304536" imgH="393359" progId="Equation.3">
                  <p:embed/>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60462" y="4055378"/>
                        <a:ext cx="531813"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CaixaDeTexto 36"/>
          <p:cNvSpPr txBox="1"/>
          <p:nvPr/>
        </p:nvSpPr>
        <p:spPr>
          <a:xfrm>
            <a:off x="844588" y="2786062"/>
            <a:ext cx="414300" cy="369332"/>
          </a:xfrm>
          <a:prstGeom prst="rect">
            <a:avLst/>
          </a:prstGeom>
          <a:noFill/>
        </p:spPr>
        <p:txBody>
          <a:bodyPr wrap="square" rtlCol="0">
            <a:spAutoFit/>
          </a:bodyPr>
          <a:lstStyle/>
          <a:p>
            <a:r>
              <a:rPr lang="pt-BR" dirty="0" smtClean="0"/>
              <a:t>+</a:t>
            </a:r>
            <a:endParaRPr lang="pt-BR" dirty="0"/>
          </a:p>
        </p:txBody>
      </p:sp>
      <p:graphicFrame>
        <p:nvGraphicFramePr>
          <p:cNvPr id="38" name="Objeto 37"/>
          <p:cNvGraphicFramePr>
            <a:graphicFrameLocks noChangeAspect="1"/>
          </p:cNvGraphicFramePr>
          <p:nvPr>
            <p:extLst>
              <p:ext uri="{D42A27DB-BD31-4B8C-83A1-F6EECF244321}">
                <p14:modId xmlns:p14="http://schemas.microsoft.com/office/powerpoint/2010/main" val="3090651787"/>
              </p:ext>
            </p:extLst>
          </p:nvPr>
        </p:nvGraphicFramePr>
        <p:xfrm>
          <a:off x="1171575" y="2805113"/>
          <a:ext cx="509588" cy="685800"/>
        </p:xfrm>
        <a:graphic>
          <a:graphicData uri="http://schemas.openxmlformats.org/presentationml/2006/ole">
            <mc:AlternateContent xmlns:mc="http://schemas.openxmlformats.org/markup-compatibility/2006">
              <mc:Choice xmlns:v="urn:schemas-microsoft-com:vml" Requires="v">
                <p:oleObj spid="_x0000_s1033" name="Equação" r:id="rId6" imgW="291973" imgH="393529" progId="Equation.3">
                  <p:embed/>
                </p:oleObj>
              </mc:Choice>
              <mc:Fallback>
                <p:oleObj name="Equação" r:id="rId6" imgW="291973" imgH="393529" progId="Equation.3">
                  <p:embed/>
                  <p:pic>
                    <p:nvPicPr>
                      <p:cNvPr id="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71575" y="2805113"/>
                        <a:ext cx="509588"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9" name="CaixaDeTexto 38"/>
          <p:cNvSpPr txBox="1"/>
          <p:nvPr/>
        </p:nvSpPr>
        <p:spPr>
          <a:xfrm>
            <a:off x="4147382" y="2786062"/>
            <a:ext cx="414300" cy="369332"/>
          </a:xfrm>
          <a:prstGeom prst="rect">
            <a:avLst/>
          </a:prstGeom>
          <a:noFill/>
        </p:spPr>
        <p:txBody>
          <a:bodyPr wrap="square" rtlCol="0">
            <a:spAutoFit/>
          </a:bodyPr>
          <a:lstStyle/>
          <a:p>
            <a:r>
              <a:rPr lang="pt-BR" dirty="0" smtClean="0"/>
              <a:t>+</a:t>
            </a:r>
            <a:endParaRPr lang="pt-BR" dirty="0"/>
          </a:p>
        </p:txBody>
      </p:sp>
      <p:graphicFrame>
        <p:nvGraphicFramePr>
          <p:cNvPr id="40" name="Objeto 39"/>
          <p:cNvGraphicFramePr>
            <a:graphicFrameLocks noChangeAspect="1"/>
          </p:cNvGraphicFramePr>
          <p:nvPr>
            <p:extLst>
              <p:ext uri="{D42A27DB-BD31-4B8C-83A1-F6EECF244321}">
                <p14:modId xmlns:p14="http://schemas.microsoft.com/office/powerpoint/2010/main" val="3815961879"/>
              </p:ext>
            </p:extLst>
          </p:nvPr>
        </p:nvGraphicFramePr>
        <p:xfrm>
          <a:off x="4463256" y="2804943"/>
          <a:ext cx="531813" cy="685800"/>
        </p:xfrm>
        <a:graphic>
          <a:graphicData uri="http://schemas.openxmlformats.org/presentationml/2006/ole">
            <mc:AlternateContent xmlns:mc="http://schemas.openxmlformats.org/markup-compatibility/2006">
              <mc:Choice xmlns:v="urn:schemas-microsoft-com:vml" Requires="v">
                <p:oleObj spid="_x0000_s1034" name="Equação" r:id="rId8" imgW="304536" imgH="393359" progId="Equation.3">
                  <p:embed/>
                </p:oleObj>
              </mc:Choice>
              <mc:Fallback>
                <p:oleObj name="Equação" r:id="rId8" imgW="304536" imgH="393359" progId="Equation.3">
                  <p:embed/>
                  <p:pic>
                    <p:nvPicPr>
                      <p:cNvPr id="0" name="Picture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63256" y="2804943"/>
                        <a:ext cx="531813"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41" name="Conector reto 40"/>
          <p:cNvCxnSpPr/>
          <p:nvPr/>
        </p:nvCxnSpPr>
        <p:spPr>
          <a:xfrm>
            <a:off x="7577138" y="4508500"/>
            <a:ext cx="792162" cy="0"/>
          </a:xfrm>
          <a:prstGeom prst="line">
            <a:avLst/>
          </a:prstGeom>
          <a:ln>
            <a:solidFill>
              <a:schemeClr val="tx1"/>
            </a:solidFill>
          </a:ln>
        </p:spPr>
        <p:style>
          <a:lnRef idx="3">
            <a:schemeClr val="accent1"/>
          </a:lnRef>
          <a:fillRef idx="0">
            <a:schemeClr val="accent1"/>
          </a:fillRef>
          <a:effectRef idx="2">
            <a:schemeClr val="accent1"/>
          </a:effectRef>
          <a:fontRef idx="minor">
            <a:schemeClr val="tx1"/>
          </a:fontRef>
        </p:style>
      </p:cxnSp>
      <p:cxnSp>
        <p:nvCxnSpPr>
          <p:cNvPr id="42" name="Conector reto 41"/>
          <p:cNvCxnSpPr/>
          <p:nvPr/>
        </p:nvCxnSpPr>
        <p:spPr>
          <a:xfrm>
            <a:off x="7577138" y="3331592"/>
            <a:ext cx="792162" cy="0"/>
          </a:xfrm>
          <a:prstGeom prst="line">
            <a:avLst/>
          </a:prstGeom>
          <a:ln>
            <a:solidFill>
              <a:schemeClr val="tx1"/>
            </a:solidFill>
          </a:ln>
        </p:spPr>
        <p:style>
          <a:lnRef idx="3">
            <a:schemeClr val="accent1"/>
          </a:lnRef>
          <a:fillRef idx="0">
            <a:schemeClr val="accent1"/>
          </a:fillRef>
          <a:effectRef idx="2">
            <a:schemeClr val="accent1"/>
          </a:effectRef>
          <a:fontRef idx="minor">
            <a:schemeClr val="tx1"/>
          </a:fontRef>
        </p:style>
      </p:cxnSp>
      <p:sp>
        <p:nvSpPr>
          <p:cNvPr id="43" name="CaixaDeTexto 42"/>
          <p:cNvSpPr txBox="1"/>
          <p:nvPr/>
        </p:nvSpPr>
        <p:spPr>
          <a:xfrm>
            <a:off x="4147382" y="4149725"/>
            <a:ext cx="414300" cy="369332"/>
          </a:xfrm>
          <a:prstGeom prst="rect">
            <a:avLst/>
          </a:prstGeom>
          <a:noFill/>
        </p:spPr>
        <p:txBody>
          <a:bodyPr wrap="square" rtlCol="0">
            <a:spAutoFit/>
          </a:bodyPr>
          <a:lstStyle/>
          <a:p>
            <a:r>
              <a:rPr lang="pt-BR" dirty="0" smtClean="0"/>
              <a:t>+</a:t>
            </a:r>
            <a:endParaRPr lang="pt-BR" dirty="0"/>
          </a:p>
        </p:txBody>
      </p:sp>
      <p:sp>
        <p:nvSpPr>
          <p:cNvPr id="44" name="CaixaDeTexto 43"/>
          <p:cNvSpPr txBox="1"/>
          <p:nvPr/>
        </p:nvSpPr>
        <p:spPr>
          <a:xfrm>
            <a:off x="7397788" y="4149725"/>
            <a:ext cx="414300" cy="369332"/>
          </a:xfrm>
          <a:prstGeom prst="rect">
            <a:avLst/>
          </a:prstGeom>
          <a:noFill/>
        </p:spPr>
        <p:txBody>
          <a:bodyPr wrap="square" rtlCol="0">
            <a:spAutoFit/>
          </a:bodyPr>
          <a:lstStyle/>
          <a:p>
            <a:r>
              <a:rPr lang="pt-BR" dirty="0" smtClean="0"/>
              <a:t>+</a:t>
            </a:r>
            <a:endParaRPr lang="pt-BR" dirty="0"/>
          </a:p>
        </p:txBody>
      </p:sp>
      <p:sp>
        <p:nvSpPr>
          <p:cNvPr id="45" name="CaixaDeTexto 44"/>
          <p:cNvSpPr txBox="1"/>
          <p:nvPr/>
        </p:nvSpPr>
        <p:spPr>
          <a:xfrm>
            <a:off x="7397788" y="2924175"/>
            <a:ext cx="414300" cy="369332"/>
          </a:xfrm>
          <a:prstGeom prst="rect">
            <a:avLst/>
          </a:prstGeom>
          <a:noFill/>
        </p:spPr>
        <p:txBody>
          <a:bodyPr wrap="square" rtlCol="0">
            <a:spAutoFit/>
          </a:bodyPr>
          <a:lstStyle/>
          <a:p>
            <a:r>
              <a:rPr lang="pt-BR" dirty="0" smtClean="0"/>
              <a:t>+</a:t>
            </a:r>
            <a:endParaRPr lang="pt-BR" dirty="0"/>
          </a:p>
        </p:txBody>
      </p:sp>
      <p:sp>
        <p:nvSpPr>
          <p:cNvPr id="46" name="CaixaDeTexto 45"/>
          <p:cNvSpPr txBox="1"/>
          <p:nvPr/>
        </p:nvSpPr>
        <p:spPr>
          <a:xfrm>
            <a:off x="4427984" y="3779748"/>
            <a:ext cx="621450" cy="369332"/>
          </a:xfrm>
          <a:prstGeom prst="rect">
            <a:avLst/>
          </a:prstGeom>
          <a:noFill/>
        </p:spPr>
        <p:txBody>
          <a:bodyPr wrap="square" rtlCol="0">
            <a:spAutoFit/>
          </a:bodyPr>
          <a:lstStyle/>
          <a:p>
            <a:pPr algn="r"/>
            <a:r>
              <a:rPr lang="en-US" dirty="0" smtClean="0"/>
              <a:t>213</a:t>
            </a:r>
            <a:endParaRPr lang="pt-BR" dirty="0"/>
          </a:p>
        </p:txBody>
      </p:sp>
      <p:sp>
        <p:nvSpPr>
          <p:cNvPr id="47" name="CaixaDeTexto 46"/>
          <p:cNvSpPr txBox="1"/>
          <p:nvPr/>
        </p:nvSpPr>
        <p:spPr>
          <a:xfrm>
            <a:off x="4427984" y="4519057"/>
            <a:ext cx="621450" cy="369332"/>
          </a:xfrm>
          <a:prstGeom prst="rect">
            <a:avLst/>
          </a:prstGeom>
          <a:noFill/>
        </p:spPr>
        <p:txBody>
          <a:bodyPr wrap="square" rtlCol="0">
            <a:spAutoFit/>
          </a:bodyPr>
          <a:lstStyle/>
          <a:p>
            <a:pPr algn="r"/>
            <a:r>
              <a:rPr lang="en-US" dirty="0" smtClean="0"/>
              <a:t>602</a:t>
            </a:r>
            <a:endParaRPr lang="pt-BR" dirty="0"/>
          </a:p>
        </p:txBody>
      </p:sp>
      <p:sp>
        <p:nvSpPr>
          <p:cNvPr id="48" name="CaixaDeTexto 47"/>
          <p:cNvSpPr txBox="1"/>
          <p:nvPr/>
        </p:nvSpPr>
        <p:spPr>
          <a:xfrm>
            <a:off x="7747850" y="3779748"/>
            <a:ext cx="621450" cy="369332"/>
          </a:xfrm>
          <a:prstGeom prst="rect">
            <a:avLst/>
          </a:prstGeom>
          <a:noFill/>
        </p:spPr>
        <p:txBody>
          <a:bodyPr wrap="square" rtlCol="0">
            <a:spAutoFit/>
          </a:bodyPr>
          <a:lstStyle/>
          <a:p>
            <a:pPr algn="r"/>
            <a:r>
              <a:rPr lang="en-US" dirty="0" smtClean="0"/>
              <a:t>169</a:t>
            </a:r>
            <a:endParaRPr lang="pt-BR" dirty="0"/>
          </a:p>
        </p:txBody>
      </p:sp>
      <p:sp>
        <p:nvSpPr>
          <p:cNvPr id="49" name="CaixaDeTexto 48"/>
          <p:cNvSpPr txBox="1"/>
          <p:nvPr/>
        </p:nvSpPr>
        <p:spPr>
          <a:xfrm>
            <a:off x="7747850" y="4519057"/>
            <a:ext cx="621450" cy="369332"/>
          </a:xfrm>
          <a:prstGeom prst="rect">
            <a:avLst/>
          </a:prstGeom>
          <a:noFill/>
        </p:spPr>
        <p:txBody>
          <a:bodyPr wrap="square" rtlCol="0">
            <a:spAutoFit/>
          </a:bodyPr>
          <a:lstStyle/>
          <a:p>
            <a:pPr algn="r"/>
            <a:r>
              <a:rPr lang="en-US" dirty="0" smtClean="0"/>
              <a:t>901</a:t>
            </a:r>
            <a:endParaRPr lang="pt-BR" dirty="0"/>
          </a:p>
        </p:txBody>
      </p:sp>
      <p:sp>
        <p:nvSpPr>
          <p:cNvPr id="50" name="CaixaDeTexto 49"/>
          <p:cNvSpPr txBox="1"/>
          <p:nvPr/>
        </p:nvSpPr>
        <p:spPr>
          <a:xfrm>
            <a:off x="7747850" y="2505075"/>
            <a:ext cx="621450" cy="369332"/>
          </a:xfrm>
          <a:prstGeom prst="rect">
            <a:avLst/>
          </a:prstGeom>
          <a:noFill/>
        </p:spPr>
        <p:txBody>
          <a:bodyPr wrap="square" rtlCol="0">
            <a:spAutoFit/>
          </a:bodyPr>
          <a:lstStyle/>
          <a:p>
            <a:pPr algn="r"/>
            <a:r>
              <a:rPr lang="en-US" dirty="0" smtClean="0"/>
              <a:t>329</a:t>
            </a:r>
            <a:endParaRPr lang="pt-BR" dirty="0"/>
          </a:p>
        </p:txBody>
      </p:sp>
      <p:sp>
        <p:nvSpPr>
          <p:cNvPr id="51" name="CaixaDeTexto 50"/>
          <p:cNvSpPr txBox="1"/>
          <p:nvPr/>
        </p:nvSpPr>
        <p:spPr>
          <a:xfrm>
            <a:off x="7747850" y="3356992"/>
            <a:ext cx="621450" cy="369332"/>
          </a:xfrm>
          <a:prstGeom prst="rect">
            <a:avLst/>
          </a:prstGeom>
          <a:noFill/>
        </p:spPr>
        <p:txBody>
          <a:bodyPr wrap="square" rtlCol="0">
            <a:spAutoFit/>
          </a:bodyPr>
          <a:lstStyle/>
          <a:p>
            <a:pPr algn="r"/>
            <a:r>
              <a:rPr lang="en-US" dirty="0" smtClean="0"/>
              <a:t>533</a:t>
            </a:r>
            <a:endParaRPr lang="pt-B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CaixaDeTexto 3"/>
          <p:cNvSpPr txBox="1">
            <a:spLocks noChangeArrowheads="1"/>
          </p:cNvSpPr>
          <p:nvPr/>
        </p:nvSpPr>
        <p:spPr bwMode="auto">
          <a:xfrm>
            <a:off x="179388" y="0"/>
            <a:ext cx="6121400" cy="923925"/>
          </a:xfrm>
          <a:prstGeom prst="rect">
            <a:avLst/>
          </a:prstGeom>
          <a:noFill/>
          <a:ln w="9525">
            <a:noFill/>
            <a:miter lim="800000"/>
            <a:headEnd/>
            <a:tailEnd/>
          </a:ln>
        </p:spPr>
        <p:txBody>
          <a:bodyPr>
            <a:spAutoFit/>
          </a:bodyPr>
          <a:lstStyle/>
          <a:p>
            <a:r>
              <a:rPr lang="pt-BR" b="1" dirty="0">
                <a:solidFill>
                  <a:schemeClr val="bg1"/>
                </a:solidFill>
                <a:latin typeface="Calibri" pitchFamily="34" charset="0"/>
              </a:rPr>
              <a:t>MATEMÁTICA, </a:t>
            </a:r>
            <a:r>
              <a:rPr lang="pt-BR" b="1" dirty="0">
                <a:solidFill>
                  <a:schemeClr val="bg1"/>
                </a:solidFill>
                <a:latin typeface="Calibri" pitchFamily="34" charset="0"/>
              </a:rPr>
              <a:t>6º Ano do Ensino Fundamental</a:t>
            </a:r>
            <a:endParaRPr lang="pt-BR" b="1" dirty="0">
              <a:solidFill>
                <a:schemeClr val="bg1"/>
              </a:solidFill>
              <a:latin typeface="Calibri" pitchFamily="34" charset="0"/>
            </a:endParaRPr>
          </a:p>
          <a:p>
            <a:r>
              <a:rPr lang="pt-BR" dirty="0">
                <a:solidFill>
                  <a:schemeClr val="bg1"/>
                </a:solidFill>
                <a:latin typeface="Calibri" pitchFamily="34" charset="0"/>
              </a:rPr>
              <a:t>Operações com números naturais: adição, subtração – resolução de problemas </a:t>
            </a:r>
          </a:p>
        </p:txBody>
      </p:sp>
      <p:sp>
        <p:nvSpPr>
          <p:cNvPr id="26627" name="CaixaDeTexto 3"/>
          <p:cNvSpPr txBox="1">
            <a:spLocks noChangeArrowheads="1"/>
          </p:cNvSpPr>
          <p:nvPr/>
        </p:nvSpPr>
        <p:spPr bwMode="auto">
          <a:xfrm>
            <a:off x="250825" y="981075"/>
            <a:ext cx="8424863" cy="584200"/>
          </a:xfrm>
          <a:prstGeom prst="rect">
            <a:avLst/>
          </a:prstGeom>
          <a:noFill/>
          <a:ln w="9525">
            <a:noFill/>
            <a:miter lim="800000"/>
            <a:headEnd/>
            <a:tailEnd/>
          </a:ln>
        </p:spPr>
        <p:txBody>
          <a:bodyPr>
            <a:spAutoFit/>
          </a:bodyPr>
          <a:lstStyle/>
          <a:p>
            <a:pPr algn="ctr"/>
            <a:r>
              <a:rPr lang="pt-BR" sz="3200">
                <a:solidFill>
                  <a:srgbClr val="FF0000"/>
                </a:solidFill>
              </a:rPr>
              <a:t>Resolvendo Problemas</a:t>
            </a:r>
          </a:p>
        </p:txBody>
      </p:sp>
      <p:sp>
        <p:nvSpPr>
          <p:cNvPr id="26628" name="CaixaDeTexto 10"/>
          <p:cNvSpPr txBox="1">
            <a:spLocks noChangeArrowheads="1"/>
          </p:cNvSpPr>
          <p:nvPr/>
        </p:nvSpPr>
        <p:spPr bwMode="auto">
          <a:xfrm>
            <a:off x="395288" y="1773238"/>
            <a:ext cx="8280400" cy="1287462"/>
          </a:xfrm>
          <a:prstGeom prst="rect">
            <a:avLst/>
          </a:prstGeom>
          <a:noFill/>
          <a:ln w="9525">
            <a:noFill/>
            <a:miter lim="800000"/>
            <a:headEnd/>
            <a:tailEnd/>
          </a:ln>
        </p:spPr>
        <p:txBody>
          <a:bodyPr>
            <a:spAutoFit/>
          </a:bodyPr>
          <a:lstStyle/>
          <a:p>
            <a:pPr marL="342900" indent="-342900" algn="just">
              <a:lnSpc>
                <a:spcPct val="150000"/>
              </a:lnSpc>
            </a:pPr>
            <a:r>
              <a:rPr lang="pt-BR">
                <a:solidFill>
                  <a:srgbClr val="00B0F0"/>
                </a:solidFill>
              </a:rPr>
              <a:t>07. </a:t>
            </a:r>
            <a:r>
              <a:rPr lang="pt-BR">
                <a:solidFill>
                  <a:srgbClr val="002060"/>
                </a:solidFill>
              </a:rPr>
              <a:t>Pesquisando Preços – Faça uma pesquisa de preços e complete o quadro abaixo:</a:t>
            </a:r>
          </a:p>
          <a:p>
            <a:pPr marL="342900" indent="-342900" algn="just">
              <a:lnSpc>
                <a:spcPct val="150000"/>
              </a:lnSpc>
            </a:pPr>
            <a:r>
              <a:rPr lang="pt-BR">
                <a:solidFill>
                  <a:srgbClr val="002060"/>
                </a:solidFill>
              </a:rPr>
              <a:t> </a:t>
            </a:r>
            <a:endParaRPr lang="pt-BR"/>
          </a:p>
        </p:txBody>
      </p:sp>
      <p:graphicFrame>
        <p:nvGraphicFramePr>
          <p:cNvPr id="5" name="Tabela 4"/>
          <p:cNvGraphicFramePr>
            <a:graphicFrameLocks noGrp="1"/>
          </p:cNvGraphicFramePr>
          <p:nvPr/>
        </p:nvGraphicFramePr>
        <p:xfrm>
          <a:off x="827088" y="2708275"/>
          <a:ext cx="7704856" cy="2225040"/>
        </p:xfrm>
        <a:graphic>
          <a:graphicData uri="http://schemas.openxmlformats.org/drawingml/2006/table">
            <a:tbl>
              <a:tblPr firstRow="1" bandRow="1">
                <a:tableStyleId>{5C22544A-7EE6-4342-B048-85BDC9FD1C3A}</a:tableStyleId>
              </a:tblPr>
              <a:tblGrid>
                <a:gridCol w="1926214"/>
                <a:gridCol w="1926214"/>
                <a:gridCol w="1926214"/>
                <a:gridCol w="1926214"/>
              </a:tblGrid>
              <a:tr h="370840">
                <a:tc>
                  <a:txBody>
                    <a:bodyPr/>
                    <a:lstStyle/>
                    <a:p>
                      <a:pPr algn="ctr"/>
                      <a:r>
                        <a:rPr lang="pt-BR" dirty="0" smtClean="0"/>
                        <a:t>PRODUTO</a:t>
                      </a:r>
                      <a:endParaRPr lang="pt-BR" dirty="0"/>
                    </a:p>
                  </a:txBody>
                  <a:tcPr/>
                </a:tc>
                <a:tc>
                  <a:txBody>
                    <a:bodyPr/>
                    <a:lstStyle/>
                    <a:p>
                      <a:pPr algn="ctr"/>
                      <a:r>
                        <a:rPr lang="pt-BR" dirty="0" smtClean="0"/>
                        <a:t>PREÇO UNITÁRIO</a:t>
                      </a:r>
                      <a:endParaRPr lang="pt-BR" dirty="0"/>
                    </a:p>
                  </a:txBody>
                  <a:tcPr/>
                </a:tc>
                <a:tc>
                  <a:txBody>
                    <a:bodyPr/>
                    <a:lstStyle/>
                    <a:p>
                      <a:pPr algn="ctr"/>
                      <a:r>
                        <a:rPr lang="pt-BR" dirty="0" smtClean="0"/>
                        <a:t>QUANTIDADE</a:t>
                      </a:r>
                      <a:endParaRPr lang="pt-BR" dirty="0"/>
                    </a:p>
                  </a:txBody>
                  <a:tcPr/>
                </a:tc>
                <a:tc>
                  <a:txBody>
                    <a:bodyPr/>
                    <a:lstStyle/>
                    <a:p>
                      <a:pPr algn="ctr"/>
                      <a:r>
                        <a:rPr lang="pt-BR" dirty="0" smtClean="0"/>
                        <a:t>TOTAL</a:t>
                      </a:r>
                      <a:endParaRPr lang="pt-BR" dirty="0"/>
                    </a:p>
                  </a:txBody>
                  <a:tcPr/>
                </a:tc>
              </a:tr>
              <a:tr h="370840">
                <a:tc>
                  <a:txBody>
                    <a:bodyPr/>
                    <a:lstStyle/>
                    <a:p>
                      <a:pPr algn="ctr"/>
                      <a:r>
                        <a:rPr lang="pt-BR" dirty="0" smtClean="0"/>
                        <a:t>Leite em pó 400 g</a:t>
                      </a:r>
                      <a:endParaRPr lang="pt-BR" dirty="0"/>
                    </a:p>
                  </a:txBody>
                  <a:tcPr/>
                </a:tc>
                <a:tc>
                  <a:txBody>
                    <a:bodyPr/>
                    <a:lstStyle/>
                    <a:p>
                      <a:pPr algn="ctr"/>
                      <a:endParaRPr lang="pt-BR" dirty="0"/>
                    </a:p>
                  </a:txBody>
                  <a:tcPr/>
                </a:tc>
                <a:tc>
                  <a:txBody>
                    <a:bodyPr/>
                    <a:lstStyle/>
                    <a:p>
                      <a:pPr algn="ctr"/>
                      <a:r>
                        <a:rPr lang="pt-BR" dirty="0" smtClean="0"/>
                        <a:t>4</a:t>
                      </a:r>
                      <a:endParaRPr lang="pt-BR" dirty="0"/>
                    </a:p>
                  </a:txBody>
                  <a:tcPr/>
                </a:tc>
                <a:tc>
                  <a:txBody>
                    <a:bodyPr/>
                    <a:lstStyle/>
                    <a:p>
                      <a:pPr algn="ctr"/>
                      <a:endParaRPr lang="pt-BR" dirty="0"/>
                    </a:p>
                  </a:txBody>
                  <a:tcPr/>
                </a:tc>
              </a:tr>
              <a:tr h="370840">
                <a:tc>
                  <a:txBody>
                    <a:bodyPr/>
                    <a:lstStyle/>
                    <a:p>
                      <a:r>
                        <a:rPr lang="pt-BR" dirty="0" smtClean="0"/>
                        <a:t>Arroz</a:t>
                      </a:r>
                      <a:endParaRPr lang="pt-BR" dirty="0"/>
                    </a:p>
                  </a:txBody>
                  <a:tcPr/>
                </a:tc>
                <a:tc>
                  <a:txBody>
                    <a:bodyPr/>
                    <a:lstStyle/>
                    <a:p>
                      <a:endParaRPr lang="pt-BR"/>
                    </a:p>
                  </a:txBody>
                  <a:tcPr/>
                </a:tc>
                <a:tc>
                  <a:txBody>
                    <a:bodyPr/>
                    <a:lstStyle/>
                    <a:p>
                      <a:pPr algn="ctr"/>
                      <a:r>
                        <a:rPr lang="pt-BR" dirty="0" smtClean="0"/>
                        <a:t>5</a:t>
                      </a:r>
                      <a:endParaRPr lang="pt-BR" dirty="0"/>
                    </a:p>
                  </a:txBody>
                  <a:tcPr/>
                </a:tc>
                <a:tc>
                  <a:txBody>
                    <a:bodyPr/>
                    <a:lstStyle/>
                    <a:p>
                      <a:endParaRPr lang="pt-BR"/>
                    </a:p>
                  </a:txBody>
                  <a:tcPr/>
                </a:tc>
              </a:tr>
              <a:tr h="370840">
                <a:tc>
                  <a:txBody>
                    <a:bodyPr/>
                    <a:lstStyle/>
                    <a:p>
                      <a:r>
                        <a:rPr lang="pt-BR" dirty="0" smtClean="0"/>
                        <a:t>Açúcar</a:t>
                      </a:r>
                      <a:endParaRPr lang="pt-BR" dirty="0"/>
                    </a:p>
                  </a:txBody>
                  <a:tcPr/>
                </a:tc>
                <a:tc>
                  <a:txBody>
                    <a:bodyPr/>
                    <a:lstStyle/>
                    <a:p>
                      <a:endParaRPr lang="pt-BR"/>
                    </a:p>
                  </a:txBody>
                  <a:tcPr/>
                </a:tc>
                <a:tc>
                  <a:txBody>
                    <a:bodyPr/>
                    <a:lstStyle/>
                    <a:p>
                      <a:pPr algn="ctr"/>
                      <a:r>
                        <a:rPr lang="pt-BR" dirty="0" smtClean="0"/>
                        <a:t>2</a:t>
                      </a:r>
                      <a:endParaRPr lang="pt-BR" dirty="0"/>
                    </a:p>
                  </a:txBody>
                  <a:tcPr/>
                </a:tc>
                <a:tc>
                  <a:txBody>
                    <a:bodyPr/>
                    <a:lstStyle/>
                    <a:p>
                      <a:endParaRPr lang="pt-BR" dirty="0"/>
                    </a:p>
                  </a:txBody>
                  <a:tcPr/>
                </a:tc>
              </a:tr>
              <a:tr h="370840">
                <a:tc>
                  <a:txBody>
                    <a:bodyPr/>
                    <a:lstStyle/>
                    <a:p>
                      <a:r>
                        <a:rPr lang="pt-BR" dirty="0" smtClean="0"/>
                        <a:t>Feijão</a:t>
                      </a:r>
                      <a:endParaRPr lang="pt-BR" dirty="0"/>
                    </a:p>
                  </a:txBody>
                  <a:tcPr/>
                </a:tc>
                <a:tc>
                  <a:txBody>
                    <a:bodyPr/>
                    <a:lstStyle/>
                    <a:p>
                      <a:endParaRPr lang="pt-BR"/>
                    </a:p>
                  </a:txBody>
                  <a:tcPr/>
                </a:tc>
                <a:tc>
                  <a:txBody>
                    <a:bodyPr/>
                    <a:lstStyle/>
                    <a:p>
                      <a:pPr algn="ctr"/>
                      <a:r>
                        <a:rPr lang="pt-BR" dirty="0" smtClean="0"/>
                        <a:t>3</a:t>
                      </a:r>
                      <a:endParaRPr lang="pt-BR" dirty="0"/>
                    </a:p>
                  </a:txBody>
                  <a:tcPr/>
                </a:tc>
                <a:tc>
                  <a:txBody>
                    <a:bodyPr/>
                    <a:lstStyle/>
                    <a:p>
                      <a:endParaRPr lang="pt-BR"/>
                    </a:p>
                  </a:txBody>
                  <a:tcPr/>
                </a:tc>
              </a:tr>
              <a:tr h="370840">
                <a:tc gridSpan="3">
                  <a:txBody>
                    <a:bodyPr/>
                    <a:lstStyle/>
                    <a:p>
                      <a:pPr algn="ctr"/>
                      <a:r>
                        <a:rPr lang="pt-BR" dirty="0" smtClean="0"/>
                        <a:t>TOTAL DOS GASTOS</a:t>
                      </a:r>
                      <a:endParaRPr lang="pt-BR" dirty="0"/>
                    </a:p>
                  </a:txBody>
                  <a:tcPr/>
                </a:tc>
                <a:tc hMerge="1">
                  <a:txBody>
                    <a:bodyPr/>
                    <a:lstStyle/>
                    <a:p>
                      <a:endParaRPr lang="pt-BR" dirty="0"/>
                    </a:p>
                  </a:txBody>
                  <a:tcPr/>
                </a:tc>
                <a:tc hMerge="1">
                  <a:txBody>
                    <a:bodyPr/>
                    <a:lstStyle/>
                    <a:p>
                      <a:endParaRPr lang="pt-BR" dirty="0"/>
                    </a:p>
                  </a:txBody>
                  <a:tcPr/>
                </a:tc>
                <a:tc>
                  <a:txBody>
                    <a:bodyPr/>
                    <a:lstStyle/>
                    <a:p>
                      <a:endParaRPr lang="pt-BR" dirty="0"/>
                    </a:p>
                  </a:txBody>
                  <a:tcPr/>
                </a:tc>
              </a:tr>
            </a:tbl>
          </a:graphicData>
        </a:graphic>
      </p:graphicFrame>
      <p:sp>
        <p:nvSpPr>
          <p:cNvPr id="6" name="Seta para a direita 5"/>
          <p:cNvSpPr/>
          <p:nvPr/>
        </p:nvSpPr>
        <p:spPr>
          <a:xfrm>
            <a:off x="4932363" y="4652963"/>
            <a:ext cx="1439862" cy="14446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CaixaDeTexto 3"/>
          <p:cNvSpPr txBox="1">
            <a:spLocks noChangeArrowheads="1"/>
          </p:cNvSpPr>
          <p:nvPr/>
        </p:nvSpPr>
        <p:spPr bwMode="auto">
          <a:xfrm>
            <a:off x="179388" y="0"/>
            <a:ext cx="6121400" cy="923925"/>
          </a:xfrm>
          <a:prstGeom prst="rect">
            <a:avLst/>
          </a:prstGeom>
          <a:noFill/>
          <a:ln w="9525">
            <a:noFill/>
            <a:miter lim="800000"/>
            <a:headEnd/>
            <a:tailEnd/>
          </a:ln>
        </p:spPr>
        <p:txBody>
          <a:bodyPr>
            <a:spAutoFit/>
          </a:bodyPr>
          <a:lstStyle/>
          <a:p>
            <a:r>
              <a:rPr lang="pt-BR" b="1" dirty="0">
                <a:solidFill>
                  <a:schemeClr val="bg1"/>
                </a:solidFill>
                <a:latin typeface="Calibri" pitchFamily="34" charset="0"/>
              </a:rPr>
              <a:t>MATEMÁTICA, </a:t>
            </a:r>
            <a:r>
              <a:rPr lang="pt-BR" b="1" dirty="0">
                <a:solidFill>
                  <a:schemeClr val="bg1"/>
                </a:solidFill>
                <a:latin typeface="Calibri" pitchFamily="34" charset="0"/>
              </a:rPr>
              <a:t>6º Ano do Ensino Fundamental</a:t>
            </a:r>
            <a:endParaRPr lang="pt-BR" b="1" dirty="0">
              <a:solidFill>
                <a:schemeClr val="bg1"/>
              </a:solidFill>
              <a:latin typeface="Calibri" pitchFamily="34" charset="0"/>
            </a:endParaRPr>
          </a:p>
          <a:p>
            <a:r>
              <a:rPr lang="pt-BR" dirty="0">
                <a:solidFill>
                  <a:schemeClr val="bg1"/>
                </a:solidFill>
                <a:latin typeface="Calibri" pitchFamily="34" charset="0"/>
              </a:rPr>
              <a:t>Operações com números naturais: adição, subtração – resolução de </a:t>
            </a:r>
            <a:r>
              <a:rPr lang="pt-BR" dirty="0">
                <a:solidFill>
                  <a:srgbClr val="002060"/>
                </a:solidFill>
                <a:latin typeface="Calibri" pitchFamily="34" charset="0"/>
              </a:rPr>
              <a:t>problemas</a:t>
            </a:r>
            <a:r>
              <a:rPr lang="pt-BR" dirty="0">
                <a:solidFill>
                  <a:schemeClr val="bg1"/>
                </a:solidFill>
                <a:latin typeface="Calibri" pitchFamily="34" charset="0"/>
              </a:rPr>
              <a:t> </a:t>
            </a:r>
          </a:p>
        </p:txBody>
      </p:sp>
      <p:sp>
        <p:nvSpPr>
          <p:cNvPr id="27651" name="CaixaDeTexto 3"/>
          <p:cNvSpPr txBox="1">
            <a:spLocks noChangeArrowheads="1"/>
          </p:cNvSpPr>
          <p:nvPr/>
        </p:nvSpPr>
        <p:spPr bwMode="auto">
          <a:xfrm>
            <a:off x="250825" y="981075"/>
            <a:ext cx="8424863" cy="584200"/>
          </a:xfrm>
          <a:prstGeom prst="rect">
            <a:avLst/>
          </a:prstGeom>
          <a:noFill/>
          <a:ln w="9525">
            <a:noFill/>
            <a:miter lim="800000"/>
            <a:headEnd/>
            <a:tailEnd/>
          </a:ln>
        </p:spPr>
        <p:txBody>
          <a:bodyPr>
            <a:spAutoFit/>
          </a:bodyPr>
          <a:lstStyle/>
          <a:p>
            <a:pPr algn="ctr"/>
            <a:r>
              <a:rPr lang="pt-BR" sz="3200">
                <a:solidFill>
                  <a:srgbClr val="FF0000"/>
                </a:solidFill>
              </a:rPr>
              <a:t>Resolvendo Problemas</a:t>
            </a:r>
          </a:p>
        </p:txBody>
      </p:sp>
      <p:sp>
        <p:nvSpPr>
          <p:cNvPr id="27652" name="CaixaDeTexto 10"/>
          <p:cNvSpPr txBox="1">
            <a:spLocks noChangeArrowheads="1"/>
          </p:cNvSpPr>
          <p:nvPr/>
        </p:nvSpPr>
        <p:spPr bwMode="auto">
          <a:xfrm>
            <a:off x="395288" y="1773238"/>
            <a:ext cx="8280400" cy="2586037"/>
          </a:xfrm>
          <a:prstGeom prst="rect">
            <a:avLst/>
          </a:prstGeom>
          <a:noFill/>
          <a:ln w="9525">
            <a:noFill/>
            <a:miter lim="800000"/>
            <a:headEnd/>
            <a:tailEnd/>
          </a:ln>
        </p:spPr>
        <p:txBody>
          <a:bodyPr>
            <a:spAutoFit/>
          </a:bodyPr>
          <a:lstStyle/>
          <a:p>
            <a:pPr marL="342900" indent="-342900" algn="just">
              <a:lnSpc>
                <a:spcPct val="150000"/>
              </a:lnSpc>
            </a:pPr>
            <a:r>
              <a:rPr lang="pt-BR" dirty="0">
                <a:solidFill>
                  <a:srgbClr val="00B0F0"/>
                </a:solidFill>
              </a:rPr>
              <a:t>08. </a:t>
            </a:r>
            <a:r>
              <a:rPr lang="pt-BR" dirty="0">
                <a:solidFill>
                  <a:srgbClr val="002060"/>
                </a:solidFill>
              </a:rPr>
              <a:t>Invente um problema e </a:t>
            </a:r>
            <a:r>
              <a:rPr lang="pt-BR" dirty="0" smtClean="0">
                <a:solidFill>
                  <a:srgbClr val="002060"/>
                </a:solidFill>
              </a:rPr>
              <a:t>resolva-o, </a:t>
            </a:r>
            <a:r>
              <a:rPr lang="pt-BR" dirty="0">
                <a:solidFill>
                  <a:srgbClr val="002060"/>
                </a:solidFill>
              </a:rPr>
              <a:t>aplicando as seguintes operações:</a:t>
            </a:r>
          </a:p>
          <a:p>
            <a:pPr marL="342900" indent="-342900" algn="just">
              <a:lnSpc>
                <a:spcPct val="150000"/>
              </a:lnSpc>
            </a:pPr>
            <a:endParaRPr lang="pt-BR" dirty="0">
              <a:solidFill>
                <a:srgbClr val="002060"/>
              </a:solidFill>
            </a:endParaRPr>
          </a:p>
          <a:p>
            <a:pPr marL="342900" indent="-342900" algn="just">
              <a:lnSpc>
                <a:spcPct val="150000"/>
              </a:lnSpc>
              <a:buFontTx/>
              <a:buAutoNum type="alphaLcParenR"/>
            </a:pPr>
            <a:r>
              <a:rPr lang="pt-BR" dirty="0" smtClean="0">
                <a:solidFill>
                  <a:srgbClr val="002060"/>
                </a:solidFill>
              </a:rPr>
              <a:t>1.169 </a:t>
            </a:r>
            <a:r>
              <a:rPr lang="pt-BR" dirty="0">
                <a:solidFill>
                  <a:srgbClr val="002060"/>
                </a:solidFill>
              </a:rPr>
              <a:t>+ 726</a:t>
            </a:r>
          </a:p>
          <a:p>
            <a:pPr marL="342900" indent="-342900" algn="just">
              <a:lnSpc>
                <a:spcPct val="150000"/>
              </a:lnSpc>
              <a:buFontTx/>
              <a:buAutoNum type="alphaLcParenR"/>
            </a:pPr>
            <a:endParaRPr lang="pt-BR" dirty="0">
              <a:solidFill>
                <a:srgbClr val="002060"/>
              </a:solidFill>
            </a:endParaRPr>
          </a:p>
          <a:p>
            <a:pPr marL="342900" indent="-342900" algn="just">
              <a:lnSpc>
                <a:spcPct val="150000"/>
              </a:lnSpc>
              <a:buFontTx/>
              <a:buAutoNum type="alphaLcParenR"/>
            </a:pPr>
            <a:endParaRPr lang="pt-BR" dirty="0">
              <a:solidFill>
                <a:srgbClr val="002060"/>
              </a:solidFill>
            </a:endParaRPr>
          </a:p>
          <a:p>
            <a:pPr marL="342900" indent="-342900" algn="just">
              <a:lnSpc>
                <a:spcPct val="150000"/>
              </a:lnSpc>
              <a:buFontTx/>
              <a:buAutoNum type="alphaLcParenR"/>
            </a:pPr>
            <a:r>
              <a:rPr lang="pt-BR" dirty="0">
                <a:solidFill>
                  <a:srgbClr val="002060"/>
                </a:solidFill>
              </a:rPr>
              <a:t>903 - 199 </a:t>
            </a:r>
            <a:endParaRPr lang="pt-BR"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CaixaDeTexto 3"/>
          <p:cNvSpPr txBox="1">
            <a:spLocks noChangeArrowheads="1"/>
          </p:cNvSpPr>
          <p:nvPr/>
        </p:nvSpPr>
        <p:spPr bwMode="auto">
          <a:xfrm>
            <a:off x="179388" y="0"/>
            <a:ext cx="6121400" cy="923925"/>
          </a:xfrm>
          <a:prstGeom prst="rect">
            <a:avLst/>
          </a:prstGeom>
          <a:noFill/>
          <a:ln w="9525">
            <a:noFill/>
            <a:miter lim="800000"/>
            <a:headEnd/>
            <a:tailEnd/>
          </a:ln>
        </p:spPr>
        <p:txBody>
          <a:bodyPr>
            <a:spAutoFit/>
          </a:bodyPr>
          <a:lstStyle/>
          <a:p>
            <a:r>
              <a:rPr lang="pt-BR" b="1" dirty="0">
                <a:solidFill>
                  <a:schemeClr val="bg1"/>
                </a:solidFill>
                <a:latin typeface="Calibri" pitchFamily="34" charset="0"/>
              </a:rPr>
              <a:t>MATEMÁTICA, </a:t>
            </a:r>
            <a:r>
              <a:rPr lang="pt-BR" b="1" dirty="0">
                <a:solidFill>
                  <a:schemeClr val="bg1"/>
                </a:solidFill>
                <a:latin typeface="Calibri" pitchFamily="34" charset="0"/>
              </a:rPr>
              <a:t>6º Ano do Ensino Fundamental</a:t>
            </a:r>
            <a:endParaRPr lang="pt-BR" b="1" dirty="0">
              <a:solidFill>
                <a:schemeClr val="bg1"/>
              </a:solidFill>
              <a:latin typeface="Calibri" pitchFamily="34" charset="0"/>
            </a:endParaRPr>
          </a:p>
          <a:p>
            <a:r>
              <a:rPr lang="pt-BR" dirty="0">
                <a:solidFill>
                  <a:schemeClr val="bg1"/>
                </a:solidFill>
                <a:latin typeface="Calibri" pitchFamily="34" charset="0"/>
              </a:rPr>
              <a:t>Operações com números naturais: adição, subtração – resolução de problemas </a:t>
            </a:r>
          </a:p>
        </p:txBody>
      </p:sp>
      <p:sp>
        <p:nvSpPr>
          <p:cNvPr id="28675" name="CaixaDeTexto 3"/>
          <p:cNvSpPr txBox="1">
            <a:spLocks noChangeArrowheads="1"/>
          </p:cNvSpPr>
          <p:nvPr/>
        </p:nvSpPr>
        <p:spPr bwMode="auto">
          <a:xfrm>
            <a:off x="250825" y="981075"/>
            <a:ext cx="8424863" cy="584200"/>
          </a:xfrm>
          <a:prstGeom prst="rect">
            <a:avLst/>
          </a:prstGeom>
          <a:noFill/>
          <a:ln w="9525">
            <a:noFill/>
            <a:miter lim="800000"/>
            <a:headEnd/>
            <a:tailEnd/>
          </a:ln>
        </p:spPr>
        <p:txBody>
          <a:bodyPr>
            <a:spAutoFit/>
          </a:bodyPr>
          <a:lstStyle/>
          <a:p>
            <a:pPr algn="ctr"/>
            <a:r>
              <a:rPr lang="pt-BR" sz="3200">
                <a:solidFill>
                  <a:srgbClr val="FF0000"/>
                </a:solidFill>
              </a:rPr>
              <a:t>Resolvendo Problemas</a:t>
            </a:r>
          </a:p>
        </p:txBody>
      </p:sp>
      <p:sp>
        <p:nvSpPr>
          <p:cNvPr id="28676" name="CaixaDeTexto 10"/>
          <p:cNvSpPr txBox="1">
            <a:spLocks noChangeArrowheads="1"/>
          </p:cNvSpPr>
          <p:nvPr/>
        </p:nvSpPr>
        <p:spPr bwMode="auto">
          <a:xfrm>
            <a:off x="395288" y="1773238"/>
            <a:ext cx="8280400" cy="1754187"/>
          </a:xfrm>
          <a:prstGeom prst="rect">
            <a:avLst/>
          </a:prstGeom>
          <a:noFill/>
          <a:ln w="9525">
            <a:noFill/>
            <a:miter lim="800000"/>
            <a:headEnd/>
            <a:tailEnd/>
          </a:ln>
        </p:spPr>
        <p:txBody>
          <a:bodyPr>
            <a:spAutoFit/>
          </a:bodyPr>
          <a:lstStyle/>
          <a:p>
            <a:pPr marL="342900" indent="-342900" algn="just">
              <a:lnSpc>
                <a:spcPct val="150000"/>
              </a:lnSpc>
            </a:pPr>
            <a:r>
              <a:rPr lang="pt-BR">
                <a:solidFill>
                  <a:srgbClr val="00B0F0"/>
                </a:solidFill>
              </a:rPr>
              <a:t>09. </a:t>
            </a:r>
            <a:r>
              <a:rPr lang="pt-BR">
                <a:solidFill>
                  <a:srgbClr val="002060"/>
                </a:solidFill>
              </a:rPr>
              <a:t>(DANTE, 2010 - Adaptada) Um cubo tem suas faces numeradas de 1 a 6. As figuras representam o mesmo cubo em três posições diferentes. Qual a soma das faces opostas?</a:t>
            </a:r>
          </a:p>
          <a:p>
            <a:pPr marL="342900" indent="-342900" algn="just">
              <a:lnSpc>
                <a:spcPct val="150000"/>
              </a:lnSpc>
            </a:pPr>
            <a:endParaRPr lang="pt-BR">
              <a:solidFill>
                <a:srgbClr val="002060"/>
              </a:solidFill>
            </a:endParaRPr>
          </a:p>
        </p:txBody>
      </p:sp>
      <p:sp>
        <p:nvSpPr>
          <p:cNvPr id="6" name="Retângulo 5"/>
          <p:cNvSpPr>
            <a:spLocks noChangeArrowheads="1"/>
          </p:cNvSpPr>
          <p:nvPr/>
        </p:nvSpPr>
        <p:spPr bwMode="auto">
          <a:xfrm>
            <a:off x="395288" y="5934075"/>
            <a:ext cx="8497887" cy="415925"/>
          </a:xfrm>
          <a:prstGeom prst="rect">
            <a:avLst/>
          </a:prstGeom>
          <a:noFill/>
          <a:ln w="9525">
            <a:noFill/>
            <a:miter lim="800000"/>
            <a:headEnd/>
            <a:tailEnd/>
          </a:ln>
        </p:spPr>
        <p:txBody>
          <a:bodyPr>
            <a:spAutoFit/>
          </a:bodyPr>
          <a:lstStyle/>
          <a:p>
            <a:pPr algn="just">
              <a:lnSpc>
                <a:spcPct val="150000"/>
              </a:lnSpc>
            </a:pPr>
            <a:r>
              <a:rPr lang="pt-BR" sz="1400" i="1">
                <a:solidFill>
                  <a:srgbClr val="FF0000"/>
                </a:solidFill>
              </a:rPr>
              <a:t>Resposta: Faces opostas – 1 e 2, 3 e 4, 5 e 6. Soma: 21</a:t>
            </a:r>
          </a:p>
        </p:txBody>
      </p:sp>
      <p:sp>
        <p:nvSpPr>
          <p:cNvPr id="16" name="Retângulo 15"/>
          <p:cNvSpPr/>
          <p:nvPr/>
        </p:nvSpPr>
        <p:spPr>
          <a:xfrm>
            <a:off x="232312" y="4286725"/>
            <a:ext cx="1584176" cy="1225396"/>
          </a:xfrm>
          <a:prstGeom prst="rect">
            <a:avLst/>
          </a:prstGeom>
          <a:ln>
            <a:noFill/>
          </a:ln>
          <a:effectLst>
            <a:outerShdw blurRad="44450" dist="27940" dir="5400000" algn="ctr">
              <a:srgbClr val="000000">
                <a:alpha val="32000"/>
              </a:srgbClr>
            </a:outerShdw>
          </a:effectLst>
          <a:scene3d>
            <a:camera prst="isometricLeftDown"/>
            <a:lightRig rig="balanced" dir="t">
              <a:rot lat="0" lon="0" rev="8700000"/>
            </a:lightRig>
          </a:scene3d>
          <a:sp3d>
            <a:bevelT w="190500" h="38100"/>
          </a:sp3d>
        </p:spPr>
        <p:style>
          <a:lnRef idx="3">
            <a:schemeClr val="lt1"/>
          </a:lnRef>
          <a:fillRef idx="1">
            <a:schemeClr val="accent5"/>
          </a:fillRef>
          <a:effectRef idx="1">
            <a:schemeClr val="accent5"/>
          </a:effectRef>
          <a:fontRef idx="minor">
            <a:schemeClr val="lt1"/>
          </a:fontRef>
        </p:style>
        <p:txBody>
          <a:bodyPr rtlCol="0" anchor="ctr"/>
          <a:lstStyle/>
          <a:p>
            <a:pPr algn="ctr"/>
            <a:r>
              <a:rPr lang="en-US" sz="8800" dirty="0" smtClean="0"/>
              <a:t>1</a:t>
            </a:r>
            <a:endParaRPr lang="pt-BR" sz="4400" dirty="0"/>
          </a:p>
        </p:txBody>
      </p:sp>
      <p:sp>
        <p:nvSpPr>
          <p:cNvPr id="17" name="Retângulo 16"/>
          <p:cNvSpPr/>
          <p:nvPr/>
        </p:nvSpPr>
        <p:spPr>
          <a:xfrm>
            <a:off x="1374347" y="4226374"/>
            <a:ext cx="1835686" cy="1290858"/>
          </a:xfrm>
          <a:prstGeom prst="rect">
            <a:avLst/>
          </a:prstGeom>
          <a:ln>
            <a:noFill/>
          </a:ln>
          <a:effectLst>
            <a:outerShdw blurRad="44450" dist="27940" dir="5400000" algn="ctr">
              <a:srgbClr val="000000">
                <a:alpha val="32000"/>
              </a:srgbClr>
            </a:outerShdw>
          </a:effectLst>
          <a:scene3d>
            <a:camera prst="isometricRightUp"/>
            <a:lightRig rig="balanced" dir="t">
              <a:rot lat="0" lon="0" rev="8700000"/>
            </a:lightRig>
          </a:scene3d>
          <a:sp3d>
            <a:bevelT w="190500" h="38100"/>
          </a:sp3d>
        </p:spPr>
        <p:style>
          <a:lnRef idx="3">
            <a:schemeClr val="lt1"/>
          </a:lnRef>
          <a:fillRef idx="1">
            <a:schemeClr val="accent5"/>
          </a:fillRef>
          <a:effectRef idx="1">
            <a:schemeClr val="accent5"/>
          </a:effectRef>
          <a:fontRef idx="minor">
            <a:schemeClr val="lt1"/>
          </a:fontRef>
        </p:style>
        <p:txBody>
          <a:bodyPr rtlCol="0" anchor="ctr"/>
          <a:lstStyle/>
          <a:p>
            <a:pPr algn="ctr"/>
            <a:r>
              <a:rPr lang="en-US" sz="8800" dirty="0" smtClean="0"/>
              <a:t>5</a:t>
            </a:r>
            <a:endParaRPr lang="pt-BR" sz="8800" dirty="0"/>
          </a:p>
        </p:txBody>
      </p:sp>
      <p:sp>
        <p:nvSpPr>
          <p:cNvPr id="18" name="Retângulo 17"/>
          <p:cNvSpPr/>
          <p:nvPr/>
        </p:nvSpPr>
        <p:spPr>
          <a:xfrm>
            <a:off x="754848" y="3203406"/>
            <a:ext cx="1851000" cy="1574970"/>
          </a:xfrm>
          <a:prstGeom prst="rect">
            <a:avLst/>
          </a:prstGeom>
          <a:ln>
            <a:noFill/>
          </a:ln>
          <a:effectLst>
            <a:outerShdw blurRad="44450" dist="27940" dir="5400000" algn="ctr">
              <a:srgbClr val="000000">
                <a:alpha val="32000"/>
              </a:srgbClr>
            </a:outerShdw>
          </a:effectLst>
          <a:scene3d>
            <a:camera prst="isometricTopUp"/>
            <a:lightRig rig="balanced" dir="t">
              <a:rot lat="0" lon="0" rev="8700000"/>
            </a:lightRig>
          </a:scene3d>
          <a:sp3d>
            <a:bevelT w="190500" h="38100"/>
          </a:sp3d>
        </p:spPr>
        <p:style>
          <a:lnRef idx="3">
            <a:schemeClr val="lt1"/>
          </a:lnRef>
          <a:fillRef idx="1">
            <a:schemeClr val="accent5"/>
          </a:fillRef>
          <a:effectRef idx="1">
            <a:schemeClr val="accent5"/>
          </a:effectRef>
          <a:fontRef idx="minor">
            <a:schemeClr val="lt1"/>
          </a:fontRef>
        </p:style>
        <p:txBody>
          <a:bodyPr rtlCol="0" anchor="ctr"/>
          <a:lstStyle/>
          <a:p>
            <a:pPr algn="ctr"/>
            <a:r>
              <a:rPr lang="en-US" sz="8800" dirty="0" smtClean="0"/>
              <a:t>3</a:t>
            </a:r>
            <a:endParaRPr lang="pt-BR" sz="8800" dirty="0"/>
          </a:p>
        </p:txBody>
      </p:sp>
      <p:sp>
        <p:nvSpPr>
          <p:cNvPr id="19" name="Retângulo 18"/>
          <p:cNvSpPr/>
          <p:nvPr/>
        </p:nvSpPr>
        <p:spPr>
          <a:xfrm>
            <a:off x="3275856" y="4283526"/>
            <a:ext cx="1584176" cy="1225396"/>
          </a:xfrm>
          <a:prstGeom prst="rect">
            <a:avLst/>
          </a:prstGeom>
          <a:ln>
            <a:noFill/>
          </a:ln>
          <a:effectLst>
            <a:outerShdw blurRad="44450" dist="27940" dir="5400000" algn="ctr">
              <a:srgbClr val="000000">
                <a:alpha val="32000"/>
              </a:srgbClr>
            </a:outerShdw>
          </a:effectLst>
          <a:scene3d>
            <a:camera prst="isometricLeftDown"/>
            <a:lightRig rig="balanced" dir="t">
              <a:rot lat="0" lon="0" rev="8700000"/>
            </a:lightRig>
          </a:scene3d>
          <a:sp3d>
            <a:bevelT w="190500" h="38100"/>
          </a:sp3d>
        </p:spPr>
        <p:style>
          <a:lnRef idx="3">
            <a:schemeClr val="lt1"/>
          </a:lnRef>
          <a:fillRef idx="1">
            <a:schemeClr val="accent5"/>
          </a:fillRef>
          <a:effectRef idx="1">
            <a:schemeClr val="accent5"/>
          </a:effectRef>
          <a:fontRef idx="minor">
            <a:schemeClr val="lt1"/>
          </a:fontRef>
        </p:style>
        <p:txBody>
          <a:bodyPr rtlCol="0" anchor="ctr"/>
          <a:lstStyle/>
          <a:p>
            <a:pPr algn="ctr"/>
            <a:r>
              <a:rPr lang="en-US" sz="8800" dirty="0"/>
              <a:t>3</a:t>
            </a:r>
            <a:endParaRPr lang="pt-BR" sz="4400" dirty="0"/>
          </a:p>
        </p:txBody>
      </p:sp>
      <p:sp>
        <p:nvSpPr>
          <p:cNvPr id="20" name="Retângulo 19"/>
          <p:cNvSpPr/>
          <p:nvPr/>
        </p:nvSpPr>
        <p:spPr>
          <a:xfrm>
            <a:off x="4428382" y="4226374"/>
            <a:ext cx="1835686" cy="1290858"/>
          </a:xfrm>
          <a:prstGeom prst="rect">
            <a:avLst/>
          </a:prstGeom>
          <a:ln>
            <a:noFill/>
          </a:ln>
          <a:effectLst>
            <a:outerShdw blurRad="44450" dist="27940" dir="5400000" algn="ctr">
              <a:srgbClr val="000000">
                <a:alpha val="32000"/>
              </a:srgbClr>
            </a:outerShdw>
          </a:effectLst>
          <a:scene3d>
            <a:camera prst="isometricRightUp"/>
            <a:lightRig rig="balanced" dir="t">
              <a:rot lat="0" lon="0" rev="8700000"/>
            </a:lightRig>
          </a:scene3d>
          <a:sp3d>
            <a:bevelT w="190500" h="38100"/>
          </a:sp3d>
        </p:spPr>
        <p:style>
          <a:lnRef idx="3">
            <a:schemeClr val="lt1"/>
          </a:lnRef>
          <a:fillRef idx="1">
            <a:schemeClr val="accent5"/>
          </a:fillRef>
          <a:effectRef idx="1">
            <a:schemeClr val="accent5"/>
          </a:effectRef>
          <a:fontRef idx="minor">
            <a:schemeClr val="lt1"/>
          </a:fontRef>
        </p:style>
        <p:txBody>
          <a:bodyPr rtlCol="0" anchor="ctr"/>
          <a:lstStyle/>
          <a:p>
            <a:pPr algn="ctr"/>
            <a:r>
              <a:rPr lang="en-US" sz="8800" dirty="0" smtClean="0"/>
              <a:t>5</a:t>
            </a:r>
            <a:endParaRPr lang="pt-BR" sz="8800" dirty="0"/>
          </a:p>
        </p:txBody>
      </p:sp>
      <p:sp>
        <p:nvSpPr>
          <p:cNvPr id="21" name="Retângulo 20"/>
          <p:cNvSpPr/>
          <p:nvPr/>
        </p:nvSpPr>
        <p:spPr>
          <a:xfrm>
            <a:off x="3821583" y="3203406"/>
            <a:ext cx="1851000" cy="1574970"/>
          </a:xfrm>
          <a:prstGeom prst="rect">
            <a:avLst/>
          </a:prstGeom>
          <a:ln>
            <a:noFill/>
          </a:ln>
          <a:effectLst>
            <a:outerShdw blurRad="44450" dist="27940" dir="5400000" algn="ctr">
              <a:srgbClr val="000000">
                <a:alpha val="32000"/>
              </a:srgbClr>
            </a:outerShdw>
          </a:effectLst>
          <a:scene3d>
            <a:camera prst="isometricTopUp"/>
            <a:lightRig rig="balanced" dir="t">
              <a:rot lat="0" lon="0" rev="8700000"/>
            </a:lightRig>
          </a:scene3d>
          <a:sp3d>
            <a:bevelT w="190500" h="38100"/>
          </a:sp3d>
        </p:spPr>
        <p:style>
          <a:lnRef idx="3">
            <a:schemeClr val="lt1"/>
          </a:lnRef>
          <a:fillRef idx="1">
            <a:schemeClr val="accent5"/>
          </a:fillRef>
          <a:effectRef idx="1">
            <a:schemeClr val="accent5"/>
          </a:effectRef>
          <a:fontRef idx="minor">
            <a:schemeClr val="lt1"/>
          </a:fontRef>
        </p:style>
        <p:txBody>
          <a:bodyPr rtlCol="0" anchor="ctr"/>
          <a:lstStyle/>
          <a:p>
            <a:pPr algn="ctr"/>
            <a:r>
              <a:rPr lang="en-US" sz="8800" dirty="0"/>
              <a:t>2</a:t>
            </a:r>
            <a:endParaRPr lang="pt-BR" sz="8800" dirty="0"/>
          </a:p>
        </p:txBody>
      </p:sp>
      <p:sp>
        <p:nvSpPr>
          <p:cNvPr id="22" name="Retângulo 21"/>
          <p:cNvSpPr/>
          <p:nvPr/>
        </p:nvSpPr>
        <p:spPr>
          <a:xfrm>
            <a:off x="6058775" y="4283526"/>
            <a:ext cx="1584176" cy="1225396"/>
          </a:xfrm>
          <a:prstGeom prst="rect">
            <a:avLst/>
          </a:prstGeom>
          <a:ln>
            <a:noFill/>
          </a:ln>
          <a:effectLst>
            <a:outerShdw blurRad="44450" dist="27940" dir="5400000" algn="ctr">
              <a:srgbClr val="000000">
                <a:alpha val="32000"/>
              </a:srgbClr>
            </a:outerShdw>
          </a:effectLst>
          <a:scene3d>
            <a:camera prst="isometricLeftDown"/>
            <a:lightRig rig="balanced" dir="t">
              <a:rot lat="0" lon="0" rev="8700000"/>
            </a:lightRig>
          </a:scene3d>
          <a:sp3d>
            <a:bevelT w="190500" h="38100"/>
          </a:sp3d>
        </p:spPr>
        <p:style>
          <a:lnRef idx="3">
            <a:schemeClr val="lt1"/>
          </a:lnRef>
          <a:fillRef idx="1">
            <a:schemeClr val="accent5"/>
          </a:fillRef>
          <a:effectRef idx="1">
            <a:schemeClr val="accent5"/>
          </a:effectRef>
          <a:fontRef idx="minor">
            <a:schemeClr val="lt1"/>
          </a:fontRef>
        </p:style>
        <p:txBody>
          <a:bodyPr rtlCol="0" anchor="ctr"/>
          <a:lstStyle/>
          <a:p>
            <a:pPr algn="ctr"/>
            <a:r>
              <a:rPr lang="en-US" sz="8800" dirty="0" smtClean="0"/>
              <a:t>5</a:t>
            </a:r>
            <a:endParaRPr lang="pt-BR" sz="8800" dirty="0"/>
          </a:p>
        </p:txBody>
      </p:sp>
      <p:sp>
        <p:nvSpPr>
          <p:cNvPr id="23" name="Retângulo 22"/>
          <p:cNvSpPr/>
          <p:nvPr/>
        </p:nvSpPr>
        <p:spPr>
          <a:xfrm>
            <a:off x="7200810" y="4226374"/>
            <a:ext cx="1835686" cy="1290858"/>
          </a:xfrm>
          <a:prstGeom prst="rect">
            <a:avLst/>
          </a:prstGeom>
          <a:ln>
            <a:noFill/>
          </a:ln>
          <a:effectLst>
            <a:outerShdw blurRad="44450" dist="27940" dir="5400000" algn="ctr">
              <a:srgbClr val="000000">
                <a:alpha val="32000"/>
              </a:srgbClr>
            </a:outerShdw>
          </a:effectLst>
          <a:scene3d>
            <a:camera prst="isometricRightUp"/>
            <a:lightRig rig="balanced" dir="t">
              <a:rot lat="0" lon="0" rev="8700000"/>
            </a:lightRig>
          </a:scene3d>
          <a:sp3d>
            <a:bevelT w="190500" h="38100"/>
          </a:sp3d>
        </p:spPr>
        <p:style>
          <a:lnRef idx="3">
            <a:schemeClr val="lt1"/>
          </a:lnRef>
          <a:fillRef idx="1">
            <a:schemeClr val="accent5"/>
          </a:fillRef>
          <a:effectRef idx="1">
            <a:schemeClr val="accent5"/>
          </a:effectRef>
          <a:fontRef idx="minor">
            <a:schemeClr val="lt1"/>
          </a:fontRef>
        </p:style>
        <p:txBody>
          <a:bodyPr rtlCol="0" anchor="ctr"/>
          <a:lstStyle/>
          <a:p>
            <a:pPr algn="ctr"/>
            <a:r>
              <a:rPr lang="en-US" sz="8800" dirty="0"/>
              <a:t>4</a:t>
            </a:r>
            <a:endParaRPr lang="pt-BR" sz="8800" dirty="0"/>
          </a:p>
        </p:txBody>
      </p:sp>
      <p:sp>
        <p:nvSpPr>
          <p:cNvPr id="24" name="Retângulo 23"/>
          <p:cNvSpPr/>
          <p:nvPr/>
        </p:nvSpPr>
        <p:spPr>
          <a:xfrm>
            <a:off x="6581311" y="3203406"/>
            <a:ext cx="1851000" cy="1574970"/>
          </a:xfrm>
          <a:prstGeom prst="rect">
            <a:avLst/>
          </a:prstGeom>
          <a:ln>
            <a:noFill/>
          </a:ln>
          <a:effectLst>
            <a:outerShdw blurRad="44450" dist="27940" dir="5400000" algn="ctr">
              <a:srgbClr val="000000">
                <a:alpha val="32000"/>
              </a:srgbClr>
            </a:outerShdw>
          </a:effectLst>
          <a:scene3d>
            <a:camera prst="isometricTopUp"/>
            <a:lightRig rig="balanced" dir="t">
              <a:rot lat="0" lon="0" rev="8700000"/>
            </a:lightRig>
          </a:scene3d>
          <a:sp3d>
            <a:bevelT w="190500" h="38100"/>
          </a:sp3d>
        </p:spPr>
        <p:style>
          <a:lnRef idx="3">
            <a:schemeClr val="lt1"/>
          </a:lnRef>
          <a:fillRef idx="1">
            <a:schemeClr val="accent5"/>
          </a:fillRef>
          <a:effectRef idx="1">
            <a:schemeClr val="accent5"/>
          </a:effectRef>
          <a:fontRef idx="minor">
            <a:schemeClr val="lt1"/>
          </a:fontRef>
        </p:style>
        <p:txBody>
          <a:bodyPr rtlCol="0" anchor="ctr"/>
          <a:lstStyle/>
          <a:p>
            <a:pPr algn="ctr"/>
            <a:r>
              <a:rPr lang="en-US" sz="8800" dirty="0"/>
              <a:t>2</a:t>
            </a:r>
            <a:endParaRPr lang="pt-BR" sz="8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CaixaDeTexto 3"/>
          <p:cNvSpPr txBox="1">
            <a:spLocks noChangeArrowheads="1"/>
          </p:cNvSpPr>
          <p:nvPr/>
        </p:nvSpPr>
        <p:spPr bwMode="auto">
          <a:xfrm>
            <a:off x="179388" y="0"/>
            <a:ext cx="6121400" cy="923925"/>
          </a:xfrm>
          <a:prstGeom prst="rect">
            <a:avLst/>
          </a:prstGeom>
          <a:noFill/>
          <a:ln w="9525">
            <a:noFill/>
            <a:miter lim="800000"/>
            <a:headEnd/>
            <a:tailEnd/>
          </a:ln>
        </p:spPr>
        <p:txBody>
          <a:bodyPr>
            <a:spAutoFit/>
          </a:bodyPr>
          <a:lstStyle/>
          <a:p>
            <a:r>
              <a:rPr lang="pt-BR" b="1" dirty="0">
                <a:solidFill>
                  <a:schemeClr val="bg1"/>
                </a:solidFill>
                <a:latin typeface="Calibri" pitchFamily="34" charset="0"/>
              </a:rPr>
              <a:t>MATEMÁTICA, </a:t>
            </a:r>
            <a:r>
              <a:rPr lang="pt-BR" b="1" dirty="0">
                <a:solidFill>
                  <a:schemeClr val="bg1"/>
                </a:solidFill>
                <a:latin typeface="Calibri" pitchFamily="34" charset="0"/>
              </a:rPr>
              <a:t>6º Ano do Ensino Fundamental</a:t>
            </a:r>
            <a:endParaRPr lang="pt-BR" b="1" dirty="0">
              <a:solidFill>
                <a:schemeClr val="bg1"/>
              </a:solidFill>
              <a:latin typeface="Calibri" pitchFamily="34" charset="0"/>
            </a:endParaRPr>
          </a:p>
          <a:p>
            <a:r>
              <a:rPr lang="pt-BR" dirty="0">
                <a:solidFill>
                  <a:schemeClr val="bg1"/>
                </a:solidFill>
                <a:latin typeface="Calibri" pitchFamily="34" charset="0"/>
              </a:rPr>
              <a:t>Operações com números naturais: adição, subtração – resolução de problemas </a:t>
            </a:r>
          </a:p>
        </p:txBody>
      </p:sp>
      <p:sp>
        <p:nvSpPr>
          <p:cNvPr id="29699" name="CaixaDeTexto 3"/>
          <p:cNvSpPr txBox="1">
            <a:spLocks noChangeArrowheads="1"/>
          </p:cNvSpPr>
          <p:nvPr/>
        </p:nvSpPr>
        <p:spPr bwMode="auto">
          <a:xfrm>
            <a:off x="250825" y="981075"/>
            <a:ext cx="8424863" cy="584200"/>
          </a:xfrm>
          <a:prstGeom prst="rect">
            <a:avLst/>
          </a:prstGeom>
          <a:noFill/>
          <a:ln w="9525">
            <a:noFill/>
            <a:miter lim="800000"/>
            <a:headEnd/>
            <a:tailEnd/>
          </a:ln>
        </p:spPr>
        <p:txBody>
          <a:bodyPr>
            <a:spAutoFit/>
          </a:bodyPr>
          <a:lstStyle/>
          <a:p>
            <a:pPr algn="ctr"/>
            <a:r>
              <a:rPr lang="pt-BR" sz="3200">
                <a:solidFill>
                  <a:srgbClr val="FF0000"/>
                </a:solidFill>
              </a:rPr>
              <a:t>Resolvendo Problemas</a:t>
            </a:r>
          </a:p>
        </p:txBody>
      </p:sp>
      <p:sp>
        <p:nvSpPr>
          <p:cNvPr id="29700" name="CaixaDeTexto 10"/>
          <p:cNvSpPr txBox="1">
            <a:spLocks noChangeArrowheads="1"/>
          </p:cNvSpPr>
          <p:nvPr/>
        </p:nvSpPr>
        <p:spPr bwMode="auto">
          <a:xfrm>
            <a:off x="395288" y="1773238"/>
            <a:ext cx="8280400" cy="2170112"/>
          </a:xfrm>
          <a:prstGeom prst="rect">
            <a:avLst/>
          </a:prstGeom>
          <a:noFill/>
          <a:ln w="9525">
            <a:noFill/>
            <a:miter lim="800000"/>
            <a:headEnd/>
            <a:tailEnd/>
          </a:ln>
        </p:spPr>
        <p:txBody>
          <a:bodyPr>
            <a:spAutoFit/>
          </a:bodyPr>
          <a:lstStyle/>
          <a:p>
            <a:pPr marL="342900" indent="-342900" algn="just">
              <a:lnSpc>
                <a:spcPct val="150000"/>
              </a:lnSpc>
            </a:pPr>
            <a:r>
              <a:rPr lang="pt-BR" dirty="0">
                <a:solidFill>
                  <a:srgbClr val="00B0F0"/>
                </a:solidFill>
              </a:rPr>
              <a:t>10. </a:t>
            </a:r>
            <a:r>
              <a:rPr lang="pt-BR" dirty="0">
                <a:solidFill>
                  <a:srgbClr val="002060"/>
                </a:solidFill>
              </a:rPr>
              <a:t>(DANTE, 2010) Um homem </a:t>
            </a:r>
            <a:r>
              <a:rPr lang="pt-BR" dirty="0" smtClean="0">
                <a:solidFill>
                  <a:srgbClr val="002060"/>
                </a:solidFill>
              </a:rPr>
              <a:t> </a:t>
            </a:r>
            <a:r>
              <a:rPr lang="pt-BR" dirty="0">
                <a:solidFill>
                  <a:srgbClr val="002060"/>
                </a:solidFill>
              </a:rPr>
              <a:t>pesa 80 kg e seus dois filhos, cada um deles pesando 40 kg, querem atravessar um rio. Se eles tiverem um bote, com capacidade de carregar com segurança somente 80 kg, de que modo eles poderão atravessar o rio?</a:t>
            </a:r>
          </a:p>
          <a:p>
            <a:pPr marL="342900" indent="-342900" algn="just">
              <a:lnSpc>
                <a:spcPct val="150000"/>
              </a:lnSpc>
            </a:pPr>
            <a:endParaRPr lang="pt-BR" dirty="0">
              <a:solidFill>
                <a:srgbClr val="002060"/>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CaixaDeTexto 3"/>
          <p:cNvSpPr txBox="1">
            <a:spLocks noChangeArrowheads="1"/>
          </p:cNvSpPr>
          <p:nvPr/>
        </p:nvSpPr>
        <p:spPr bwMode="auto">
          <a:xfrm>
            <a:off x="179388" y="0"/>
            <a:ext cx="6121400" cy="923925"/>
          </a:xfrm>
          <a:prstGeom prst="rect">
            <a:avLst/>
          </a:prstGeom>
          <a:noFill/>
          <a:ln w="9525">
            <a:noFill/>
            <a:miter lim="800000"/>
            <a:headEnd/>
            <a:tailEnd/>
          </a:ln>
        </p:spPr>
        <p:txBody>
          <a:bodyPr>
            <a:spAutoFit/>
          </a:bodyPr>
          <a:lstStyle/>
          <a:p>
            <a:r>
              <a:rPr lang="pt-BR" b="1" dirty="0">
                <a:solidFill>
                  <a:schemeClr val="bg1"/>
                </a:solidFill>
                <a:latin typeface="Calibri" pitchFamily="34" charset="0"/>
              </a:rPr>
              <a:t>MATEMÁTICA</a:t>
            </a:r>
            <a:r>
              <a:rPr lang="pt-BR" b="1" dirty="0">
                <a:solidFill>
                  <a:schemeClr val="bg1"/>
                </a:solidFill>
                <a:latin typeface="Calibri" pitchFamily="34" charset="0"/>
              </a:rPr>
              <a:t>, 6º Ano do Ensino Fundamental</a:t>
            </a:r>
            <a:endParaRPr lang="pt-BR" b="1" dirty="0">
              <a:solidFill>
                <a:schemeClr val="bg1"/>
              </a:solidFill>
              <a:latin typeface="Calibri" pitchFamily="34" charset="0"/>
            </a:endParaRPr>
          </a:p>
          <a:p>
            <a:r>
              <a:rPr lang="pt-BR" dirty="0">
                <a:solidFill>
                  <a:schemeClr val="bg1"/>
                </a:solidFill>
                <a:latin typeface="Calibri" pitchFamily="34" charset="0"/>
              </a:rPr>
              <a:t>Operações com números naturais: adição, subtração – resolução de problemas </a:t>
            </a:r>
          </a:p>
        </p:txBody>
      </p:sp>
      <p:sp>
        <p:nvSpPr>
          <p:cNvPr id="30723" name="CaixaDeTexto 3"/>
          <p:cNvSpPr txBox="1">
            <a:spLocks noChangeArrowheads="1"/>
          </p:cNvSpPr>
          <p:nvPr/>
        </p:nvSpPr>
        <p:spPr bwMode="auto">
          <a:xfrm>
            <a:off x="250825" y="981075"/>
            <a:ext cx="8424863" cy="584200"/>
          </a:xfrm>
          <a:prstGeom prst="rect">
            <a:avLst/>
          </a:prstGeom>
          <a:noFill/>
          <a:ln w="9525">
            <a:noFill/>
            <a:miter lim="800000"/>
            <a:headEnd/>
            <a:tailEnd/>
          </a:ln>
        </p:spPr>
        <p:txBody>
          <a:bodyPr>
            <a:spAutoFit/>
          </a:bodyPr>
          <a:lstStyle/>
          <a:p>
            <a:pPr algn="ctr"/>
            <a:r>
              <a:rPr lang="pt-BR" sz="3200">
                <a:solidFill>
                  <a:srgbClr val="FF0000"/>
                </a:solidFill>
              </a:rPr>
              <a:t>Resolvendo Problemas</a:t>
            </a:r>
          </a:p>
        </p:txBody>
      </p:sp>
      <p:sp>
        <p:nvSpPr>
          <p:cNvPr id="30724" name="CaixaDeTexto 10"/>
          <p:cNvSpPr txBox="1">
            <a:spLocks noChangeArrowheads="1"/>
          </p:cNvSpPr>
          <p:nvPr/>
        </p:nvSpPr>
        <p:spPr bwMode="auto">
          <a:xfrm>
            <a:off x="395288" y="1773238"/>
            <a:ext cx="8280400" cy="2170112"/>
          </a:xfrm>
          <a:prstGeom prst="rect">
            <a:avLst/>
          </a:prstGeom>
          <a:noFill/>
          <a:ln w="9525">
            <a:noFill/>
            <a:miter lim="800000"/>
            <a:headEnd/>
            <a:tailEnd/>
          </a:ln>
        </p:spPr>
        <p:txBody>
          <a:bodyPr>
            <a:spAutoFit/>
          </a:bodyPr>
          <a:lstStyle/>
          <a:p>
            <a:pPr marL="342900" indent="-342900" algn="just">
              <a:lnSpc>
                <a:spcPct val="150000"/>
              </a:lnSpc>
            </a:pPr>
            <a:r>
              <a:rPr lang="pt-BR">
                <a:solidFill>
                  <a:srgbClr val="00B0F0"/>
                </a:solidFill>
              </a:rPr>
              <a:t>11. </a:t>
            </a:r>
            <a:r>
              <a:rPr lang="pt-BR">
                <a:solidFill>
                  <a:srgbClr val="002060"/>
                </a:solidFill>
              </a:rPr>
              <a:t>(DANTE, 2010) Cada letra assume um único valor, de 0 a 9. Determine o valor de cada letra nos criptogramas abaixo:</a:t>
            </a:r>
          </a:p>
          <a:p>
            <a:pPr marL="342900" indent="-342900" algn="just">
              <a:lnSpc>
                <a:spcPct val="150000"/>
              </a:lnSpc>
            </a:pPr>
            <a:endParaRPr lang="pt-BR">
              <a:solidFill>
                <a:srgbClr val="002060"/>
              </a:solidFill>
            </a:endParaRPr>
          </a:p>
          <a:p>
            <a:pPr marL="342900" indent="-342900" algn="just">
              <a:lnSpc>
                <a:spcPct val="150000"/>
              </a:lnSpc>
            </a:pPr>
            <a:r>
              <a:rPr lang="pt-BR">
                <a:solidFill>
                  <a:srgbClr val="002060"/>
                </a:solidFill>
              </a:rPr>
              <a:t> </a:t>
            </a:r>
          </a:p>
          <a:p>
            <a:pPr marL="342900" indent="-342900" algn="just">
              <a:lnSpc>
                <a:spcPct val="150000"/>
              </a:lnSpc>
            </a:pPr>
            <a:endParaRPr lang="pt-BR">
              <a:solidFill>
                <a:srgbClr val="002060"/>
              </a:solidFill>
            </a:endParaRPr>
          </a:p>
        </p:txBody>
      </p:sp>
      <p:sp>
        <p:nvSpPr>
          <p:cNvPr id="6" name="Retângulo 5"/>
          <p:cNvSpPr>
            <a:spLocks noChangeArrowheads="1"/>
          </p:cNvSpPr>
          <p:nvPr/>
        </p:nvSpPr>
        <p:spPr bwMode="auto">
          <a:xfrm>
            <a:off x="250825" y="5795963"/>
            <a:ext cx="8748713" cy="1062037"/>
          </a:xfrm>
          <a:prstGeom prst="rect">
            <a:avLst/>
          </a:prstGeom>
          <a:noFill/>
          <a:ln w="9525">
            <a:noFill/>
            <a:miter lim="800000"/>
            <a:headEnd/>
            <a:tailEnd/>
          </a:ln>
        </p:spPr>
        <p:txBody>
          <a:bodyPr>
            <a:spAutoFit/>
          </a:bodyPr>
          <a:lstStyle/>
          <a:p>
            <a:pPr algn="just">
              <a:lnSpc>
                <a:spcPct val="150000"/>
              </a:lnSpc>
            </a:pPr>
            <a:r>
              <a:rPr lang="pt-BR" sz="1400" i="1">
                <a:solidFill>
                  <a:srgbClr val="FF0000"/>
                </a:solidFill>
              </a:rPr>
              <a:t>Respostas: a) Para A = 1, B = 0 e C = 9, temos 10 + 91 = 101</a:t>
            </a:r>
          </a:p>
          <a:p>
            <a:pPr algn="just">
              <a:lnSpc>
                <a:spcPct val="150000"/>
              </a:lnSpc>
            </a:pPr>
            <a:r>
              <a:rPr lang="pt-BR" sz="1400" i="1">
                <a:solidFill>
                  <a:srgbClr val="FF0000"/>
                </a:solidFill>
              </a:rPr>
              <a:t>                    b) Para E = 5, S = 0, V = 8, Z = 3, O = 1, R = 9, N = 2, T = 4 E D = 7, temos 2185 + 4950 = 7135</a:t>
            </a:r>
          </a:p>
          <a:p>
            <a:pPr algn="just">
              <a:lnSpc>
                <a:spcPct val="150000"/>
              </a:lnSpc>
            </a:pPr>
            <a:r>
              <a:rPr lang="pt-BR" sz="1400" i="1">
                <a:solidFill>
                  <a:srgbClr val="FF0000"/>
                </a:solidFill>
              </a:rPr>
              <a:t>                    Encontre outras soluções...     </a:t>
            </a:r>
          </a:p>
        </p:txBody>
      </p:sp>
      <p:sp>
        <p:nvSpPr>
          <p:cNvPr id="7" name="CaixaDeTexto 6"/>
          <p:cNvSpPr txBox="1"/>
          <p:nvPr/>
        </p:nvSpPr>
        <p:spPr>
          <a:xfrm>
            <a:off x="467544" y="2762925"/>
            <a:ext cx="504056" cy="954107"/>
          </a:xfrm>
          <a:prstGeom prst="rect">
            <a:avLst/>
          </a:prstGeom>
          <a:noFill/>
        </p:spPr>
        <p:txBody>
          <a:bodyPr wrap="square" rtlCol="0">
            <a:spAutoFit/>
          </a:bodyPr>
          <a:lstStyle/>
          <a:p>
            <a:r>
              <a:rPr lang="pt-BR" sz="2800" dirty="0" smtClean="0"/>
              <a:t>a)</a:t>
            </a:r>
          </a:p>
          <a:p>
            <a:endParaRPr lang="pt-BR" sz="2800" dirty="0"/>
          </a:p>
        </p:txBody>
      </p:sp>
      <p:sp>
        <p:nvSpPr>
          <p:cNvPr id="8" name="CaixaDeTexto 7"/>
          <p:cNvSpPr txBox="1"/>
          <p:nvPr/>
        </p:nvSpPr>
        <p:spPr>
          <a:xfrm>
            <a:off x="971600" y="2872856"/>
            <a:ext cx="1368152" cy="1754326"/>
          </a:xfrm>
          <a:prstGeom prst="rect">
            <a:avLst/>
          </a:prstGeom>
          <a:noFill/>
        </p:spPr>
        <p:txBody>
          <a:bodyPr wrap="square" rtlCol="0">
            <a:spAutoFit/>
          </a:bodyPr>
          <a:lstStyle/>
          <a:p>
            <a:pPr algn="r"/>
            <a:r>
              <a:rPr lang="en-US" sz="3600" dirty="0" smtClean="0"/>
              <a:t>AB</a:t>
            </a:r>
          </a:p>
          <a:p>
            <a:pPr algn="r"/>
            <a:r>
              <a:rPr lang="en-US" sz="3600" dirty="0" smtClean="0"/>
              <a:t>CA</a:t>
            </a:r>
          </a:p>
          <a:p>
            <a:pPr algn="r"/>
            <a:r>
              <a:rPr lang="en-US" sz="3600" dirty="0" smtClean="0"/>
              <a:t>ABA</a:t>
            </a:r>
            <a:endParaRPr lang="pt-BR" sz="3600" dirty="0"/>
          </a:p>
        </p:txBody>
      </p:sp>
      <p:sp>
        <p:nvSpPr>
          <p:cNvPr id="9" name="CaixaDeTexto 8"/>
          <p:cNvSpPr txBox="1"/>
          <p:nvPr/>
        </p:nvSpPr>
        <p:spPr>
          <a:xfrm>
            <a:off x="971600" y="3351489"/>
            <a:ext cx="414300" cy="646331"/>
          </a:xfrm>
          <a:prstGeom prst="rect">
            <a:avLst/>
          </a:prstGeom>
          <a:noFill/>
        </p:spPr>
        <p:txBody>
          <a:bodyPr wrap="square" rtlCol="0">
            <a:spAutoFit/>
          </a:bodyPr>
          <a:lstStyle/>
          <a:p>
            <a:r>
              <a:rPr lang="pt-BR" sz="3600" dirty="0" smtClean="0"/>
              <a:t>+</a:t>
            </a:r>
            <a:endParaRPr lang="pt-BR" sz="3600" dirty="0"/>
          </a:p>
        </p:txBody>
      </p:sp>
      <p:cxnSp>
        <p:nvCxnSpPr>
          <p:cNvPr id="10" name="Conector reto 9"/>
          <p:cNvCxnSpPr/>
          <p:nvPr/>
        </p:nvCxnSpPr>
        <p:spPr>
          <a:xfrm>
            <a:off x="986114" y="3997820"/>
            <a:ext cx="1295896" cy="0"/>
          </a:xfrm>
          <a:prstGeom prst="line">
            <a:avLst/>
          </a:prstGeom>
          <a:ln>
            <a:solidFill>
              <a:schemeClr val="tx1"/>
            </a:solidFill>
          </a:ln>
        </p:spPr>
        <p:style>
          <a:lnRef idx="3">
            <a:schemeClr val="accent1"/>
          </a:lnRef>
          <a:fillRef idx="0">
            <a:schemeClr val="accent1"/>
          </a:fillRef>
          <a:effectRef idx="2">
            <a:schemeClr val="accent1"/>
          </a:effectRef>
          <a:fontRef idx="minor">
            <a:schemeClr val="tx1"/>
          </a:fontRef>
        </p:style>
      </p:cxnSp>
      <p:sp>
        <p:nvSpPr>
          <p:cNvPr id="11" name="CaixaDeTexto 10"/>
          <p:cNvSpPr txBox="1"/>
          <p:nvPr/>
        </p:nvSpPr>
        <p:spPr>
          <a:xfrm>
            <a:off x="4121125" y="2762925"/>
            <a:ext cx="504056" cy="954107"/>
          </a:xfrm>
          <a:prstGeom prst="rect">
            <a:avLst/>
          </a:prstGeom>
          <a:noFill/>
        </p:spPr>
        <p:txBody>
          <a:bodyPr wrap="square" rtlCol="0">
            <a:spAutoFit/>
          </a:bodyPr>
          <a:lstStyle/>
          <a:p>
            <a:r>
              <a:rPr lang="pt-BR" sz="2800" dirty="0" smtClean="0"/>
              <a:t>b)</a:t>
            </a:r>
          </a:p>
          <a:p>
            <a:endParaRPr lang="pt-BR" sz="2800" dirty="0"/>
          </a:p>
        </p:txBody>
      </p:sp>
      <p:sp>
        <p:nvSpPr>
          <p:cNvPr id="12" name="CaixaDeTexto 11"/>
          <p:cNvSpPr txBox="1"/>
          <p:nvPr/>
        </p:nvSpPr>
        <p:spPr>
          <a:xfrm>
            <a:off x="4884479" y="2872856"/>
            <a:ext cx="1487721" cy="1754326"/>
          </a:xfrm>
          <a:prstGeom prst="rect">
            <a:avLst/>
          </a:prstGeom>
          <a:noFill/>
        </p:spPr>
        <p:txBody>
          <a:bodyPr wrap="square" rtlCol="0">
            <a:spAutoFit/>
          </a:bodyPr>
          <a:lstStyle/>
          <a:p>
            <a:pPr algn="r"/>
            <a:r>
              <a:rPr lang="en-US" sz="3600" dirty="0" smtClean="0"/>
              <a:t>NOVE</a:t>
            </a:r>
          </a:p>
          <a:p>
            <a:pPr algn="r"/>
            <a:r>
              <a:rPr lang="en-US" sz="3600" dirty="0" smtClean="0"/>
              <a:t>TR</a:t>
            </a:r>
            <a:r>
              <a:rPr lang="pt-BR" sz="3600" dirty="0" smtClean="0"/>
              <a:t>ÊS</a:t>
            </a:r>
            <a:endParaRPr lang="en-US" sz="3600" dirty="0" smtClean="0"/>
          </a:p>
          <a:p>
            <a:pPr algn="r"/>
            <a:r>
              <a:rPr lang="en-US" sz="3600" dirty="0" smtClean="0"/>
              <a:t>DOZE</a:t>
            </a:r>
            <a:endParaRPr lang="pt-BR" sz="3600" dirty="0"/>
          </a:p>
        </p:txBody>
      </p:sp>
      <p:sp>
        <p:nvSpPr>
          <p:cNvPr id="13" name="CaixaDeTexto 12"/>
          <p:cNvSpPr txBox="1"/>
          <p:nvPr/>
        </p:nvSpPr>
        <p:spPr>
          <a:xfrm>
            <a:off x="4572000" y="3351489"/>
            <a:ext cx="414300" cy="646331"/>
          </a:xfrm>
          <a:prstGeom prst="rect">
            <a:avLst/>
          </a:prstGeom>
          <a:noFill/>
        </p:spPr>
        <p:txBody>
          <a:bodyPr wrap="square" rtlCol="0">
            <a:spAutoFit/>
          </a:bodyPr>
          <a:lstStyle/>
          <a:p>
            <a:r>
              <a:rPr lang="pt-BR" sz="3600" dirty="0" smtClean="0"/>
              <a:t>+</a:t>
            </a:r>
            <a:endParaRPr lang="pt-BR" sz="3600" dirty="0"/>
          </a:p>
        </p:txBody>
      </p:sp>
      <p:cxnSp>
        <p:nvCxnSpPr>
          <p:cNvPr id="14" name="Conector reto 13"/>
          <p:cNvCxnSpPr/>
          <p:nvPr/>
        </p:nvCxnSpPr>
        <p:spPr>
          <a:xfrm>
            <a:off x="4499992" y="3997820"/>
            <a:ext cx="1724839" cy="0"/>
          </a:xfrm>
          <a:prstGeom prst="line">
            <a:avLst/>
          </a:prstGeom>
          <a:ln>
            <a:solidFill>
              <a:schemeClr val="tx1"/>
            </a:solidFill>
          </a:ln>
        </p:spPr>
        <p:style>
          <a:lnRef idx="3">
            <a:schemeClr val="accent1"/>
          </a:lnRef>
          <a:fillRef idx="0">
            <a:schemeClr val="accent1"/>
          </a:fillRef>
          <a:effectRef idx="2">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CaixaDeTexto 3"/>
          <p:cNvSpPr txBox="1">
            <a:spLocks noChangeArrowheads="1"/>
          </p:cNvSpPr>
          <p:nvPr/>
        </p:nvSpPr>
        <p:spPr bwMode="auto">
          <a:xfrm>
            <a:off x="179388" y="0"/>
            <a:ext cx="6121400" cy="923925"/>
          </a:xfrm>
          <a:prstGeom prst="rect">
            <a:avLst/>
          </a:prstGeom>
          <a:noFill/>
          <a:ln w="9525">
            <a:noFill/>
            <a:miter lim="800000"/>
            <a:headEnd/>
            <a:tailEnd/>
          </a:ln>
        </p:spPr>
        <p:txBody>
          <a:bodyPr>
            <a:spAutoFit/>
          </a:bodyPr>
          <a:lstStyle/>
          <a:p>
            <a:r>
              <a:rPr lang="pt-BR" b="1" dirty="0">
                <a:solidFill>
                  <a:schemeClr val="bg1"/>
                </a:solidFill>
                <a:latin typeface="Calibri" pitchFamily="34" charset="0"/>
              </a:rPr>
              <a:t>MATEMÁTICA, </a:t>
            </a:r>
            <a:r>
              <a:rPr lang="pt-BR" b="1" dirty="0">
                <a:solidFill>
                  <a:schemeClr val="bg1"/>
                </a:solidFill>
                <a:latin typeface="Calibri" pitchFamily="34" charset="0"/>
              </a:rPr>
              <a:t>6º Ano do Ensino Fundamental</a:t>
            </a:r>
            <a:endParaRPr lang="pt-BR" b="1" dirty="0">
              <a:solidFill>
                <a:schemeClr val="bg1"/>
              </a:solidFill>
              <a:latin typeface="Calibri" pitchFamily="34" charset="0"/>
            </a:endParaRPr>
          </a:p>
          <a:p>
            <a:r>
              <a:rPr lang="pt-BR" dirty="0">
                <a:solidFill>
                  <a:schemeClr val="bg1"/>
                </a:solidFill>
                <a:latin typeface="Calibri" pitchFamily="34" charset="0"/>
              </a:rPr>
              <a:t>Operações com números naturais: adição, subtração – resolução de problemas </a:t>
            </a:r>
          </a:p>
        </p:txBody>
      </p:sp>
      <p:sp>
        <p:nvSpPr>
          <p:cNvPr id="31747" name="CaixaDeTexto 3"/>
          <p:cNvSpPr txBox="1">
            <a:spLocks noChangeArrowheads="1"/>
          </p:cNvSpPr>
          <p:nvPr/>
        </p:nvSpPr>
        <p:spPr bwMode="auto">
          <a:xfrm>
            <a:off x="250825" y="981075"/>
            <a:ext cx="8424863" cy="584200"/>
          </a:xfrm>
          <a:prstGeom prst="rect">
            <a:avLst/>
          </a:prstGeom>
          <a:noFill/>
          <a:ln w="9525">
            <a:noFill/>
            <a:miter lim="800000"/>
            <a:headEnd/>
            <a:tailEnd/>
          </a:ln>
        </p:spPr>
        <p:txBody>
          <a:bodyPr>
            <a:spAutoFit/>
          </a:bodyPr>
          <a:lstStyle/>
          <a:p>
            <a:pPr algn="ctr"/>
            <a:r>
              <a:rPr lang="pt-BR" sz="3200">
                <a:solidFill>
                  <a:srgbClr val="FF0000"/>
                </a:solidFill>
              </a:rPr>
              <a:t>Resolvendo Problemas</a:t>
            </a:r>
          </a:p>
        </p:txBody>
      </p:sp>
      <p:sp>
        <p:nvSpPr>
          <p:cNvPr id="31748" name="CaixaDeTexto 10"/>
          <p:cNvSpPr txBox="1">
            <a:spLocks noChangeArrowheads="1"/>
          </p:cNvSpPr>
          <p:nvPr/>
        </p:nvSpPr>
        <p:spPr bwMode="auto">
          <a:xfrm>
            <a:off x="395288" y="1773238"/>
            <a:ext cx="8280400" cy="1754187"/>
          </a:xfrm>
          <a:prstGeom prst="rect">
            <a:avLst/>
          </a:prstGeom>
          <a:noFill/>
          <a:ln w="9525">
            <a:noFill/>
            <a:miter lim="800000"/>
            <a:headEnd/>
            <a:tailEnd/>
          </a:ln>
        </p:spPr>
        <p:txBody>
          <a:bodyPr>
            <a:spAutoFit/>
          </a:bodyPr>
          <a:lstStyle/>
          <a:p>
            <a:pPr marL="342900" indent="-342900" algn="just">
              <a:lnSpc>
                <a:spcPct val="150000"/>
              </a:lnSpc>
            </a:pPr>
            <a:r>
              <a:rPr lang="pt-BR">
                <a:solidFill>
                  <a:srgbClr val="00B0F0"/>
                </a:solidFill>
              </a:rPr>
              <a:t>12. </a:t>
            </a:r>
            <a:r>
              <a:rPr lang="pt-BR">
                <a:solidFill>
                  <a:srgbClr val="002060"/>
                </a:solidFill>
              </a:rPr>
              <a:t>(DANTE, 2010) A lesma persistente – Uma lesma está no fundo de um poço de 6 m de altura. Ela sobe 2 m por dia, para um pouquinho e cai 1 m. Quantos dias ela levará para chegar ao topo do poço?</a:t>
            </a:r>
          </a:p>
          <a:p>
            <a:pPr marL="342900" indent="-342900" algn="just">
              <a:lnSpc>
                <a:spcPct val="150000"/>
              </a:lnSpc>
            </a:pPr>
            <a:endParaRPr lang="pt-BR">
              <a:solidFill>
                <a:srgbClr val="002060"/>
              </a:solidFill>
            </a:endParaRPr>
          </a:p>
        </p:txBody>
      </p:sp>
      <p:sp>
        <p:nvSpPr>
          <p:cNvPr id="5" name="Retângulo 4"/>
          <p:cNvSpPr>
            <a:spLocks noChangeArrowheads="1"/>
          </p:cNvSpPr>
          <p:nvPr/>
        </p:nvSpPr>
        <p:spPr bwMode="auto">
          <a:xfrm>
            <a:off x="395288" y="5934075"/>
            <a:ext cx="8497887" cy="415925"/>
          </a:xfrm>
          <a:prstGeom prst="rect">
            <a:avLst/>
          </a:prstGeom>
          <a:noFill/>
          <a:ln w="9525">
            <a:noFill/>
            <a:miter lim="800000"/>
            <a:headEnd/>
            <a:tailEnd/>
          </a:ln>
        </p:spPr>
        <p:txBody>
          <a:bodyPr>
            <a:spAutoFit/>
          </a:bodyPr>
          <a:lstStyle/>
          <a:p>
            <a:pPr algn="just">
              <a:lnSpc>
                <a:spcPct val="150000"/>
              </a:lnSpc>
            </a:pPr>
            <a:r>
              <a:rPr lang="pt-BR" sz="1400" i="1">
                <a:solidFill>
                  <a:srgbClr val="FF0000"/>
                </a:solidFill>
              </a:rPr>
              <a:t>Resposta: 5 dias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CaixaDeTexto 3"/>
          <p:cNvSpPr txBox="1">
            <a:spLocks noChangeArrowheads="1"/>
          </p:cNvSpPr>
          <p:nvPr/>
        </p:nvSpPr>
        <p:spPr bwMode="auto">
          <a:xfrm>
            <a:off x="179388" y="0"/>
            <a:ext cx="6121400" cy="923925"/>
          </a:xfrm>
          <a:prstGeom prst="rect">
            <a:avLst/>
          </a:prstGeom>
          <a:noFill/>
          <a:ln w="9525">
            <a:noFill/>
            <a:miter lim="800000"/>
            <a:headEnd/>
            <a:tailEnd/>
          </a:ln>
        </p:spPr>
        <p:txBody>
          <a:bodyPr>
            <a:spAutoFit/>
          </a:bodyPr>
          <a:lstStyle/>
          <a:p>
            <a:r>
              <a:rPr lang="pt-BR" b="1" dirty="0">
                <a:solidFill>
                  <a:schemeClr val="bg1"/>
                </a:solidFill>
                <a:latin typeface="Calibri" pitchFamily="34" charset="0"/>
              </a:rPr>
              <a:t>MATEMÁTICA, </a:t>
            </a:r>
            <a:r>
              <a:rPr lang="pt-BR" b="1" dirty="0">
                <a:solidFill>
                  <a:schemeClr val="bg1"/>
                </a:solidFill>
                <a:latin typeface="Calibri" pitchFamily="34" charset="0"/>
              </a:rPr>
              <a:t>6º Ano do Ensino Fundamental</a:t>
            </a:r>
            <a:endParaRPr lang="pt-BR" b="1" dirty="0">
              <a:solidFill>
                <a:schemeClr val="bg1"/>
              </a:solidFill>
              <a:latin typeface="Calibri" pitchFamily="34" charset="0"/>
            </a:endParaRPr>
          </a:p>
          <a:p>
            <a:r>
              <a:rPr lang="pt-BR" dirty="0">
                <a:solidFill>
                  <a:schemeClr val="bg1"/>
                </a:solidFill>
                <a:latin typeface="Calibri" pitchFamily="34" charset="0"/>
              </a:rPr>
              <a:t>Operações com números naturais: adição, subtração – resolução de problemas </a:t>
            </a:r>
          </a:p>
        </p:txBody>
      </p:sp>
      <p:sp>
        <p:nvSpPr>
          <p:cNvPr id="32771" name="CaixaDeTexto 3"/>
          <p:cNvSpPr txBox="1">
            <a:spLocks noChangeArrowheads="1"/>
          </p:cNvSpPr>
          <p:nvPr/>
        </p:nvSpPr>
        <p:spPr bwMode="auto">
          <a:xfrm>
            <a:off x="250825" y="981075"/>
            <a:ext cx="8424863" cy="584200"/>
          </a:xfrm>
          <a:prstGeom prst="rect">
            <a:avLst/>
          </a:prstGeom>
          <a:noFill/>
          <a:ln w="9525">
            <a:noFill/>
            <a:miter lim="800000"/>
            <a:headEnd/>
            <a:tailEnd/>
          </a:ln>
        </p:spPr>
        <p:txBody>
          <a:bodyPr>
            <a:spAutoFit/>
          </a:bodyPr>
          <a:lstStyle/>
          <a:p>
            <a:pPr algn="ctr"/>
            <a:r>
              <a:rPr lang="pt-BR" sz="3200">
                <a:solidFill>
                  <a:srgbClr val="FF0000"/>
                </a:solidFill>
              </a:rPr>
              <a:t>Resolvendo Problemas</a:t>
            </a:r>
          </a:p>
        </p:txBody>
      </p:sp>
      <p:sp>
        <p:nvSpPr>
          <p:cNvPr id="32772" name="CaixaDeTexto 10"/>
          <p:cNvSpPr txBox="1">
            <a:spLocks noChangeArrowheads="1"/>
          </p:cNvSpPr>
          <p:nvPr/>
        </p:nvSpPr>
        <p:spPr bwMode="auto">
          <a:xfrm>
            <a:off x="395288" y="1773238"/>
            <a:ext cx="8280400" cy="3000375"/>
          </a:xfrm>
          <a:prstGeom prst="rect">
            <a:avLst/>
          </a:prstGeom>
          <a:noFill/>
          <a:ln w="9525">
            <a:noFill/>
            <a:miter lim="800000"/>
            <a:headEnd/>
            <a:tailEnd/>
          </a:ln>
        </p:spPr>
        <p:txBody>
          <a:bodyPr>
            <a:spAutoFit/>
          </a:bodyPr>
          <a:lstStyle/>
          <a:p>
            <a:pPr marL="342900" indent="-342900" algn="just">
              <a:lnSpc>
                <a:spcPct val="150000"/>
              </a:lnSpc>
            </a:pPr>
            <a:r>
              <a:rPr lang="pt-BR">
                <a:solidFill>
                  <a:srgbClr val="00B0F0"/>
                </a:solidFill>
              </a:rPr>
              <a:t>13. </a:t>
            </a:r>
            <a:r>
              <a:rPr lang="pt-BR">
                <a:solidFill>
                  <a:srgbClr val="002060"/>
                </a:solidFill>
              </a:rPr>
              <a:t>(BERTON e ITACARAMBI, 2009 - Adaptada) Leonardo foi vencedor do jogo de bolinhas de gude, na 1ª jogada fez 25 pontos e na 2ª jogada 23. </a:t>
            </a:r>
          </a:p>
          <a:p>
            <a:pPr marL="342900" indent="-342900" algn="just">
              <a:lnSpc>
                <a:spcPct val="150000"/>
              </a:lnSpc>
            </a:pPr>
            <a:endParaRPr lang="pt-BR">
              <a:solidFill>
                <a:srgbClr val="002060"/>
              </a:solidFill>
            </a:endParaRPr>
          </a:p>
          <a:p>
            <a:pPr marL="342900" indent="-342900" algn="just">
              <a:lnSpc>
                <a:spcPct val="150000"/>
              </a:lnSpc>
              <a:buFontTx/>
              <a:buAutoNum type="alphaLcParenR"/>
            </a:pPr>
            <a:r>
              <a:rPr lang="pt-BR">
                <a:solidFill>
                  <a:srgbClr val="002060"/>
                </a:solidFill>
              </a:rPr>
              <a:t>Quantos pontos ele fez ao todo?</a:t>
            </a:r>
          </a:p>
          <a:p>
            <a:pPr marL="342900" indent="-342900" algn="just">
              <a:lnSpc>
                <a:spcPct val="150000"/>
              </a:lnSpc>
              <a:buFontTx/>
              <a:buAutoNum type="alphaLcParenR"/>
            </a:pPr>
            <a:r>
              <a:rPr lang="pt-BR">
                <a:solidFill>
                  <a:srgbClr val="002060"/>
                </a:solidFill>
              </a:rPr>
              <a:t>Fábio fez 12 pontos a menos que Leonardo. Quantos pontos ele fez?</a:t>
            </a:r>
          </a:p>
          <a:p>
            <a:pPr marL="342900" indent="-342900" algn="just">
              <a:lnSpc>
                <a:spcPct val="150000"/>
              </a:lnSpc>
              <a:buFontTx/>
              <a:buAutoNum type="alphaLcParenR"/>
            </a:pPr>
            <a:r>
              <a:rPr lang="pt-BR">
                <a:solidFill>
                  <a:srgbClr val="002060"/>
                </a:solidFill>
              </a:rPr>
              <a:t>Rodrigo fez a metade dos pontos de Fábio. Quantos pontos ele fez?</a:t>
            </a:r>
          </a:p>
          <a:p>
            <a:pPr marL="342900" indent="-342900" algn="just">
              <a:lnSpc>
                <a:spcPct val="150000"/>
              </a:lnSpc>
            </a:pPr>
            <a:endParaRPr lang="pt-BR">
              <a:solidFill>
                <a:srgbClr val="002060"/>
              </a:solidFill>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CaixaDeTexto 3"/>
          <p:cNvSpPr txBox="1">
            <a:spLocks noChangeArrowheads="1"/>
          </p:cNvSpPr>
          <p:nvPr/>
        </p:nvSpPr>
        <p:spPr bwMode="auto">
          <a:xfrm>
            <a:off x="179388" y="0"/>
            <a:ext cx="6121400" cy="923925"/>
          </a:xfrm>
          <a:prstGeom prst="rect">
            <a:avLst/>
          </a:prstGeom>
          <a:noFill/>
          <a:ln w="9525">
            <a:noFill/>
            <a:miter lim="800000"/>
            <a:headEnd/>
            <a:tailEnd/>
          </a:ln>
        </p:spPr>
        <p:txBody>
          <a:bodyPr>
            <a:spAutoFit/>
          </a:bodyPr>
          <a:lstStyle/>
          <a:p>
            <a:r>
              <a:rPr lang="pt-BR" b="1" dirty="0">
                <a:solidFill>
                  <a:schemeClr val="bg1"/>
                </a:solidFill>
                <a:latin typeface="Calibri" pitchFamily="34" charset="0"/>
              </a:rPr>
              <a:t>MATEMÁTICA, </a:t>
            </a:r>
            <a:r>
              <a:rPr lang="pt-BR" b="1" dirty="0">
                <a:solidFill>
                  <a:schemeClr val="bg1"/>
                </a:solidFill>
                <a:latin typeface="Calibri" pitchFamily="34" charset="0"/>
              </a:rPr>
              <a:t>6º Ano do Ensino Fundamental</a:t>
            </a:r>
            <a:endParaRPr lang="pt-BR" b="1" dirty="0">
              <a:solidFill>
                <a:schemeClr val="bg1"/>
              </a:solidFill>
              <a:latin typeface="Calibri" pitchFamily="34" charset="0"/>
            </a:endParaRPr>
          </a:p>
          <a:p>
            <a:r>
              <a:rPr lang="pt-BR" dirty="0">
                <a:solidFill>
                  <a:schemeClr val="bg1"/>
                </a:solidFill>
                <a:latin typeface="Calibri" pitchFamily="34" charset="0"/>
              </a:rPr>
              <a:t>Operações com números naturais: adição, subtração – resolução de problemas </a:t>
            </a:r>
          </a:p>
        </p:txBody>
      </p:sp>
      <p:sp>
        <p:nvSpPr>
          <p:cNvPr id="33795" name="CaixaDeTexto 3"/>
          <p:cNvSpPr txBox="1">
            <a:spLocks noChangeArrowheads="1"/>
          </p:cNvSpPr>
          <p:nvPr/>
        </p:nvSpPr>
        <p:spPr bwMode="auto">
          <a:xfrm>
            <a:off x="250825" y="981075"/>
            <a:ext cx="8424863" cy="584200"/>
          </a:xfrm>
          <a:prstGeom prst="rect">
            <a:avLst/>
          </a:prstGeom>
          <a:noFill/>
          <a:ln w="9525">
            <a:noFill/>
            <a:miter lim="800000"/>
            <a:headEnd/>
            <a:tailEnd/>
          </a:ln>
        </p:spPr>
        <p:txBody>
          <a:bodyPr>
            <a:spAutoFit/>
          </a:bodyPr>
          <a:lstStyle/>
          <a:p>
            <a:pPr algn="ctr"/>
            <a:r>
              <a:rPr lang="pt-BR" sz="3200">
                <a:solidFill>
                  <a:srgbClr val="FF0000"/>
                </a:solidFill>
              </a:rPr>
              <a:t>Resolvendo Problemas</a:t>
            </a:r>
          </a:p>
        </p:txBody>
      </p:sp>
      <p:sp>
        <p:nvSpPr>
          <p:cNvPr id="33796" name="CaixaDeTexto 10"/>
          <p:cNvSpPr txBox="1">
            <a:spLocks noChangeArrowheads="1"/>
          </p:cNvSpPr>
          <p:nvPr/>
        </p:nvSpPr>
        <p:spPr bwMode="auto">
          <a:xfrm>
            <a:off x="395288" y="1773238"/>
            <a:ext cx="8280400" cy="3416300"/>
          </a:xfrm>
          <a:prstGeom prst="rect">
            <a:avLst/>
          </a:prstGeom>
          <a:noFill/>
          <a:ln w="9525">
            <a:noFill/>
            <a:miter lim="800000"/>
            <a:headEnd/>
            <a:tailEnd/>
          </a:ln>
        </p:spPr>
        <p:txBody>
          <a:bodyPr>
            <a:spAutoFit/>
          </a:bodyPr>
          <a:lstStyle/>
          <a:p>
            <a:pPr marL="342900" indent="-342900" algn="just">
              <a:lnSpc>
                <a:spcPct val="150000"/>
              </a:lnSpc>
            </a:pPr>
            <a:r>
              <a:rPr lang="pt-BR" dirty="0">
                <a:solidFill>
                  <a:srgbClr val="00B0F0"/>
                </a:solidFill>
              </a:rPr>
              <a:t>14. </a:t>
            </a:r>
            <a:r>
              <a:rPr lang="pt-BR" dirty="0">
                <a:solidFill>
                  <a:srgbClr val="002060"/>
                </a:solidFill>
              </a:rPr>
              <a:t>(BERTON e ITACARAMBI, 2009 - Adaptada) Na papelaria de Rita foram vendidos 70 lápis num dia. No segundo </a:t>
            </a:r>
            <a:r>
              <a:rPr lang="pt-BR" dirty="0" smtClean="0">
                <a:solidFill>
                  <a:srgbClr val="002060"/>
                </a:solidFill>
              </a:rPr>
              <a:t>dia, </a:t>
            </a:r>
            <a:r>
              <a:rPr lang="pt-BR" dirty="0">
                <a:solidFill>
                  <a:srgbClr val="002060"/>
                </a:solidFill>
              </a:rPr>
              <a:t>ela vendeu 125 lápis a mais do que no primeiro dia e no terceiro dia ela vendeu 81 lápis a mais do que no segundo dia. </a:t>
            </a:r>
          </a:p>
          <a:p>
            <a:pPr marL="342900" indent="-342900" algn="just">
              <a:lnSpc>
                <a:spcPct val="150000"/>
              </a:lnSpc>
            </a:pPr>
            <a:endParaRPr lang="pt-BR" dirty="0">
              <a:solidFill>
                <a:srgbClr val="002060"/>
              </a:solidFill>
            </a:endParaRPr>
          </a:p>
          <a:p>
            <a:pPr marL="342900" indent="-342900" algn="just">
              <a:lnSpc>
                <a:spcPct val="150000"/>
              </a:lnSpc>
              <a:buFontTx/>
              <a:buAutoNum type="alphaLcParenR"/>
            </a:pPr>
            <a:r>
              <a:rPr lang="pt-BR" dirty="0">
                <a:solidFill>
                  <a:srgbClr val="002060"/>
                </a:solidFill>
              </a:rPr>
              <a:t>Quantos lápis ela vendeu a mais no terceiro dia, em relação ao primeiro dia?</a:t>
            </a:r>
          </a:p>
          <a:p>
            <a:pPr marL="342900" indent="-342900" algn="just">
              <a:lnSpc>
                <a:spcPct val="150000"/>
              </a:lnSpc>
              <a:buFontTx/>
              <a:buAutoNum type="alphaLcParenR"/>
            </a:pPr>
            <a:r>
              <a:rPr lang="pt-BR" dirty="0">
                <a:solidFill>
                  <a:srgbClr val="002060"/>
                </a:solidFill>
              </a:rPr>
              <a:t>Quantos lápis ela vendeu ao todo?</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CaixaDeTexto 3"/>
          <p:cNvSpPr txBox="1">
            <a:spLocks noChangeArrowheads="1"/>
          </p:cNvSpPr>
          <p:nvPr/>
        </p:nvSpPr>
        <p:spPr bwMode="auto">
          <a:xfrm>
            <a:off x="179388" y="0"/>
            <a:ext cx="6121400" cy="923925"/>
          </a:xfrm>
          <a:prstGeom prst="rect">
            <a:avLst/>
          </a:prstGeom>
          <a:noFill/>
          <a:ln w="9525">
            <a:noFill/>
            <a:miter lim="800000"/>
            <a:headEnd/>
            <a:tailEnd/>
          </a:ln>
        </p:spPr>
        <p:txBody>
          <a:bodyPr>
            <a:spAutoFit/>
          </a:bodyPr>
          <a:lstStyle/>
          <a:p>
            <a:r>
              <a:rPr lang="pt-BR" b="1" dirty="0">
                <a:solidFill>
                  <a:schemeClr val="bg1"/>
                </a:solidFill>
                <a:latin typeface="Calibri" pitchFamily="34" charset="0"/>
              </a:rPr>
              <a:t>MATEMÁTICA, </a:t>
            </a:r>
            <a:r>
              <a:rPr lang="pt-BR" b="1" dirty="0">
                <a:solidFill>
                  <a:schemeClr val="bg1"/>
                </a:solidFill>
                <a:latin typeface="Calibri" pitchFamily="34" charset="0"/>
              </a:rPr>
              <a:t>6º Ano do Ensino Fundamental</a:t>
            </a:r>
            <a:endParaRPr lang="pt-BR" b="1" dirty="0">
              <a:solidFill>
                <a:schemeClr val="bg1"/>
              </a:solidFill>
              <a:latin typeface="Calibri" pitchFamily="34" charset="0"/>
            </a:endParaRPr>
          </a:p>
          <a:p>
            <a:r>
              <a:rPr lang="pt-BR" dirty="0">
                <a:solidFill>
                  <a:schemeClr val="bg1"/>
                </a:solidFill>
                <a:latin typeface="Calibri" pitchFamily="34" charset="0"/>
              </a:rPr>
              <a:t>Operações com números naturais: adição, subtração – resolução de problemas </a:t>
            </a:r>
          </a:p>
        </p:txBody>
      </p:sp>
      <p:sp>
        <p:nvSpPr>
          <p:cNvPr id="5123" name="CaixaDeTexto 3"/>
          <p:cNvSpPr txBox="1">
            <a:spLocks noChangeArrowheads="1"/>
          </p:cNvSpPr>
          <p:nvPr/>
        </p:nvSpPr>
        <p:spPr bwMode="auto">
          <a:xfrm>
            <a:off x="250825" y="981075"/>
            <a:ext cx="8424863" cy="584200"/>
          </a:xfrm>
          <a:prstGeom prst="rect">
            <a:avLst/>
          </a:prstGeom>
          <a:noFill/>
          <a:ln w="9525">
            <a:noFill/>
            <a:miter lim="800000"/>
            <a:headEnd/>
            <a:tailEnd/>
          </a:ln>
        </p:spPr>
        <p:txBody>
          <a:bodyPr>
            <a:spAutoFit/>
          </a:bodyPr>
          <a:lstStyle/>
          <a:p>
            <a:pPr algn="ctr"/>
            <a:r>
              <a:rPr lang="pt-BR" sz="3200">
                <a:solidFill>
                  <a:srgbClr val="FF0000"/>
                </a:solidFill>
              </a:rPr>
              <a:t>Conversando sobre a Pesquisa</a:t>
            </a:r>
          </a:p>
        </p:txBody>
      </p:sp>
      <p:sp>
        <p:nvSpPr>
          <p:cNvPr id="6" name="CaixaDeTexto 5"/>
          <p:cNvSpPr txBox="1">
            <a:spLocks noChangeArrowheads="1"/>
          </p:cNvSpPr>
          <p:nvPr/>
        </p:nvSpPr>
        <p:spPr bwMode="auto">
          <a:xfrm>
            <a:off x="395288" y="4221163"/>
            <a:ext cx="8424862" cy="2800350"/>
          </a:xfrm>
          <a:prstGeom prst="rect">
            <a:avLst/>
          </a:prstGeom>
          <a:noFill/>
          <a:ln w="9525">
            <a:noFill/>
            <a:miter lim="800000"/>
            <a:headEnd/>
            <a:tailEnd/>
          </a:ln>
        </p:spPr>
        <p:txBody>
          <a:bodyPr>
            <a:spAutoFit/>
          </a:bodyPr>
          <a:lstStyle/>
          <a:p>
            <a:pPr marL="457200" indent="-457200" algn="just">
              <a:buFontTx/>
              <a:buAutoNum type="arabicParenR"/>
            </a:pPr>
            <a:r>
              <a:rPr lang="pt-BR" sz="2200" dirty="0">
                <a:solidFill>
                  <a:srgbClr val="002060"/>
                </a:solidFill>
              </a:rPr>
              <a:t>Qual a história mais votada?</a:t>
            </a:r>
          </a:p>
          <a:p>
            <a:pPr marL="457200" indent="-457200" algn="just">
              <a:buFontTx/>
              <a:buAutoNum type="arabicParenR"/>
            </a:pPr>
            <a:r>
              <a:rPr lang="pt-BR" sz="2200" dirty="0">
                <a:solidFill>
                  <a:srgbClr val="002060"/>
                </a:solidFill>
              </a:rPr>
              <a:t>Qual a história menos votada?</a:t>
            </a:r>
          </a:p>
          <a:p>
            <a:pPr marL="457200" indent="-457200" algn="just">
              <a:buFontTx/>
              <a:buAutoNum type="arabicParenR"/>
            </a:pPr>
            <a:r>
              <a:rPr lang="pt-BR" sz="2200" dirty="0">
                <a:solidFill>
                  <a:srgbClr val="002060"/>
                </a:solidFill>
              </a:rPr>
              <a:t>Quantas pessoas participaram da pesquisa?</a:t>
            </a:r>
          </a:p>
          <a:p>
            <a:pPr marL="457200" indent="-457200" algn="just">
              <a:buFontTx/>
              <a:buAutoNum type="arabicParenR"/>
            </a:pPr>
            <a:r>
              <a:rPr lang="pt-BR" sz="2200" dirty="0">
                <a:solidFill>
                  <a:srgbClr val="002060"/>
                </a:solidFill>
              </a:rPr>
              <a:t>Quantos votos a história </a:t>
            </a:r>
            <a:r>
              <a:rPr lang="pt-BR" sz="2200" i="1" dirty="0" smtClean="0">
                <a:solidFill>
                  <a:srgbClr val="002060"/>
                </a:solidFill>
              </a:rPr>
              <a:t>Chapeuzinho </a:t>
            </a:r>
            <a:r>
              <a:rPr lang="pt-BR" sz="2200" i="1" dirty="0">
                <a:solidFill>
                  <a:srgbClr val="002060"/>
                </a:solidFill>
              </a:rPr>
              <a:t>Vermelho</a:t>
            </a:r>
            <a:r>
              <a:rPr lang="pt-BR" sz="2200" dirty="0">
                <a:solidFill>
                  <a:srgbClr val="002060"/>
                </a:solidFill>
              </a:rPr>
              <a:t> recebeu a mais que </a:t>
            </a:r>
            <a:r>
              <a:rPr lang="pt-BR" sz="2200" i="1" dirty="0">
                <a:solidFill>
                  <a:srgbClr val="002060"/>
                </a:solidFill>
              </a:rPr>
              <a:t>Alice no País das Maravilhas</a:t>
            </a:r>
            <a:r>
              <a:rPr lang="pt-BR" sz="2200" dirty="0">
                <a:solidFill>
                  <a:srgbClr val="002060"/>
                </a:solidFill>
              </a:rPr>
              <a:t>?</a:t>
            </a:r>
          </a:p>
          <a:p>
            <a:pPr marL="457200" indent="-457200" algn="just">
              <a:buFontTx/>
              <a:buAutoNum type="arabicParenR"/>
            </a:pPr>
            <a:r>
              <a:rPr lang="pt-BR" sz="2200" dirty="0">
                <a:solidFill>
                  <a:srgbClr val="002060"/>
                </a:solidFill>
              </a:rPr>
              <a:t>Quantos votos a história </a:t>
            </a:r>
            <a:r>
              <a:rPr lang="pt-BR" sz="2200" i="1" dirty="0">
                <a:solidFill>
                  <a:srgbClr val="002060"/>
                </a:solidFill>
              </a:rPr>
              <a:t>Cinderela</a:t>
            </a:r>
            <a:r>
              <a:rPr lang="pt-BR" sz="2200" dirty="0">
                <a:solidFill>
                  <a:srgbClr val="002060"/>
                </a:solidFill>
              </a:rPr>
              <a:t> teria que receber para alcançar a mesma votação de </a:t>
            </a:r>
            <a:r>
              <a:rPr lang="pt-BR" sz="2200" i="1" dirty="0">
                <a:solidFill>
                  <a:srgbClr val="002060"/>
                </a:solidFill>
              </a:rPr>
              <a:t>Chapeuzinho Vermelho</a:t>
            </a:r>
            <a:r>
              <a:rPr lang="pt-BR" sz="2200" dirty="0">
                <a:solidFill>
                  <a:srgbClr val="002060"/>
                </a:solidFill>
              </a:rPr>
              <a:t>?          </a:t>
            </a:r>
          </a:p>
          <a:p>
            <a:pPr marL="457200" indent="-457200" algn="just">
              <a:buFontTx/>
              <a:buAutoNum type="arabicParenR"/>
            </a:pPr>
            <a:endParaRPr lang="pt-BR" sz="2200" dirty="0">
              <a:solidFill>
                <a:srgbClr val="002060"/>
              </a:solidFill>
            </a:endParaRPr>
          </a:p>
        </p:txBody>
      </p:sp>
      <p:graphicFrame>
        <p:nvGraphicFramePr>
          <p:cNvPr id="7" name="Gráfico 6"/>
          <p:cNvGraphicFramePr/>
          <p:nvPr/>
        </p:nvGraphicFramePr>
        <p:xfrm>
          <a:off x="611560" y="1628800"/>
          <a:ext cx="7776864" cy="252028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 calcmode="lin" valueType="num">
                                      <p:cBhvr additive="base">
                                        <p:cTn id="25"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anim calcmode="lin" valueType="num">
                                      <p:cBhvr additive="base">
                                        <p:cTn id="31"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CaixaDeTexto 3"/>
          <p:cNvSpPr txBox="1">
            <a:spLocks noChangeArrowheads="1"/>
          </p:cNvSpPr>
          <p:nvPr/>
        </p:nvSpPr>
        <p:spPr bwMode="auto">
          <a:xfrm>
            <a:off x="179388" y="0"/>
            <a:ext cx="6121400" cy="923925"/>
          </a:xfrm>
          <a:prstGeom prst="rect">
            <a:avLst/>
          </a:prstGeom>
          <a:noFill/>
          <a:ln w="9525">
            <a:noFill/>
            <a:miter lim="800000"/>
            <a:headEnd/>
            <a:tailEnd/>
          </a:ln>
        </p:spPr>
        <p:txBody>
          <a:bodyPr>
            <a:spAutoFit/>
          </a:bodyPr>
          <a:lstStyle/>
          <a:p>
            <a:r>
              <a:rPr lang="pt-BR" b="1" dirty="0">
                <a:solidFill>
                  <a:schemeClr val="bg1"/>
                </a:solidFill>
                <a:latin typeface="Calibri" pitchFamily="34" charset="0"/>
              </a:rPr>
              <a:t>MATEMÁTICA, </a:t>
            </a:r>
            <a:r>
              <a:rPr lang="pt-BR" b="1" dirty="0">
                <a:solidFill>
                  <a:schemeClr val="bg1"/>
                </a:solidFill>
                <a:latin typeface="Calibri" pitchFamily="34" charset="0"/>
              </a:rPr>
              <a:t>6º Ano do Ensino Fundamental</a:t>
            </a:r>
            <a:endParaRPr lang="pt-BR" b="1" dirty="0">
              <a:solidFill>
                <a:schemeClr val="bg1"/>
              </a:solidFill>
              <a:latin typeface="Calibri" pitchFamily="34" charset="0"/>
            </a:endParaRPr>
          </a:p>
          <a:p>
            <a:r>
              <a:rPr lang="pt-BR" dirty="0">
                <a:solidFill>
                  <a:schemeClr val="bg1"/>
                </a:solidFill>
                <a:latin typeface="Calibri" pitchFamily="34" charset="0"/>
              </a:rPr>
              <a:t>Operações com números naturais: adição, subtração – resolução de problemas </a:t>
            </a:r>
          </a:p>
        </p:txBody>
      </p:sp>
      <p:sp>
        <p:nvSpPr>
          <p:cNvPr id="34819" name="CaixaDeTexto 3"/>
          <p:cNvSpPr txBox="1">
            <a:spLocks noChangeArrowheads="1"/>
          </p:cNvSpPr>
          <p:nvPr/>
        </p:nvSpPr>
        <p:spPr bwMode="auto">
          <a:xfrm>
            <a:off x="250825" y="981075"/>
            <a:ext cx="8424863" cy="584200"/>
          </a:xfrm>
          <a:prstGeom prst="rect">
            <a:avLst/>
          </a:prstGeom>
          <a:noFill/>
          <a:ln w="9525">
            <a:noFill/>
            <a:miter lim="800000"/>
            <a:headEnd/>
            <a:tailEnd/>
          </a:ln>
        </p:spPr>
        <p:txBody>
          <a:bodyPr>
            <a:spAutoFit/>
          </a:bodyPr>
          <a:lstStyle/>
          <a:p>
            <a:pPr algn="ctr"/>
            <a:r>
              <a:rPr lang="pt-BR" sz="3200">
                <a:solidFill>
                  <a:srgbClr val="FF0000"/>
                </a:solidFill>
              </a:rPr>
              <a:t>Resolvendo Problemas</a:t>
            </a:r>
          </a:p>
        </p:txBody>
      </p:sp>
      <p:sp>
        <p:nvSpPr>
          <p:cNvPr id="34820" name="CaixaDeTexto 10"/>
          <p:cNvSpPr txBox="1">
            <a:spLocks noChangeArrowheads="1"/>
          </p:cNvSpPr>
          <p:nvPr/>
        </p:nvSpPr>
        <p:spPr bwMode="auto">
          <a:xfrm>
            <a:off x="395288" y="1773238"/>
            <a:ext cx="8280400" cy="1754187"/>
          </a:xfrm>
          <a:prstGeom prst="rect">
            <a:avLst/>
          </a:prstGeom>
          <a:noFill/>
          <a:ln w="9525">
            <a:noFill/>
            <a:miter lim="800000"/>
            <a:headEnd/>
            <a:tailEnd/>
          </a:ln>
        </p:spPr>
        <p:txBody>
          <a:bodyPr>
            <a:spAutoFit/>
          </a:bodyPr>
          <a:lstStyle/>
          <a:p>
            <a:pPr marL="342900" indent="-342900" algn="just">
              <a:lnSpc>
                <a:spcPct val="150000"/>
              </a:lnSpc>
            </a:pPr>
            <a:r>
              <a:rPr lang="pt-BR">
                <a:solidFill>
                  <a:srgbClr val="00B0F0"/>
                </a:solidFill>
              </a:rPr>
              <a:t>15. </a:t>
            </a:r>
            <a:r>
              <a:rPr lang="pt-BR">
                <a:solidFill>
                  <a:srgbClr val="002060"/>
                </a:solidFill>
              </a:rPr>
              <a:t>Eduarda e Ângela compraram 123 contas para fazer colares. No colar de Ângela foram utilizadas 21 contas a mais do que no colar de Eduarda. Sabendo que todas as contas foram utilizadas, quantas contas tem cada colar?   </a:t>
            </a:r>
          </a:p>
        </p:txBody>
      </p:sp>
      <p:sp>
        <p:nvSpPr>
          <p:cNvPr id="5" name="Retângulo 4"/>
          <p:cNvSpPr>
            <a:spLocks noChangeArrowheads="1"/>
          </p:cNvSpPr>
          <p:nvPr/>
        </p:nvSpPr>
        <p:spPr bwMode="auto">
          <a:xfrm>
            <a:off x="395288" y="5934075"/>
            <a:ext cx="8497887" cy="415925"/>
          </a:xfrm>
          <a:prstGeom prst="rect">
            <a:avLst/>
          </a:prstGeom>
          <a:noFill/>
          <a:ln w="9525">
            <a:noFill/>
            <a:miter lim="800000"/>
            <a:headEnd/>
            <a:tailEnd/>
          </a:ln>
        </p:spPr>
        <p:txBody>
          <a:bodyPr>
            <a:spAutoFit/>
          </a:bodyPr>
          <a:lstStyle/>
          <a:p>
            <a:pPr algn="just">
              <a:lnSpc>
                <a:spcPct val="150000"/>
              </a:lnSpc>
            </a:pPr>
            <a:r>
              <a:rPr lang="pt-BR" sz="1400" i="1">
                <a:solidFill>
                  <a:srgbClr val="FF0000"/>
                </a:solidFill>
              </a:rPr>
              <a:t>Resposta: Ângela – 72 contas; Eduarda – 51 contas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CaixaDeTexto 3"/>
          <p:cNvSpPr txBox="1">
            <a:spLocks noChangeArrowheads="1"/>
          </p:cNvSpPr>
          <p:nvPr/>
        </p:nvSpPr>
        <p:spPr bwMode="auto">
          <a:xfrm>
            <a:off x="179388" y="0"/>
            <a:ext cx="6121400" cy="923925"/>
          </a:xfrm>
          <a:prstGeom prst="rect">
            <a:avLst/>
          </a:prstGeom>
          <a:noFill/>
          <a:ln w="9525">
            <a:noFill/>
            <a:miter lim="800000"/>
            <a:headEnd/>
            <a:tailEnd/>
          </a:ln>
        </p:spPr>
        <p:txBody>
          <a:bodyPr>
            <a:spAutoFit/>
          </a:bodyPr>
          <a:lstStyle/>
          <a:p>
            <a:r>
              <a:rPr lang="pt-BR" b="1" dirty="0">
                <a:solidFill>
                  <a:schemeClr val="bg1"/>
                </a:solidFill>
                <a:latin typeface="Calibri" pitchFamily="34" charset="0"/>
              </a:rPr>
              <a:t>MATEMÁTICA, </a:t>
            </a:r>
            <a:r>
              <a:rPr lang="pt-BR" b="1" dirty="0">
                <a:solidFill>
                  <a:schemeClr val="bg1"/>
                </a:solidFill>
                <a:latin typeface="Calibri" pitchFamily="34" charset="0"/>
              </a:rPr>
              <a:t>6º Ano do Ensino Fundamental</a:t>
            </a:r>
            <a:endParaRPr lang="pt-BR" b="1" dirty="0">
              <a:solidFill>
                <a:schemeClr val="bg1"/>
              </a:solidFill>
              <a:latin typeface="Calibri" pitchFamily="34" charset="0"/>
            </a:endParaRPr>
          </a:p>
          <a:p>
            <a:r>
              <a:rPr lang="pt-BR" dirty="0">
                <a:solidFill>
                  <a:schemeClr val="bg1"/>
                </a:solidFill>
                <a:latin typeface="Calibri" pitchFamily="34" charset="0"/>
              </a:rPr>
              <a:t>Operações com números naturais: adição, subtração – resolução de problemas </a:t>
            </a:r>
          </a:p>
        </p:txBody>
      </p:sp>
      <p:sp>
        <p:nvSpPr>
          <p:cNvPr id="35843" name="CaixaDeTexto 3"/>
          <p:cNvSpPr txBox="1">
            <a:spLocks noChangeArrowheads="1"/>
          </p:cNvSpPr>
          <p:nvPr/>
        </p:nvSpPr>
        <p:spPr bwMode="auto">
          <a:xfrm>
            <a:off x="250825" y="981075"/>
            <a:ext cx="8424863" cy="584200"/>
          </a:xfrm>
          <a:prstGeom prst="rect">
            <a:avLst/>
          </a:prstGeom>
          <a:noFill/>
          <a:ln w="9525">
            <a:noFill/>
            <a:miter lim="800000"/>
            <a:headEnd/>
            <a:tailEnd/>
          </a:ln>
        </p:spPr>
        <p:txBody>
          <a:bodyPr>
            <a:spAutoFit/>
          </a:bodyPr>
          <a:lstStyle/>
          <a:p>
            <a:pPr algn="ctr"/>
            <a:r>
              <a:rPr lang="pt-BR" sz="3200">
                <a:solidFill>
                  <a:srgbClr val="FF0000"/>
                </a:solidFill>
              </a:rPr>
              <a:t>Cálculo Mental</a:t>
            </a:r>
          </a:p>
        </p:txBody>
      </p:sp>
      <p:sp>
        <p:nvSpPr>
          <p:cNvPr id="35844" name="CaixaDeTexto 10"/>
          <p:cNvSpPr txBox="1">
            <a:spLocks noChangeArrowheads="1"/>
          </p:cNvSpPr>
          <p:nvPr/>
        </p:nvSpPr>
        <p:spPr bwMode="auto">
          <a:xfrm>
            <a:off x="395288" y="1773238"/>
            <a:ext cx="8280400" cy="5078313"/>
          </a:xfrm>
          <a:prstGeom prst="rect">
            <a:avLst/>
          </a:prstGeom>
          <a:noFill/>
          <a:ln w="9525">
            <a:noFill/>
            <a:miter lim="800000"/>
            <a:headEnd/>
            <a:tailEnd/>
          </a:ln>
        </p:spPr>
        <p:txBody>
          <a:bodyPr>
            <a:spAutoFit/>
          </a:bodyPr>
          <a:lstStyle/>
          <a:p>
            <a:pPr marL="342900" indent="-342900" algn="just">
              <a:lnSpc>
                <a:spcPct val="150000"/>
              </a:lnSpc>
            </a:pPr>
            <a:r>
              <a:rPr lang="pt-BR" dirty="0">
                <a:solidFill>
                  <a:srgbClr val="00B0F0"/>
                </a:solidFill>
              </a:rPr>
              <a:t>16. </a:t>
            </a:r>
            <a:r>
              <a:rPr lang="pt-BR" dirty="0">
                <a:solidFill>
                  <a:srgbClr val="002060"/>
                </a:solidFill>
              </a:rPr>
              <a:t>Faça a decomposição dos números abaixo. </a:t>
            </a:r>
          </a:p>
          <a:p>
            <a:pPr marL="342900" indent="-342900" algn="just">
              <a:lnSpc>
                <a:spcPct val="150000"/>
              </a:lnSpc>
            </a:pPr>
            <a:r>
              <a:rPr lang="pt-BR" dirty="0">
                <a:solidFill>
                  <a:srgbClr val="002060"/>
                </a:solidFill>
              </a:rPr>
              <a:t>49</a:t>
            </a:r>
          </a:p>
          <a:p>
            <a:pPr marL="342900" indent="-342900" algn="just">
              <a:lnSpc>
                <a:spcPct val="150000"/>
              </a:lnSpc>
            </a:pPr>
            <a:r>
              <a:rPr lang="pt-BR" dirty="0">
                <a:solidFill>
                  <a:srgbClr val="002060"/>
                </a:solidFill>
              </a:rPr>
              <a:t>891</a:t>
            </a:r>
          </a:p>
          <a:p>
            <a:pPr marL="342900" indent="-342900" algn="just">
              <a:lnSpc>
                <a:spcPct val="150000"/>
              </a:lnSpc>
            </a:pPr>
            <a:r>
              <a:rPr lang="pt-BR" dirty="0" smtClean="0">
                <a:solidFill>
                  <a:srgbClr val="002060"/>
                </a:solidFill>
              </a:rPr>
              <a:t>1 236</a:t>
            </a:r>
            <a:endParaRPr lang="pt-BR" dirty="0">
              <a:solidFill>
                <a:srgbClr val="002060"/>
              </a:solidFill>
            </a:endParaRPr>
          </a:p>
          <a:p>
            <a:pPr marL="342900" indent="-342900" algn="just">
              <a:lnSpc>
                <a:spcPct val="150000"/>
              </a:lnSpc>
            </a:pPr>
            <a:r>
              <a:rPr lang="pt-BR" dirty="0">
                <a:solidFill>
                  <a:srgbClr val="002060"/>
                </a:solidFill>
              </a:rPr>
              <a:t>2 387</a:t>
            </a:r>
          </a:p>
          <a:p>
            <a:pPr marL="342900" indent="-342900" algn="just">
              <a:lnSpc>
                <a:spcPct val="150000"/>
              </a:lnSpc>
            </a:pPr>
            <a:endParaRPr lang="pt-BR" dirty="0">
              <a:solidFill>
                <a:srgbClr val="002060"/>
              </a:solidFill>
            </a:endParaRPr>
          </a:p>
          <a:p>
            <a:pPr marL="342900" indent="-342900" algn="just">
              <a:lnSpc>
                <a:spcPct val="150000"/>
              </a:lnSpc>
            </a:pPr>
            <a:r>
              <a:rPr lang="pt-BR" i="1" dirty="0">
                <a:solidFill>
                  <a:srgbClr val="002060"/>
                </a:solidFill>
              </a:rPr>
              <a:t>Agora, efetue as operações </a:t>
            </a:r>
            <a:r>
              <a:rPr lang="pt-BR" i="1" dirty="0" smtClean="0">
                <a:solidFill>
                  <a:srgbClr val="002060"/>
                </a:solidFill>
              </a:rPr>
              <a:t>indicadas, </a:t>
            </a:r>
            <a:r>
              <a:rPr lang="pt-BR" i="1" dirty="0">
                <a:solidFill>
                  <a:srgbClr val="002060"/>
                </a:solidFill>
              </a:rPr>
              <a:t>utilizando as decomposições:</a:t>
            </a:r>
          </a:p>
          <a:p>
            <a:pPr marL="342900" indent="-342900" algn="just">
              <a:lnSpc>
                <a:spcPct val="150000"/>
              </a:lnSpc>
              <a:buFontTx/>
              <a:buAutoNum type="alphaLcParenR"/>
            </a:pPr>
            <a:r>
              <a:rPr lang="pt-BR" dirty="0">
                <a:solidFill>
                  <a:srgbClr val="002060"/>
                </a:solidFill>
              </a:rPr>
              <a:t>891 + 49</a:t>
            </a:r>
          </a:p>
          <a:p>
            <a:pPr marL="342900" indent="-342900" algn="just">
              <a:lnSpc>
                <a:spcPct val="150000"/>
              </a:lnSpc>
              <a:buFontTx/>
              <a:buAutoNum type="alphaLcParenR"/>
            </a:pPr>
            <a:r>
              <a:rPr lang="pt-BR" dirty="0">
                <a:solidFill>
                  <a:srgbClr val="002060"/>
                </a:solidFill>
              </a:rPr>
              <a:t>891 – 49</a:t>
            </a:r>
          </a:p>
          <a:p>
            <a:pPr marL="342900" indent="-342900" algn="just">
              <a:lnSpc>
                <a:spcPct val="150000"/>
              </a:lnSpc>
              <a:buFontTx/>
              <a:buAutoNum type="alphaLcParenR"/>
            </a:pPr>
            <a:r>
              <a:rPr lang="pt-BR" dirty="0">
                <a:solidFill>
                  <a:srgbClr val="002060"/>
                </a:solidFill>
              </a:rPr>
              <a:t>1236 + 2387</a:t>
            </a:r>
          </a:p>
          <a:p>
            <a:pPr marL="342900" indent="-342900" algn="just">
              <a:lnSpc>
                <a:spcPct val="150000"/>
              </a:lnSpc>
              <a:buFontTx/>
              <a:buAutoNum type="alphaLcParenR"/>
            </a:pPr>
            <a:r>
              <a:rPr lang="pt-BR" dirty="0">
                <a:solidFill>
                  <a:srgbClr val="002060"/>
                </a:solidFill>
              </a:rPr>
              <a:t>2 387 – 1236</a:t>
            </a:r>
          </a:p>
          <a:p>
            <a:pPr marL="342900" indent="-342900" algn="just">
              <a:lnSpc>
                <a:spcPct val="150000"/>
              </a:lnSpc>
              <a:buFontTx/>
              <a:buAutoNum type="alphaLcParenR"/>
            </a:pPr>
            <a:r>
              <a:rPr lang="pt-BR" dirty="0">
                <a:solidFill>
                  <a:srgbClr val="002060"/>
                </a:solidFill>
              </a:rPr>
              <a:t>1 236 - </a:t>
            </a:r>
            <a:r>
              <a:rPr lang="pt-BR" dirty="0" smtClean="0">
                <a:solidFill>
                  <a:srgbClr val="002060"/>
                </a:solidFill>
              </a:rPr>
              <a:t>49</a:t>
            </a:r>
            <a:endParaRPr lang="pt-BR" dirty="0">
              <a:solidFill>
                <a:srgbClr val="002060"/>
              </a:solidFill>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CaixaDeTexto 3"/>
          <p:cNvSpPr txBox="1">
            <a:spLocks noChangeArrowheads="1"/>
          </p:cNvSpPr>
          <p:nvPr/>
        </p:nvSpPr>
        <p:spPr bwMode="auto">
          <a:xfrm>
            <a:off x="179388" y="0"/>
            <a:ext cx="6121400" cy="923925"/>
          </a:xfrm>
          <a:prstGeom prst="rect">
            <a:avLst/>
          </a:prstGeom>
          <a:noFill/>
          <a:ln w="9525">
            <a:noFill/>
            <a:miter lim="800000"/>
            <a:headEnd/>
            <a:tailEnd/>
          </a:ln>
        </p:spPr>
        <p:txBody>
          <a:bodyPr>
            <a:spAutoFit/>
          </a:bodyPr>
          <a:lstStyle/>
          <a:p>
            <a:r>
              <a:rPr lang="pt-BR" b="1" dirty="0">
                <a:solidFill>
                  <a:schemeClr val="bg1"/>
                </a:solidFill>
                <a:latin typeface="Calibri" pitchFamily="34" charset="0"/>
              </a:rPr>
              <a:t>MATEMÁTICA, </a:t>
            </a:r>
            <a:r>
              <a:rPr lang="pt-BR" b="1" dirty="0">
                <a:solidFill>
                  <a:schemeClr val="bg1"/>
                </a:solidFill>
                <a:latin typeface="Calibri" pitchFamily="34" charset="0"/>
              </a:rPr>
              <a:t>6º Ano do Ensino Fundamental</a:t>
            </a:r>
            <a:endParaRPr lang="pt-BR" b="1" dirty="0">
              <a:solidFill>
                <a:schemeClr val="bg1"/>
              </a:solidFill>
              <a:latin typeface="Calibri" pitchFamily="34" charset="0"/>
            </a:endParaRPr>
          </a:p>
          <a:p>
            <a:r>
              <a:rPr lang="pt-BR" dirty="0">
                <a:solidFill>
                  <a:schemeClr val="bg1"/>
                </a:solidFill>
                <a:latin typeface="Calibri" pitchFamily="34" charset="0"/>
              </a:rPr>
              <a:t>Operações com números naturais: adição, subtração – resolução de problemas </a:t>
            </a:r>
          </a:p>
        </p:txBody>
      </p:sp>
      <p:sp>
        <p:nvSpPr>
          <p:cNvPr id="35843" name="CaixaDeTexto 3"/>
          <p:cNvSpPr txBox="1">
            <a:spLocks noChangeArrowheads="1"/>
          </p:cNvSpPr>
          <p:nvPr/>
        </p:nvSpPr>
        <p:spPr bwMode="auto">
          <a:xfrm>
            <a:off x="250825" y="981075"/>
            <a:ext cx="8424863" cy="584200"/>
          </a:xfrm>
          <a:prstGeom prst="rect">
            <a:avLst/>
          </a:prstGeom>
          <a:noFill/>
          <a:ln w="9525">
            <a:noFill/>
            <a:miter lim="800000"/>
            <a:headEnd/>
            <a:tailEnd/>
          </a:ln>
        </p:spPr>
        <p:txBody>
          <a:bodyPr>
            <a:spAutoFit/>
          </a:bodyPr>
          <a:lstStyle/>
          <a:p>
            <a:pPr algn="ctr"/>
            <a:r>
              <a:rPr lang="pt-BR" sz="3200" dirty="0" smtClean="0">
                <a:solidFill>
                  <a:srgbClr val="FF0000"/>
                </a:solidFill>
              </a:rPr>
              <a:t>Descobrindo Propriedades</a:t>
            </a:r>
            <a:endParaRPr lang="pt-BR" sz="3200" dirty="0">
              <a:solidFill>
                <a:srgbClr val="FF0000"/>
              </a:solidFill>
            </a:endParaRPr>
          </a:p>
        </p:txBody>
      </p:sp>
      <p:sp>
        <p:nvSpPr>
          <p:cNvPr id="35844" name="CaixaDeTexto 10"/>
          <p:cNvSpPr txBox="1">
            <a:spLocks noChangeArrowheads="1"/>
          </p:cNvSpPr>
          <p:nvPr/>
        </p:nvSpPr>
        <p:spPr bwMode="auto">
          <a:xfrm>
            <a:off x="395536" y="1556792"/>
            <a:ext cx="8280400" cy="5078313"/>
          </a:xfrm>
          <a:prstGeom prst="rect">
            <a:avLst/>
          </a:prstGeom>
          <a:noFill/>
          <a:ln w="9525">
            <a:noFill/>
            <a:miter lim="800000"/>
            <a:headEnd/>
            <a:tailEnd/>
          </a:ln>
        </p:spPr>
        <p:txBody>
          <a:bodyPr>
            <a:spAutoFit/>
          </a:bodyPr>
          <a:lstStyle/>
          <a:p>
            <a:pPr algn="just">
              <a:lnSpc>
                <a:spcPct val="150000"/>
              </a:lnSpc>
            </a:pPr>
            <a:r>
              <a:rPr lang="pt-BR" dirty="0" smtClean="0">
                <a:solidFill>
                  <a:srgbClr val="00B0F0"/>
                </a:solidFill>
              </a:rPr>
              <a:t>17. </a:t>
            </a:r>
            <a:r>
              <a:rPr lang="pt-BR" dirty="0" smtClean="0">
                <a:solidFill>
                  <a:srgbClr val="002060"/>
                </a:solidFill>
              </a:rPr>
              <a:t>Resolva, quando possível no Conjunto dos Números Naturais, as operações abaixo (aplique a estratégia que julgar mais conveniente):</a:t>
            </a:r>
            <a:endParaRPr lang="pt-BR" dirty="0">
              <a:solidFill>
                <a:srgbClr val="002060"/>
              </a:solidFill>
            </a:endParaRPr>
          </a:p>
          <a:p>
            <a:pPr marL="342900" indent="-342900" algn="just">
              <a:lnSpc>
                <a:spcPct val="150000"/>
              </a:lnSpc>
            </a:pPr>
            <a:r>
              <a:rPr lang="pt-BR" dirty="0" smtClean="0">
                <a:solidFill>
                  <a:srgbClr val="002060"/>
                </a:solidFill>
              </a:rPr>
              <a:t>a) 36 + 25</a:t>
            </a:r>
            <a:endParaRPr lang="pt-BR" dirty="0">
              <a:solidFill>
                <a:srgbClr val="002060"/>
              </a:solidFill>
            </a:endParaRPr>
          </a:p>
          <a:p>
            <a:pPr marL="342900" indent="-342900" algn="just">
              <a:lnSpc>
                <a:spcPct val="150000"/>
              </a:lnSpc>
            </a:pPr>
            <a:r>
              <a:rPr lang="pt-BR" dirty="0" smtClean="0">
                <a:solidFill>
                  <a:srgbClr val="002060"/>
                </a:solidFill>
              </a:rPr>
              <a:t>b) 25 + 36</a:t>
            </a:r>
            <a:endParaRPr lang="pt-BR" dirty="0">
              <a:solidFill>
                <a:srgbClr val="002060"/>
              </a:solidFill>
            </a:endParaRPr>
          </a:p>
          <a:p>
            <a:pPr marL="342900" indent="-342900" algn="just">
              <a:lnSpc>
                <a:spcPct val="150000"/>
              </a:lnSpc>
            </a:pPr>
            <a:r>
              <a:rPr lang="pt-BR" dirty="0" smtClean="0">
                <a:solidFill>
                  <a:srgbClr val="002060"/>
                </a:solidFill>
              </a:rPr>
              <a:t>c) 1 258 + 0</a:t>
            </a:r>
          </a:p>
          <a:p>
            <a:pPr marL="342900" indent="-342900" algn="just">
              <a:lnSpc>
                <a:spcPct val="150000"/>
              </a:lnSpc>
            </a:pPr>
            <a:r>
              <a:rPr lang="pt-BR" dirty="0" smtClean="0">
                <a:solidFill>
                  <a:srgbClr val="002060"/>
                </a:solidFill>
              </a:rPr>
              <a:t>d) 0 + 873</a:t>
            </a:r>
          </a:p>
          <a:p>
            <a:pPr marL="342900" indent="-342900" algn="just">
              <a:lnSpc>
                <a:spcPct val="150000"/>
              </a:lnSpc>
            </a:pPr>
            <a:r>
              <a:rPr lang="pt-BR" dirty="0" smtClean="0">
                <a:solidFill>
                  <a:srgbClr val="002060"/>
                </a:solidFill>
              </a:rPr>
              <a:t>e) 15 + (32 + 15)</a:t>
            </a:r>
            <a:endParaRPr lang="pt-BR" dirty="0">
              <a:solidFill>
                <a:srgbClr val="002060"/>
              </a:solidFill>
            </a:endParaRPr>
          </a:p>
          <a:p>
            <a:pPr marL="342900" indent="-342900" algn="just">
              <a:lnSpc>
                <a:spcPct val="150000"/>
              </a:lnSpc>
            </a:pPr>
            <a:r>
              <a:rPr lang="pt-BR" dirty="0" smtClean="0">
                <a:solidFill>
                  <a:srgbClr val="002060"/>
                </a:solidFill>
              </a:rPr>
              <a:t>f) (15 + 32) + 15</a:t>
            </a:r>
            <a:endParaRPr lang="pt-BR" dirty="0">
              <a:solidFill>
                <a:srgbClr val="002060"/>
              </a:solidFill>
            </a:endParaRPr>
          </a:p>
          <a:p>
            <a:pPr marL="342900" indent="-342900" algn="just">
              <a:lnSpc>
                <a:spcPct val="150000"/>
              </a:lnSpc>
            </a:pPr>
            <a:r>
              <a:rPr lang="pt-BR" dirty="0" smtClean="0">
                <a:solidFill>
                  <a:srgbClr val="002060"/>
                </a:solidFill>
              </a:rPr>
              <a:t>g) 42 – 11</a:t>
            </a:r>
          </a:p>
          <a:p>
            <a:pPr marL="342900" indent="-342900" algn="just">
              <a:lnSpc>
                <a:spcPct val="150000"/>
              </a:lnSpc>
            </a:pPr>
            <a:r>
              <a:rPr lang="pt-BR" dirty="0" smtClean="0">
                <a:solidFill>
                  <a:srgbClr val="002060"/>
                </a:solidFill>
              </a:rPr>
              <a:t>h) 11 – 42</a:t>
            </a:r>
          </a:p>
          <a:p>
            <a:pPr marL="342900" indent="-342900" algn="just">
              <a:lnSpc>
                <a:spcPct val="150000"/>
              </a:lnSpc>
            </a:pPr>
            <a:r>
              <a:rPr lang="pt-BR" dirty="0" smtClean="0">
                <a:solidFill>
                  <a:srgbClr val="002060"/>
                </a:solidFill>
              </a:rPr>
              <a:t>i) 12 – (6 – 2)</a:t>
            </a:r>
          </a:p>
          <a:p>
            <a:pPr marL="342900" indent="-342900" algn="just">
              <a:lnSpc>
                <a:spcPct val="150000"/>
              </a:lnSpc>
            </a:pPr>
            <a:r>
              <a:rPr lang="pt-BR" dirty="0" smtClean="0">
                <a:solidFill>
                  <a:srgbClr val="002060"/>
                </a:solidFill>
              </a:rPr>
              <a:t>j) (12 – 6) - 2</a:t>
            </a:r>
            <a:endParaRPr lang="pt-BR" dirty="0">
              <a:solidFill>
                <a:srgbClr val="002060"/>
              </a:solidFill>
            </a:endParaRPr>
          </a:p>
        </p:txBody>
      </p:sp>
      <p:sp>
        <p:nvSpPr>
          <p:cNvPr id="5" name="Texto explicativo em forma de nuvem 4"/>
          <p:cNvSpPr/>
          <p:nvPr/>
        </p:nvSpPr>
        <p:spPr>
          <a:xfrm>
            <a:off x="3635896" y="3140968"/>
            <a:ext cx="4968552" cy="2664296"/>
          </a:xfrm>
          <a:prstGeom prst="cloudCallou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pt-BR" dirty="0" smtClean="0"/>
              <a:t>Pesquise sobre a validade das propriedades </a:t>
            </a:r>
            <a:r>
              <a:rPr lang="pt-BR" b="1" dirty="0" smtClean="0">
                <a:solidFill>
                  <a:srgbClr val="0070C0"/>
                </a:solidFill>
              </a:rPr>
              <a:t>COMUTATIVA</a:t>
            </a:r>
            <a:r>
              <a:rPr lang="pt-BR" dirty="0" smtClean="0"/>
              <a:t>, </a:t>
            </a:r>
            <a:r>
              <a:rPr lang="pt-BR" b="1" dirty="0" smtClean="0">
                <a:solidFill>
                  <a:srgbClr val="0070C0"/>
                </a:solidFill>
              </a:rPr>
              <a:t>ASSOCIATIVA</a:t>
            </a:r>
            <a:r>
              <a:rPr lang="pt-BR" dirty="0" smtClean="0"/>
              <a:t> e </a:t>
            </a:r>
            <a:r>
              <a:rPr lang="pt-BR" b="1" dirty="0" smtClean="0">
                <a:solidFill>
                  <a:srgbClr val="0070C0"/>
                </a:solidFill>
              </a:rPr>
              <a:t>ELEMENTO NEUTRO</a:t>
            </a:r>
            <a:r>
              <a:rPr lang="pt-BR" dirty="0" smtClean="0"/>
              <a:t> na adição e subtração de Números Naturais e produza um pequeno texto</a:t>
            </a:r>
            <a:endParaRPr lang="pt-B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CaixaDeTexto 3"/>
          <p:cNvSpPr txBox="1">
            <a:spLocks noChangeArrowheads="1"/>
          </p:cNvSpPr>
          <p:nvPr/>
        </p:nvSpPr>
        <p:spPr bwMode="auto">
          <a:xfrm>
            <a:off x="179388" y="0"/>
            <a:ext cx="6121400" cy="923925"/>
          </a:xfrm>
          <a:prstGeom prst="rect">
            <a:avLst/>
          </a:prstGeom>
          <a:noFill/>
          <a:ln w="9525">
            <a:noFill/>
            <a:miter lim="800000"/>
            <a:headEnd/>
            <a:tailEnd/>
          </a:ln>
        </p:spPr>
        <p:txBody>
          <a:bodyPr>
            <a:spAutoFit/>
          </a:bodyPr>
          <a:lstStyle/>
          <a:p>
            <a:r>
              <a:rPr lang="pt-BR" b="1" dirty="0">
                <a:solidFill>
                  <a:schemeClr val="bg1"/>
                </a:solidFill>
                <a:latin typeface="Calibri" pitchFamily="34" charset="0"/>
              </a:rPr>
              <a:t>MATEMÁTICA, </a:t>
            </a:r>
            <a:r>
              <a:rPr lang="pt-BR" b="1" dirty="0">
                <a:solidFill>
                  <a:schemeClr val="bg1"/>
                </a:solidFill>
                <a:latin typeface="Calibri" pitchFamily="34" charset="0"/>
              </a:rPr>
              <a:t>6º Ano do Ensino Fundamental</a:t>
            </a:r>
            <a:endParaRPr lang="pt-BR" b="1" dirty="0">
              <a:solidFill>
                <a:schemeClr val="bg1"/>
              </a:solidFill>
              <a:latin typeface="Calibri" pitchFamily="34" charset="0"/>
            </a:endParaRPr>
          </a:p>
          <a:p>
            <a:r>
              <a:rPr lang="pt-BR" dirty="0">
                <a:solidFill>
                  <a:schemeClr val="bg1"/>
                </a:solidFill>
                <a:latin typeface="Calibri" pitchFamily="34" charset="0"/>
              </a:rPr>
              <a:t>Operações com números naturais: adição, subtração – resolução de problemas </a:t>
            </a:r>
          </a:p>
        </p:txBody>
      </p:sp>
      <p:sp>
        <p:nvSpPr>
          <p:cNvPr id="36867" name="CaixaDeTexto 3"/>
          <p:cNvSpPr txBox="1">
            <a:spLocks noChangeArrowheads="1"/>
          </p:cNvSpPr>
          <p:nvPr/>
        </p:nvSpPr>
        <p:spPr bwMode="auto">
          <a:xfrm>
            <a:off x="250825" y="981075"/>
            <a:ext cx="8424863" cy="584200"/>
          </a:xfrm>
          <a:prstGeom prst="rect">
            <a:avLst/>
          </a:prstGeom>
          <a:noFill/>
          <a:ln w="9525">
            <a:noFill/>
            <a:miter lim="800000"/>
            <a:headEnd/>
            <a:tailEnd/>
          </a:ln>
        </p:spPr>
        <p:txBody>
          <a:bodyPr>
            <a:spAutoFit/>
          </a:bodyPr>
          <a:lstStyle/>
          <a:p>
            <a:pPr algn="ctr"/>
            <a:r>
              <a:rPr lang="pt-BR" sz="3200">
                <a:solidFill>
                  <a:srgbClr val="FF0000"/>
                </a:solidFill>
              </a:rPr>
              <a:t>Sugestão de Jogo</a:t>
            </a:r>
          </a:p>
        </p:txBody>
      </p:sp>
      <p:sp>
        <p:nvSpPr>
          <p:cNvPr id="36868" name="CaixaDeTexto 10"/>
          <p:cNvSpPr txBox="1">
            <a:spLocks noChangeArrowheads="1"/>
          </p:cNvSpPr>
          <p:nvPr/>
        </p:nvSpPr>
        <p:spPr bwMode="auto">
          <a:xfrm>
            <a:off x="395288" y="1628775"/>
            <a:ext cx="8569325" cy="415925"/>
          </a:xfrm>
          <a:prstGeom prst="rect">
            <a:avLst/>
          </a:prstGeom>
          <a:noFill/>
          <a:ln w="9525">
            <a:noFill/>
            <a:miter lim="800000"/>
            <a:headEnd/>
            <a:tailEnd/>
          </a:ln>
        </p:spPr>
        <p:txBody>
          <a:bodyPr>
            <a:spAutoFit/>
          </a:bodyPr>
          <a:lstStyle/>
          <a:p>
            <a:pPr algn="ctr">
              <a:lnSpc>
                <a:spcPct val="150000"/>
              </a:lnSpc>
            </a:pPr>
            <a:r>
              <a:rPr lang="pt-BR" sz="1600">
                <a:solidFill>
                  <a:srgbClr val="102766"/>
                </a:solidFill>
              </a:rPr>
              <a:t>Sugerimos o nível 1 do Jogo Desafio das Operações, desenvolvido pelo NEMAT/UFPE. </a:t>
            </a:r>
            <a:endParaRPr lang="pt-BR" sz="1600">
              <a:solidFill>
                <a:srgbClr val="002060"/>
              </a:solidFill>
            </a:endParaRPr>
          </a:p>
        </p:txBody>
      </p:sp>
      <p:sp>
        <p:nvSpPr>
          <p:cNvPr id="6" name="Rectangle 3"/>
          <p:cNvSpPr txBox="1">
            <a:spLocks/>
          </p:cNvSpPr>
          <p:nvPr/>
        </p:nvSpPr>
        <p:spPr bwMode="auto">
          <a:xfrm>
            <a:off x="3419475" y="2060575"/>
            <a:ext cx="5724525" cy="479742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a:lstStyle/>
          <a:p>
            <a:pPr algn="just">
              <a:lnSpc>
                <a:spcPct val="150000"/>
              </a:lnSpc>
              <a:buFont typeface="Wingdings 3" pitchFamily="18" charset="2"/>
              <a:buNone/>
              <a:defRPr/>
            </a:pPr>
            <a:r>
              <a:rPr lang="pt-BR" sz="1200" b="1" dirty="0">
                <a:latin typeface="Arial" charset="0"/>
                <a:cs typeface="Arial" charset="0"/>
              </a:rPr>
              <a:t>Modo de Jogar</a:t>
            </a:r>
            <a:endParaRPr lang="pt-BR" sz="1200" dirty="0">
              <a:latin typeface="Arial" charset="0"/>
              <a:cs typeface="Arial" charset="0"/>
            </a:endParaRPr>
          </a:p>
          <a:p>
            <a:pPr algn="just">
              <a:spcBef>
                <a:spcPct val="20000"/>
              </a:spcBef>
              <a:buFont typeface="Arial" charset="0"/>
              <a:buNone/>
              <a:defRPr/>
            </a:pPr>
            <a:r>
              <a:rPr lang="pt-BR" sz="1200" dirty="0">
                <a:latin typeface="Arial" charset="0"/>
                <a:cs typeface="Arial" charset="0"/>
              </a:rPr>
              <a:t>Os jogadores decidem quem vai começar o jogo (pode tirar no “par ou ímpar”, jogar a moeda cara e coroa, etc.);</a:t>
            </a:r>
          </a:p>
          <a:p>
            <a:pPr algn="just">
              <a:spcBef>
                <a:spcPct val="20000"/>
              </a:spcBef>
              <a:buFont typeface="Arial" charset="0"/>
              <a:buNone/>
              <a:defRPr/>
            </a:pPr>
            <a:r>
              <a:rPr lang="pt-BR" sz="1200" dirty="0">
                <a:latin typeface="Arial" charset="0"/>
                <a:cs typeface="Arial" charset="0"/>
              </a:rPr>
              <a:t>O primeiro jogador  (ou equipe) escolhe uma operação e marca com o peão dessa operação um dos números do tabuleiro;</a:t>
            </a:r>
          </a:p>
          <a:p>
            <a:pPr algn="just">
              <a:spcBef>
                <a:spcPct val="20000"/>
              </a:spcBef>
              <a:buFont typeface="Arial" charset="0"/>
              <a:buNone/>
              <a:defRPr/>
            </a:pPr>
            <a:r>
              <a:rPr lang="pt-BR" sz="1200" dirty="0">
                <a:latin typeface="Arial" charset="0"/>
                <a:cs typeface="Arial" charset="0"/>
              </a:rPr>
              <a:t>O segundo jogador deve dizer dois números da linha superior (3, 6, 12) e com a operação indicada fazer uma operação que resulte no número marcado pelo primeiro jogador</a:t>
            </a:r>
            <a:r>
              <a:rPr lang="pt-BR" sz="1200" dirty="0">
                <a:solidFill>
                  <a:schemeClr val="tx1">
                    <a:tint val="75000"/>
                  </a:schemeClr>
                </a:solidFill>
                <a:latin typeface="Arial" charset="0"/>
                <a:cs typeface="Arial" charset="0"/>
              </a:rPr>
              <a:t>;  </a:t>
            </a:r>
          </a:p>
          <a:p>
            <a:pPr fontAlgn="auto">
              <a:lnSpc>
                <a:spcPct val="150000"/>
              </a:lnSpc>
              <a:spcAft>
                <a:spcPts val="0"/>
              </a:spcAft>
              <a:defRPr/>
            </a:pPr>
            <a:endParaRPr lang="pt-BR" sz="1200" b="1" dirty="0"/>
          </a:p>
          <a:p>
            <a:pPr fontAlgn="auto">
              <a:lnSpc>
                <a:spcPct val="150000"/>
              </a:lnSpc>
              <a:spcAft>
                <a:spcPts val="0"/>
              </a:spcAft>
              <a:defRPr/>
            </a:pPr>
            <a:r>
              <a:rPr lang="pt-BR" sz="1200" b="1" dirty="0"/>
              <a:t>Exemplo:</a:t>
            </a:r>
            <a:endParaRPr lang="pt-BR" sz="1200" dirty="0"/>
          </a:p>
          <a:p>
            <a:pPr algn="just" fontAlgn="auto">
              <a:lnSpc>
                <a:spcPct val="150000"/>
              </a:lnSpc>
              <a:spcAft>
                <a:spcPts val="0"/>
              </a:spcAft>
              <a:defRPr/>
            </a:pPr>
            <a:r>
              <a:rPr lang="pt-BR" sz="1200" i="1" dirty="0">
                <a:latin typeface="Arial" pitchFamily="34" charset="0"/>
                <a:cs typeface="Arial" pitchFamily="34" charset="0"/>
              </a:rPr>
              <a:t>- Eduarda e Davi estão jogando uma partida do Desafio das Operações. Eduarda marcou no tabuleiro o número 15 com o peão adição . Davi deve dizer que 15 é o resultado da adição entre 3 e 12 ou 12 e 3.Se Davi pronunciar os valores esperados (corretos) por Eduarda, ele captura uma das nove fichas dispostas na mesa. </a:t>
            </a:r>
            <a:r>
              <a:rPr lang="pt-BR" sz="1200" i="1" dirty="0" smtClean="0">
                <a:latin typeface="Arial" pitchFamily="34" charset="0"/>
                <a:cs typeface="Arial" pitchFamily="34" charset="0"/>
              </a:rPr>
              <a:t>Caso ele </a:t>
            </a:r>
            <a:r>
              <a:rPr lang="pt-BR" sz="1200" i="1" dirty="0">
                <a:latin typeface="Arial" pitchFamily="34" charset="0"/>
                <a:cs typeface="Arial" pitchFamily="34" charset="0"/>
              </a:rPr>
              <a:t>erre, Eduarda captura uma ficha da mesa.</a:t>
            </a:r>
          </a:p>
          <a:p>
            <a:pPr algn="ctr" fontAlgn="auto">
              <a:lnSpc>
                <a:spcPct val="150000"/>
              </a:lnSpc>
              <a:spcAft>
                <a:spcPts val="0"/>
              </a:spcAft>
              <a:defRPr/>
            </a:pPr>
            <a:endParaRPr lang="pt-BR" sz="1200" b="1" dirty="0">
              <a:solidFill>
                <a:srgbClr val="FF0000"/>
              </a:solidFill>
              <a:latin typeface="Arial" pitchFamily="34" charset="0"/>
              <a:cs typeface="Arial" pitchFamily="34" charset="0"/>
            </a:endParaRPr>
          </a:p>
          <a:p>
            <a:pPr algn="ctr" fontAlgn="auto">
              <a:lnSpc>
                <a:spcPct val="150000"/>
              </a:lnSpc>
              <a:spcAft>
                <a:spcPts val="0"/>
              </a:spcAft>
              <a:defRPr/>
            </a:pPr>
            <a:r>
              <a:rPr lang="pt-BR" sz="1200" b="1" dirty="0">
                <a:solidFill>
                  <a:srgbClr val="FF0000"/>
                </a:solidFill>
                <a:latin typeface="Arial" pitchFamily="34" charset="0"/>
                <a:cs typeface="Arial" pitchFamily="34" charset="0"/>
              </a:rPr>
              <a:t>Vence o jogo o primeiro que capturar 5 das 9 fichas numeradas disponíveis na mesa.</a:t>
            </a:r>
            <a:endParaRPr lang="pt-BR" sz="1200" dirty="0">
              <a:solidFill>
                <a:schemeClr val="tx1">
                  <a:tint val="75000"/>
                </a:schemeClr>
              </a:solidFill>
              <a:latin typeface="Arial" charset="0"/>
              <a:cs typeface="Arial" charset="0"/>
            </a:endParaRPr>
          </a:p>
        </p:txBody>
      </p:sp>
      <p:sp>
        <p:nvSpPr>
          <p:cNvPr id="7" name="Retângulo 6"/>
          <p:cNvSpPr/>
          <p:nvPr/>
        </p:nvSpPr>
        <p:spPr>
          <a:xfrm>
            <a:off x="395288" y="4508500"/>
            <a:ext cx="3024187" cy="2349500"/>
          </a:xfrm>
          <a:prstGeom prst="rect">
            <a:avLst/>
          </a:prstGeom>
        </p:spPr>
        <p:style>
          <a:lnRef idx="1">
            <a:schemeClr val="accent5"/>
          </a:lnRef>
          <a:fillRef idx="2">
            <a:schemeClr val="accent5"/>
          </a:fillRef>
          <a:effectRef idx="1">
            <a:schemeClr val="accent5"/>
          </a:effectRef>
          <a:fontRef idx="minor">
            <a:schemeClr val="dk1"/>
          </a:fontRef>
        </p:style>
        <p:txBody>
          <a:bodyPr>
            <a:spAutoFit/>
          </a:bodyPr>
          <a:lstStyle/>
          <a:p>
            <a:pPr algn="just" fontAlgn="auto">
              <a:lnSpc>
                <a:spcPct val="110000"/>
              </a:lnSpc>
              <a:spcAft>
                <a:spcPts val="0"/>
              </a:spcAft>
              <a:defRPr/>
            </a:pPr>
            <a:r>
              <a:rPr lang="pt-BR" sz="1200" b="1" dirty="0">
                <a:latin typeface="Arial" pitchFamily="34" charset="0"/>
                <a:cs typeface="Arial" pitchFamily="34" charset="0"/>
              </a:rPr>
              <a:t>Desafio das Operações - Peças</a:t>
            </a:r>
          </a:p>
          <a:p>
            <a:pPr algn="just" fontAlgn="auto">
              <a:spcAft>
                <a:spcPts val="0"/>
              </a:spcAft>
              <a:buFont typeface="Arial" pitchFamily="34" charset="0"/>
              <a:buNone/>
              <a:defRPr/>
            </a:pPr>
            <a:r>
              <a:rPr lang="pt-BR" sz="1200" dirty="0">
                <a:latin typeface="Arial" pitchFamily="34" charset="0"/>
                <a:cs typeface="Arial" pitchFamily="34" charset="0"/>
              </a:rPr>
              <a:t>Um tabuleiro constituído com dois conjuntos de números: </a:t>
            </a:r>
          </a:p>
          <a:p>
            <a:pPr algn="just" fontAlgn="auto">
              <a:spcAft>
                <a:spcPts val="0"/>
              </a:spcAft>
              <a:buFont typeface="Arial" pitchFamily="34" charset="0"/>
              <a:buNone/>
              <a:defRPr/>
            </a:pPr>
            <a:r>
              <a:rPr lang="pt-BR" sz="1200" dirty="0">
                <a:latin typeface="Arial" pitchFamily="34" charset="0"/>
                <a:cs typeface="Arial" pitchFamily="34" charset="0"/>
              </a:rPr>
              <a:t>O primeiro com números que serão combinados usados pelos alunos para realizar uma das quatro operações; </a:t>
            </a:r>
          </a:p>
          <a:p>
            <a:pPr algn="just" fontAlgn="auto">
              <a:spcAft>
                <a:spcPts val="0"/>
              </a:spcAft>
              <a:buFont typeface="Arial" pitchFamily="34" charset="0"/>
              <a:buNone/>
              <a:defRPr/>
            </a:pPr>
            <a:r>
              <a:rPr lang="pt-BR" sz="1200" dirty="0">
                <a:latin typeface="Arial" pitchFamily="34" charset="0"/>
                <a:cs typeface="Arial" pitchFamily="34" charset="0"/>
              </a:rPr>
              <a:t>O resultado a ser obtido faz parte do segundo conjunto de números do tabuleiro; </a:t>
            </a:r>
          </a:p>
          <a:p>
            <a:pPr algn="just" fontAlgn="auto">
              <a:spcAft>
                <a:spcPts val="0"/>
              </a:spcAft>
              <a:buFont typeface="Arial" pitchFamily="34" charset="0"/>
              <a:buNone/>
              <a:defRPr/>
            </a:pPr>
            <a:r>
              <a:rPr lang="pt-BR" sz="1200" dirty="0">
                <a:latin typeface="Arial" pitchFamily="34" charset="0"/>
                <a:cs typeface="Arial" pitchFamily="34" charset="0"/>
              </a:rPr>
              <a:t>Quatro (4) peões (um representando cada operação: adição, subtração, multiplicação, divisão).</a:t>
            </a:r>
            <a:endParaRPr lang="pt-BR" sz="1200" dirty="0"/>
          </a:p>
        </p:txBody>
      </p:sp>
      <p:grpSp>
        <p:nvGrpSpPr>
          <p:cNvPr id="8" name="Grupo 7"/>
          <p:cNvGrpSpPr/>
          <p:nvPr/>
        </p:nvGrpSpPr>
        <p:grpSpPr>
          <a:xfrm>
            <a:off x="1187624" y="2060848"/>
            <a:ext cx="1728192" cy="2361862"/>
            <a:chOff x="6804248" y="2204864"/>
            <a:chExt cx="2160240" cy="2952328"/>
          </a:xfrm>
        </p:grpSpPr>
        <p:sp>
          <p:nvSpPr>
            <p:cNvPr id="9" name="Retângulo 8"/>
            <p:cNvSpPr/>
            <p:nvPr/>
          </p:nvSpPr>
          <p:spPr>
            <a:xfrm>
              <a:off x="6804248" y="2204864"/>
              <a:ext cx="2160240" cy="29523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400"/>
            </a:p>
          </p:txBody>
        </p:sp>
        <p:sp>
          <p:nvSpPr>
            <p:cNvPr id="10" name="Hexágono 9"/>
            <p:cNvSpPr/>
            <p:nvPr/>
          </p:nvSpPr>
          <p:spPr>
            <a:xfrm rot="16200000">
              <a:off x="7105372" y="2479804"/>
              <a:ext cx="648072" cy="530240"/>
            </a:xfrm>
            <a:prstGeom prst="hexagon">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pt-BR" sz="1400" dirty="0"/>
            </a:p>
          </p:txBody>
        </p:sp>
        <p:sp>
          <p:nvSpPr>
            <p:cNvPr id="11" name="Hexágono 10"/>
            <p:cNvSpPr/>
            <p:nvPr/>
          </p:nvSpPr>
          <p:spPr>
            <a:xfrm rot="16200000">
              <a:off x="7609428" y="2479804"/>
              <a:ext cx="648072" cy="530240"/>
            </a:xfrm>
            <a:prstGeom prst="hexagon">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pt-BR" sz="1400"/>
            </a:p>
          </p:txBody>
        </p:sp>
        <p:sp>
          <p:nvSpPr>
            <p:cNvPr id="12" name="Hexágono 11"/>
            <p:cNvSpPr/>
            <p:nvPr/>
          </p:nvSpPr>
          <p:spPr>
            <a:xfrm rot="16200000">
              <a:off x="8113484" y="2479804"/>
              <a:ext cx="648072" cy="530240"/>
            </a:xfrm>
            <a:prstGeom prst="hexagon">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pt-BR" sz="1400"/>
            </a:p>
          </p:txBody>
        </p:sp>
        <p:sp>
          <p:nvSpPr>
            <p:cNvPr id="13" name="Hexágono 12"/>
            <p:cNvSpPr/>
            <p:nvPr/>
          </p:nvSpPr>
          <p:spPr>
            <a:xfrm rot="16200000">
              <a:off x="7105372" y="3343900"/>
              <a:ext cx="648072" cy="530240"/>
            </a:xfrm>
            <a:prstGeom prst="hexagon">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pt-BR" sz="1400"/>
            </a:p>
          </p:txBody>
        </p:sp>
        <p:sp>
          <p:nvSpPr>
            <p:cNvPr id="14" name="Hexágono 13"/>
            <p:cNvSpPr/>
            <p:nvPr/>
          </p:nvSpPr>
          <p:spPr>
            <a:xfrm rot="16200000">
              <a:off x="7609428" y="3343900"/>
              <a:ext cx="648072" cy="530240"/>
            </a:xfrm>
            <a:prstGeom prst="hexagon">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pt-BR" sz="1400"/>
            </a:p>
          </p:txBody>
        </p:sp>
        <p:sp>
          <p:nvSpPr>
            <p:cNvPr id="15" name="Hexágono 14"/>
            <p:cNvSpPr/>
            <p:nvPr/>
          </p:nvSpPr>
          <p:spPr>
            <a:xfrm rot="16200000">
              <a:off x="8113484" y="3343900"/>
              <a:ext cx="648072" cy="530240"/>
            </a:xfrm>
            <a:prstGeom prst="hexagon">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pt-BR" sz="1400"/>
            </a:p>
          </p:txBody>
        </p:sp>
        <p:sp>
          <p:nvSpPr>
            <p:cNvPr id="16" name="Hexágono 15"/>
            <p:cNvSpPr/>
            <p:nvPr/>
          </p:nvSpPr>
          <p:spPr>
            <a:xfrm rot="16200000">
              <a:off x="6861638" y="3875666"/>
              <a:ext cx="648072" cy="530240"/>
            </a:xfrm>
            <a:prstGeom prst="hexagon">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pt-BR" sz="1400"/>
            </a:p>
          </p:txBody>
        </p:sp>
        <p:sp>
          <p:nvSpPr>
            <p:cNvPr id="17" name="Hexágono 16"/>
            <p:cNvSpPr/>
            <p:nvPr/>
          </p:nvSpPr>
          <p:spPr>
            <a:xfrm rot="16200000">
              <a:off x="7365694" y="3875666"/>
              <a:ext cx="648072" cy="530240"/>
            </a:xfrm>
            <a:prstGeom prst="hexagon">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pt-BR" sz="1400"/>
            </a:p>
          </p:txBody>
        </p:sp>
        <p:sp>
          <p:nvSpPr>
            <p:cNvPr id="18" name="Hexágono 17"/>
            <p:cNvSpPr/>
            <p:nvPr/>
          </p:nvSpPr>
          <p:spPr>
            <a:xfrm rot="16200000">
              <a:off x="7869750" y="3875666"/>
              <a:ext cx="648072" cy="530240"/>
            </a:xfrm>
            <a:prstGeom prst="hexagon">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pt-BR" sz="1400"/>
            </a:p>
          </p:txBody>
        </p:sp>
        <p:sp>
          <p:nvSpPr>
            <p:cNvPr id="19" name="Hexágono 18"/>
            <p:cNvSpPr/>
            <p:nvPr/>
          </p:nvSpPr>
          <p:spPr>
            <a:xfrm rot="16200000">
              <a:off x="7105372" y="4399043"/>
              <a:ext cx="648072" cy="530240"/>
            </a:xfrm>
            <a:prstGeom prst="hexagon">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pt-BR" sz="1400"/>
            </a:p>
          </p:txBody>
        </p:sp>
        <p:sp>
          <p:nvSpPr>
            <p:cNvPr id="20" name="Hexágono 19"/>
            <p:cNvSpPr/>
            <p:nvPr/>
          </p:nvSpPr>
          <p:spPr>
            <a:xfrm rot="16200000">
              <a:off x="7609428" y="4399043"/>
              <a:ext cx="648072" cy="530240"/>
            </a:xfrm>
            <a:prstGeom prst="hexagon">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pt-BR" sz="1400"/>
            </a:p>
          </p:txBody>
        </p:sp>
        <p:sp>
          <p:nvSpPr>
            <p:cNvPr id="21" name="Hexágono 20"/>
            <p:cNvSpPr/>
            <p:nvPr/>
          </p:nvSpPr>
          <p:spPr>
            <a:xfrm rot="16200000">
              <a:off x="8113484" y="4399043"/>
              <a:ext cx="648072" cy="530240"/>
            </a:xfrm>
            <a:prstGeom prst="hexagon">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pt-BR" sz="1400"/>
            </a:p>
          </p:txBody>
        </p:sp>
        <p:sp>
          <p:nvSpPr>
            <p:cNvPr id="22" name="CaixaDeTexto 21"/>
            <p:cNvSpPr txBox="1"/>
            <p:nvPr/>
          </p:nvSpPr>
          <p:spPr>
            <a:xfrm>
              <a:off x="7236295" y="2492897"/>
              <a:ext cx="409168" cy="500138"/>
            </a:xfrm>
            <a:prstGeom prst="rect">
              <a:avLst/>
            </a:prstGeom>
            <a:noFill/>
          </p:spPr>
          <p:txBody>
            <a:bodyPr wrap="none" rtlCol="0">
              <a:spAutoFit/>
            </a:bodyPr>
            <a:lstStyle/>
            <a:p>
              <a:r>
                <a:rPr lang="pt-BR" sz="2000" b="1" dirty="0" smtClean="0">
                  <a:solidFill>
                    <a:srgbClr val="FF0000"/>
                  </a:solidFill>
                </a:rPr>
                <a:t>3</a:t>
              </a:r>
              <a:endParaRPr lang="pt-BR" sz="2000" b="1" dirty="0">
                <a:solidFill>
                  <a:srgbClr val="FF0000"/>
                </a:solidFill>
              </a:endParaRPr>
            </a:p>
          </p:txBody>
        </p:sp>
        <p:sp>
          <p:nvSpPr>
            <p:cNvPr id="23" name="CaixaDeTexto 22"/>
            <p:cNvSpPr txBox="1"/>
            <p:nvPr/>
          </p:nvSpPr>
          <p:spPr>
            <a:xfrm>
              <a:off x="7712642" y="2492897"/>
              <a:ext cx="409168" cy="500138"/>
            </a:xfrm>
            <a:prstGeom prst="rect">
              <a:avLst/>
            </a:prstGeom>
            <a:noFill/>
          </p:spPr>
          <p:txBody>
            <a:bodyPr wrap="none" rtlCol="0">
              <a:spAutoFit/>
            </a:bodyPr>
            <a:lstStyle/>
            <a:p>
              <a:r>
                <a:rPr lang="pt-BR" sz="2000" b="1" dirty="0" smtClean="0">
                  <a:solidFill>
                    <a:srgbClr val="FF0000"/>
                  </a:solidFill>
                </a:rPr>
                <a:t>6</a:t>
              </a:r>
              <a:endParaRPr lang="pt-BR" sz="2000" b="1" dirty="0">
                <a:solidFill>
                  <a:srgbClr val="FF0000"/>
                </a:solidFill>
              </a:endParaRPr>
            </a:p>
          </p:txBody>
        </p:sp>
        <p:sp>
          <p:nvSpPr>
            <p:cNvPr id="24" name="CaixaDeTexto 23"/>
            <p:cNvSpPr txBox="1"/>
            <p:nvPr/>
          </p:nvSpPr>
          <p:spPr>
            <a:xfrm>
              <a:off x="8141957" y="2492897"/>
              <a:ext cx="587500" cy="500138"/>
            </a:xfrm>
            <a:prstGeom prst="rect">
              <a:avLst/>
            </a:prstGeom>
            <a:noFill/>
          </p:spPr>
          <p:txBody>
            <a:bodyPr wrap="none" rtlCol="0">
              <a:spAutoFit/>
            </a:bodyPr>
            <a:lstStyle/>
            <a:p>
              <a:r>
                <a:rPr lang="pt-BR" sz="2000" b="1" dirty="0" smtClean="0">
                  <a:solidFill>
                    <a:srgbClr val="FF0000"/>
                  </a:solidFill>
                </a:rPr>
                <a:t>12</a:t>
              </a:r>
              <a:endParaRPr lang="pt-BR" sz="2000" b="1" dirty="0">
                <a:solidFill>
                  <a:srgbClr val="FF0000"/>
                </a:solidFill>
              </a:endParaRPr>
            </a:p>
          </p:txBody>
        </p:sp>
        <p:sp>
          <p:nvSpPr>
            <p:cNvPr id="25" name="CaixaDeTexto 24"/>
            <p:cNvSpPr txBox="1"/>
            <p:nvPr/>
          </p:nvSpPr>
          <p:spPr>
            <a:xfrm>
              <a:off x="7208585" y="3354259"/>
              <a:ext cx="409168" cy="500138"/>
            </a:xfrm>
            <a:prstGeom prst="rect">
              <a:avLst/>
            </a:prstGeom>
            <a:noFill/>
          </p:spPr>
          <p:txBody>
            <a:bodyPr wrap="none" rtlCol="0">
              <a:spAutoFit/>
            </a:bodyPr>
            <a:lstStyle/>
            <a:p>
              <a:r>
                <a:rPr lang="pt-BR" sz="2000" b="1" dirty="0" smtClean="0"/>
                <a:t>2</a:t>
              </a:r>
              <a:endParaRPr lang="pt-BR" sz="2000" b="1" dirty="0"/>
            </a:p>
          </p:txBody>
        </p:sp>
        <p:sp>
          <p:nvSpPr>
            <p:cNvPr id="26" name="CaixaDeTexto 25"/>
            <p:cNvSpPr txBox="1"/>
            <p:nvPr/>
          </p:nvSpPr>
          <p:spPr>
            <a:xfrm>
              <a:off x="7712642" y="3356992"/>
              <a:ext cx="409168" cy="500138"/>
            </a:xfrm>
            <a:prstGeom prst="rect">
              <a:avLst/>
            </a:prstGeom>
            <a:noFill/>
          </p:spPr>
          <p:txBody>
            <a:bodyPr wrap="none" rtlCol="0">
              <a:spAutoFit/>
            </a:bodyPr>
            <a:lstStyle/>
            <a:p>
              <a:r>
                <a:rPr lang="pt-BR" sz="2000" b="1" dirty="0" smtClean="0"/>
                <a:t>3</a:t>
              </a:r>
              <a:endParaRPr lang="pt-BR" sz="2000" b="1" dirty="0"/>
            </a:p>
          </p:txBody>
        </p:sp>
        <p:sp>
          <p:nvSpPr>
            <p:cNvPr id="27" name="CaixaDeTexto 26"/>
            <p:cNvSpPr txBox="1"/>
            <p:nvPr/>
          </p:nvSpPr>
          <p:spPr>
            <a:xfrm>
              <a:off x="8244408" y="3356992"/>
              <a:ext cx="409168" cy="500138"/>
            </a:xfrm>
            <a:prstGeom prst="rect">
              <a:avLst/>
            </a:prstGeom>
            <a:noFill/>
          </p:spPr>
          <p:txBody>
            <a:bodyPr wrap="none" rtlCol="0">
              <a:spAutoFit/>
            </a:bodyPr>
            <a:lstStyle/>
            <a:p>
              <a:r>
                <a:rPr lang="pt-BR" sz="2000" b="1" dirty="0" smtClean="0"/>
                <a:t>4</a:t>
              </a:r>
              <a:endParaRPr lang="pt-BR" sz="2000" b="1" dirty="0"/>
            </a:p>
          </p:txBody>
        </p:sp>
        <p:sp>
          <p:nvSpPr>
            <p:cNvPr id="28" name="CaixaDeTexto 27"/>
            <p:cNvSpPr txBox="1"/>
            <p:nvPr/>
          </p:nvSpPr>
          <p:spPr>
            <a:xfrm>
              <a:off x="6989829" y="3861048"/>
              <a:ext cx="409168" cy="500138"/>
            </a:xfrm>
            <a:prstGeom prst="rect">
              <a:avLst/>
            </a:prstGeom>
            <a:noFill/>
          </p:spPr>
          <p:txBody>
            <a:bodyPr wrap="none" rtlCol="0">
              <a:spAutoFit/>
            </a:bodyPr>
            <a:lstStyle/>
            <a:p>
              <a:r>
                <a:rPr lang="pt-BR" sz="2000" b="1" dirty="0" smtClean="0"/>
                <a:t>6</a:t>
              </a:r>
              <a:endParaRPr lang="pt-BR" sz="2000" b="1" dirty="0"/>
            </a:p>
          </p:txBody>
        </p:sp>
        <p:sp>
          <p:nvSpPr>
            <p:cNvPr id="29" name="CaixaDeTexto 28"/>
            <p:cNvSpPr txBox="1"/>
            <p:nvPr/>
          </p:nvSpPr>
          <p:spPr>
            <a:xfrm>
              <a:off x="7493885" y="3863781"/>
              <a:ext cx="409168" cy="500138"/>
            </a:xfrm>
            <a:prstGeom prst="rect">
              <a:avLst/>
            </a:prstGeom>
            <a:noFill/>
          </p:spPr>
          <p:txBody>
            <a:bodyPr wrap="none" rtlCol="0">
              <a:spAutoFit/>
            </a:bodyPr>
            <a:lstStyle/>
            <a:p>
              <a:r>
                <a:rPr lang="pt-BR" sz="2000" b="1" dirty="0" smtClean="0"/>
                <a:t>9</a:t>
              </a:r>
              <a:endParaRPr lang="pt-BR" sz="2000" b="1" dirty="0"/>
            </a:p>
          </p:txBody>
        </p:sp>
        <p:sp>
          <p:nvSpPr>
            <p:cNvPr id="30" name="CaixaDeTexto 29"/>
            <p:cNvSpPr txBox="1"/>
            <p:nvPr/>
          </p:nvSpPr>
          <p:spPr>
            <a:xfrm>
              <a:off x="7884368" y="3861048"/>
              <a:ext cx="587500" cy="500138"/>
            </a:xfrm>
            <a:prstGeom prst="rect">
              <a:avLst/>
            </a:prstGeom>
            <a:noFill/>
          </p:spPr>
          <p:txBody>
            <a:bodyPr wrap="none" rtlCol="0">
              <a:spAutoFit/>
            </a:bodyPr>
            <a:lstStyle/>
            <a:p>
              <a:r>
                <a:rPr lang="pt-BR" sz="2000" b="1" dirty="0" smtClean="0"/>
                <a:t>15</a:t>
              </a:r>
              <a:endParaRPr lang="pt-BR" sz="2000" b="1" dirty="0"/>
            </a:p>
          </p:txBody>
        </p:sp>
        <p:sp>
          <p:nvSpPr>
            <p:cNvPr id="31" name="CaixaDeTexto 30"/>
            <p:cNvSpPr txBox="1"/>
            <p:nvPr/>
          </p:nvSpPr>
          <p:spPr>
            <a:xfrm>
              <a:off x="7133845" y="4437112"/>
              <a:ext cx="587500" cy="500138"/>
            </a:xfrm>
            <a:prstGeom prst="rect">
              <a:avLst/>
            </a:prstGeom>
            <a:noFill/>
          </p:spPr>
          <p:txBody>
            <a:bodyPr wrap="none" rtlCol="0">
              <a:spAutoFit/>
            </a:bodyPr>
            <a:lstStyle/>
            <a:p>
              <a:r>
                <a:rPr lang="pt-BR" sz="2000" b="1" dirty="0" smtClean="0"/>
                <a:t>18</a:t>
              </a:r>
              <a:endParaRPr lang="pt-BR" sz="2000" b="1" dirty="0"/>
            </a:p>
          </p:txBody>
        </p:sp>
        <p:sp>
          <p:nvSpPr>
            <p:cNvPr id="32" name="CaixaDeTexto 31"/>
            <p:cNvSpPr txBox="1"/>
            <p:nvPr/>
          </p:nvSpPr>
          <p:spPr>
            <a:xfrm>
              <a:off x="7637900" y="4439844"/>
              <a:ext cx="587500" cy="500138"/>
            </a:xfrm>
            <a:prstGeom prst="rect">
              <a:avLst/>
            </a:prstGeom>
            <a:noFill/>
          </p:spPr>
          <p:txBody>
            <a:bodyPr wrap="none" rtlCol="0">
              <a:spAutoFit/>
            </a:bodyPr>
            <a:lstStyle/>
            <a:p>
              <a:r>
                <a:rPr lang="pt-BR" sz="2000" b="1" dirty="0" smtClean="0"/>
                <a:t>36</a:t>
              </a:r>
              <a:endParaRPr lang="pt-BR" sz="2000" b="1" dirty="0"/>
            </a:p>
          </p:txBody>
        </p:sp>
        <p:sp>
          <p:nvSpPr>
            <p:cNvPr id="33" name="CaixaDeTexto 32"/>
            <p:cNvSpPr txBox="1"/>
            <p:nvPr/>
          </p:nvSpPr>
          <p:spPr>
            <a:xfrm>
              <a:off x="8163047" y="4437112"/>
              <a:ext cx="587500" cy="500138"/>
            </a:xfrm>
            <a:prstGeom prst="rect">
              <a:avLst/>
            </a:prstGeom>
            <a:noFill/>
          </p:spPr>
          <p:txBody>
            <a:bodyPr wrap="none" rtlCol="0">
              <a:spAutoFit/>
            </a:bodyPr>
            <a:lstStyle/>
            <a:p>
              <a:r>
                <a:rPr lang="pt-BR" sz="2000" b="1" dirty="0" smtClean="0"/>
                <a:t>72</a:t>
              </a:r>
              <a:endParaRPr lang="pt-BR" sz="2000" b="1" dirty="0"/>
            </a:p>
          </p:txBody>
        </p:sp>
        <p:sp>
          <p:nvSpPr>
            <p:cNvPr id="34" name="Elipse 33"/>
            <p:cNvSpPr/>
            <p:nvPr/>
          </p:nvSpPr>
          <p:spPr>
            <a:xfrm>
              <a:off x="8244408" y="3789040"/>
              <a:ext cx="216024" cy="21602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pt-BR" sz="2000" dirty="0" smtClean="0">
                  <a:solidFill>
                    <a:srgbClr val="FF0000"/>
                  </a:solidFill>
                </a:rPr>
                <a:t>+</a:t>
              </a:r>
              <a:endParaRPr lang="pt-BR" sz="1400" dirty="0">
                <a:solidFill>
                  <a:srgbClr val="FF0000"/>
                </a:solidFill>
              </a:endParaRPr>
            </a:p>
          </p:txBody>
        </p:sp>
        <p:sp>
          <p:nvSpPr>
            <p:cNvPr id="35" name="Elipse 34"/>
            <p:cNvSpPr/>
            <p:nvPr/>
          </p:nvSpPr>
          <p:spPr>
            <a:xfrm>
              <a:off x="7164288" y="2258870"/>
              <a:ext cx="216024" cy="21602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pt-BR" sz="2000" dirty="0" smtClean="0">
                  <a:solidFill>
                    <a:srgbClr val="FF0000"/>
                  </a:solidFill>
                </a:rPr>
                <a:t>-</a:t>
              </a:r>
              <a:endParaRPr lang="pt-BR" sz="1400" dirty="0">
                <a:solidFill>
                  <a:srgbClr val="FF0000"/>
                </a:solidFill>
              </a:endParaRPr>
            </a:p>
          </p:txBody>
        </p:sp>
        <p:sp>
          <p:nvSpPr>
            <p:cNvPr id="36" name="Elipse 35"/>
            <p:cNvSpPr/>
            <p:nvPr/>
          </p:nvSpPr>
          <p:spPr>
            <a:xfrm>
              <a:off x="6876255" y="2258870"/>
              <a:ext cx="216024" cy="21602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pt-BR" sz="2000" dirty="0" smtClean="0">
                  <a:solidFill>
                    <a:srgbClr val="FF0000"/>
                  </a:solidFill>
                </a:rPr>
                <a:t>+</a:t>
              </a:r>
              <a:endParaRPr lang="pt-BR" sz="1400" dirty="0">
                <a:solidFill>
                  <a:srgbClr val="FF0000"/>
                </a:solidFill>
              </a:endParaRPr>
            </a:p>
          </p:txBody>
        </p:sp>
        <p:sp>
          <p:nvSpPr>
            <p:cNvPr id="37" name="Elipse 36"/>
            <p:cNvSpPr/>
            <p:nvPr/>
          </p:nvSpPr>
          <p:spPr>
            <a:xfrm>
              <a:off x="7524328" y="2258870"/>
              <a:ext cx="216024" cy="21602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pt-BR" sz="2000" dirty="0" smtClean="0">
                  <a:solidFill>
                    <a:srgbClr val="FF0000"/>
                  </a:solidFill>
                </a:rPr>
                <a:t>x</a:t>
              </a:r>
              <a:endParaRPr lang="pt-BR" sz="1400" dirty="0">
                <a:solidFill>
                  <a:srgbClr val="FF0000"/>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blinds(horizontal)">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blinds(horizontal)">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animEffect transition="in" filter="blinds(horizontal)">
                                      <p:cBhvr>
                                        <p:cTn id="17" dur="500"/>
                                        <p:tgtEl>
                                          <p:spTgt spid="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
                                            <p:txEl>
                                              <p:pRg st="5" end="5"/>
                                            </p:txEl>
                                          </p:spTgt>
                                        </p:tgtEl>
                                        <p:attrNameLst>
                                          <p:attrName>style.visibility</p:attrName>
                                        </p:attrNameLst>
                                      </p:cBhvr>
                                      <p:to>
                                        <p:strVal val="visible"/>
                                      </p:to>
                                    </p:set>
                                    <p:animEffect transition="in" filter="blinds(horizontal)">
                                      <p:cBhvr>
                                        <p:cTn id="22" dur="500"/>
                                        <p:tgtEl>
                                          <p:spTgt spid="6">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animEffect transition="in" filter="blinds(horizontal)">
                                      <p:cBhvr>
                                        <p:cTn id="27" dur="500"/>
                                        <p:tgtEl>
                                          <p:spTgt spid="6">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
                                            <p:txEl>
                                              <p:pRg st="8" end="8"/>
                                            </p:txEl>
                                          </p:spTgt>
                                        </p:tgtEl>
                                        <p:attrNameLst>
                                          <p:attrName>style.visibility</p:attrName>
                                        </p:attrNameLst>
                                      </p:cBhvr>
                                      <p:to>
                                        <p:strVal val="visible"/>
                                      </p:to>
                                    </p:set>
                                    <p:animEffect transition="in" filter="blinds(horizontal)">
                                      <p:cBhvr>
                                        <p:cTn id="32" dur="500"/>
                                        <p:tgtEl>
                                          <p:spTgt spid="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CaixaDeTexto 3"/>
          <p:cNvSpPr txBox="1">
            <a:spLocks noChangeArrowheads="1"/>
          </p:cNvSpPr>
          <p:nvPr/>
        </p:nvSpPr>
        <p:spPr bwMode="auto">
          <a:xfrm>
            <a:off x="179388" y="0"/>
            <a:ext cx="6121400" cy="923925"/>
          </a:xfrm>
          <a:prstGeom prst="rect">
            <a:avLst/>
          </a:prstGeom>
          <a:noFill/>
          <a:ln w="9525">
            <a:noFill/>
            <a:miter lim="800000"/>
            <a:headEnd/>
            <a:tailEnd/>
          </a:ln>
        </p:spPr>
        <p:txBody>
          <a:bodyPr>
            <a:spAutoFit/>
          </a:bodyPr>
          <a:lstStyle/>
          <a:p>
            <a:r>
              <a:rPr lang="pt-BR" b="1" dirty="0">
                <a:solidFill>
                  <a:schemeClr val="bg1"/>
                </a:solidFill>
                <a:latin typeface="Calibri" pitchFamily="34" charset="0"/>
              </a:rPr>
              <a:t>MATEMÁTICA, </a:t>
            </a:r>
            <a:r>
              <a:rPr lang="pt-BR" b="1" dirty="0">
                <a:solidFill>
                  <a:schemeClr val="bg1"/>
                </a:solidFill>
                <a:latin typeface="Calibri" pitchFamily="34" charset="0"/>
              </a:rPr>
              <a:t>6º Ano do Ensino Fundamental</a:t>
            </a:r>
            <a:endParaRPr lang="pt-BR" b="1" dirty="0">
              <a:solidFill>
                <a:schemeClr val="bg1"/>
              </a:solidFill>
              <a:latin typeface="Calibri" pitchFamily="34" charset="0"/>
            </a:endParaRPr>
          </a:p>
          <a:p>
            <a:r>
              <a:rPr lang="pt-BR" dirty="0">
                <a:solidFill>
                  <a:schemeClr val="bg1"/>
                </a:solidFill>
                <a:latin typeface="Calibri" pitchFamily="34" charset="0"/>
              </a:rPr>
              <a:t>Operações com números naturais: adição, subtração – resolução de problemas </a:t>
            </a:r>
          </a:p>
        </p:txBody>
      </p:sp>
      <p:sp>
        <p:nvSpPr>
          <p:cNvPr id="35843" name="CaixaDeTexto 3"/>
          <p:cNvSpPr txBox="1">
            <a:spLocks noChangeArrowheads="1"/>
          </p:cNvSpPr>
          <p:nvPr/>
        </p:nvSpPr>
        <p:spPr bwMode="auto">
          <a:xfrm>
            <a:off x="251520" y="1052736"/>
            <a:ext cx="8424863" cy="584200"/>
          </a:xfrm>
          <a:prstGeom prst="rect">
            <a:avLst/>
          </a:prstGeom>
          <a:noFill/>
          <a:ln w="9525">
            <a:noFill/>
            <a:miter lim="800000"/>
            <a:headEnd/>
            <a:tailEnd/>
          </a:ln>
        </p:spPr>
        <p:txBody>
          <a:bodyPr>
            <a:spAutoFit/>
          </a:bodyPr>
          <a:lstStyle/>
          <a:p>
            <a:pPr algn="ctr"/>
            <a:r>
              <a:rPr lang="pt-BR" sz="3200" dirty="0" smtClean="0">
                <a:solidFill>
                  <a:srgbClr val="FF0000"/>
                </a:solidFill>
              </a:rPr>
              <a:t>Indicações de Páginas Eletrônicas (internet)</a:t>
            </a:r>
            <a:endParaRPr lang="pt-BR" sz="3200" dirty="0">
              <a:solidFill>
                <a:srgbClr val="FF0000"/>
              </a:solidFill>
            </a:endParaRPr>
          </a:p>
        </p:txBody>
      </p:sp>
      <p:sp>
        <p:nvSpPr>
          <p:cNvPr id="5" name="Espaço Reservado para Conteúdo 4"/>
          <p:cNvSpPr txBox="1">
            <a:spLocks/>
          </p:cNvSpPr>
          <p:nvPr/>
        </p:nvSpPr>
        <p:spPr bwMode="auto">
          <a:xfrm>
            <a:off x="323528" y="1844824"/>
            <a:ext cx="8496944" cy="46085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rtl="0" eaLnBrk="0" fontAlgn="base" latinLnBrk="0" hangingPunct="0">
              <a:lnSpc>
                <a:spcPct val="100000"/>
              </a:lnSpc>
              <a:spcBef>
                <a:spcPct val="20000"/>
              </a:spcBef>
              <a:spcAft>
                <a:spcPct val="0"/>
              </a:spcAft>
              <a:buClrTx/>
              <a:buSzTx/>
              <a:buFont typeface="Arial" charset="0"/>
              <a:buNone/>
              <a:tabLst/>
              <a:defRPr/>
            </a:pPr>
            <a:r>
              <a:rPr kumimoji="0" lang="pt-BR" sz="1600" b="0" i="0" u="none" strike="noStrike" kern="1200" cap="none" spc="0" normalizeH="0" baseline="0" noProof="0" dirty="0" smtClean="0">
                <a:ln>
                  <a:noFill/>
                </a:ln>
                <a:effectLst/>
                <a:uLnTx/>
                <a:uFillTx/>
                <a:latin typeface="+mn-lt"/>
                <a:ea typeface="+mn-ea"/>
                <a:cs typeface="+mn-cs"/>
              </a:rPr>
              <a:t>Banco de Aulas da Secretaria de Educação de PE - </a:t>
            </a:r>
            <a:r>
              <a:rPr kumimoji="0" lang="pt-BR" sz="1600" b="0" i="0" u="sng" strike="noStrike" kern="1200" cap="none" spc="0" normalizeH="0" baseline="0" noProof="0" dirty="0" smtClean="0">
                <a:ln>
                  <a:noFill/>
                </a:ln>
                <a:effectLst/>
                <a:uLnTx/>
                <a:uFillTx/>
                <a:latin typeface="+mn-lt"/>
                <a:ea typeface="+mn-ea"/>
                <a:cs typeface="+mn-cs"/>
                <a:hlinkClick r:id="rId3"/>
              </a:rPr>
              <a:t>http://bit.ly/vencedorespa</a:t>
            </a:r>
            <a:endParaRPr kumimoji="0" lang="pt-BR" sz="1600" b="0" i="0" u="none" strike="noStrike" kern="1200" cap="none" spc="0" normalizeH="0" baseline="0" noProof="0" dirty="0" smtClean="0">
              <a:ln>
                <a:noFill/>
              </a:ln>
              <a:effectLst/>
              <a:uLnTx/>
              <a:uFillTx/>
              <a:latin typeface="+mn-lt"/>
              <a:ea typeface="+mn-ea"/>
              <a:cs typeface="+mn-cs"/>
            </a:endParaRPr>
          </a:p>
          <a:p>
            <a:pPr marL="0" marR="0" lvl="0" indent="0" defTabSz="914400" rtl="0" eaLnBrk="0" fontAlgn="base" latinLnBrk="0" hangingPunct="0">
              <a:lnSpc>
                <a:spcPct val="100000"/>
              </a:lnSpc>
              <a:spcBef>
                <a:spcPct val="20000"/>
              </a:spcBef>
              <a:spcAft>
                <a:spcPct val="0"/>
              </a:spcAft>
              <a:buClrTx/>
              <a:buSzTx/>
              <a:buFont typeface="Arial" charset="0"/>
              <a:buNone/>
              <a:tabLst/>
              <a:defRPr/>
            </a:pPr>
            <a:r>
              <a:rPr kumimoji="0" lang="pt-BR" sz="1600" b="0" i="0" u="none" strike="noStrike" kern="1200" cap="none" spc="0" normalizeH="0" baseline="0" noProof="0" dirty="0" smtClean="0">
                <a:ln>
                  <a:noFill/>
                </a:ln>
                <a:effectLst/>
                <a:uLnTx/>
                <a:uFillTx/>
                <a:latin typeface="+mn-lt"/>
                <a:ea typeface="+mn-ea"/>
                <a:cs typeface="+mn-cs"/>
              </a:rPr>
              <a:t>Domínio Público - </a:t>
            </a:r>
            <a:r>
              <a:rPr kumimoji="0" lang="pt-BR" sz="1600" b="0" i="0" u="none" strike="noStrike" kern="1200" cap="none" spc="0" normalizeH="0" baseline="0" noProof="0" dirty="0" smtClean="0">
                <a:ln>
                  <a:noFill/>
                </a:ln>
                <a:effectLst/>
                <a:uLnTx/>
                <a:uFillTx/>
                <a:latin typeface="+mn-lt"/>
                <a:ea typeface="+mn-ea"/>
                <a:cs typeface="+mn-cs"/>
                <a:hlinkClick r:id="rId4"/>
              </a:rPr>
              <a:t>http://www.dominiopublico.gov.br</a:t>
            </a:r>
            <a:endParaRPr kumimoji="0" lang="pt-BR" sz="1600" b="0" i="0" u="none" strike="noStrike" kern="1200" cap="none" spc="0" normalizeH="0" baseline="0" noProof="0" dirty="0" smtClean="0">
              <a:ln>
                <a:noFill/>
              </a:ln>
              <a:effectLst/>
              <a:uLnTx/>
              <a:uFillTx/>
              <a:latin typeface="+mn-lt"/>
              <a:ea typeface="+mn-ea"/>
              <a:cs typeface="+mn-cs"/>
            </a:endParaRPr>
          </a:p>
          <a:p>
            <a:pPr marL="0" marR="0" lvl="0" indent="0" defTabSz="914400" rtl="0" eaLnBrk="0" fontAlgn="base" latinLnBrk="0" hangingPunct="0">
              <a:lnSpc>
                <a:spcPct val="100000"/>
              </a:lnSpc>
              <a:spcBef>
                <a:spcPct val="20000"/>
              </a:spcBef>
              <a:spcAft>
                <a:spcPct val="0"/>
              </a:spcAft>
              <a:buClrTx/>
              <a:buSzTx/>
              <a:buFont typeface="Arial" charset="0"/>
              <a:buNone/>
              <a:tabLst/>
              <a:defRPr/>
            </a:pPr>
            <a:r>
              <a:rPr kumimoji="0" lang="pt-BR" sz="1600" b="0" i="0" u="none" strike="noStrike" kern="1200" cap="none" spc="0" normalizeH="0" baseline="0" noProof="0" dirty="0" smtClean="0">
                <a:ln>
                  <a:noFill/>
                </a:ln>
                <a:effectLst/>
                <a:uLnTx/>
                <a:uFillTx/>
                <a:latin typeface="+mn-lt"/>
                <a:ea typeface="+mn-ea"/>
                <a:cs typeface="+mn-cs"/>
              </a:rPr>
              <a:t>Revista EM </a:t>
            </a:r>
            <a:r>
              <a:rPr kumimoji="0" lang="pt-BR" sz="1600" b="0" i="0" u="none" strike="noStrike" kern="1200" cap="none" spc="0" normalizeH="0" baseline="0" noProof="0" dirty="0" err="1" smtClean="0">
                <a:ln>
                  <a:noFill/>
                </a:ln>
                <a:effectLst/>
                <a:uLnTx/>
                <a:uFillTx/>
                <a:latin typeface="+mn-lt"/>
                <a:ea typeface="+mn-ea"/>
                <a:cs typeface="+mn-cs"/>
              </a:rPr>
              <a:t>TEIA|UFPE</a:t>
            </a:r>
            <a:r>
              <a:rPr kumimoji="0" lang="pt-BR" sz="1600" b="0" i="0" u="none" strike="noStrike" kern="1200" cap="none" spc="0" normalizeH="0" baseline="0" noProof="0" dirty="0" smtClean="0">
                <a:ln>
                  <a:noFill/>
                </a:ln>
                <a:effectLst/>
                <a:uLnTx/>
                <a:uFillTx/>
                <a:latin typeface="+mn-lt"/>
                <a:ea typeface="+mn-ea"/>
                <a:cs typeface="+mn-cs"/>
              </a:rPr>
              <a:t> –  </a:t>
            </a:r>
            <a:r>
              <a:rPr kumimoji="0" lang="pt-BR" sz="1200" b="0" i="0" u="none" strike="noStrike" kern="1200" cap="none" spc="0" normalizeH="0" baseline="0" noProof="0" dirty="0" smtClean="0">
                <a:ln>
                  <a:noFill/>
                </a:ln>
                <a:effectLst/>
                <a:uLnTx/>
                <a:uFillTx/>
                <a:latin typeface="+mn-lt"/>
                <a:ea typeface="+mn-ea"/>
                <a:cs typeface="+mn-cs"/>
                <a:hlinkClick r:id="rId5"/>
              </a:rPr>
              <a:t>http://www.gente.eti.br/edumatec/index.</a:t>
            </a:r>
            <a:r>
              <a:rPr kumimoji="0" lang="pt-BR" sz="1200" b="0" i="0" u="none" strike="noStrike" kern="1200" cap="none" spc="0" normalizeH="0" baseline="0" noProof="0" dirty="0" err="1" smtClean="0">
                <a:ln>
                  <a:noFill/>
                </a:ln>
                <a:effectLst/>
                <a:uLnTx/>
                <a:uFillTx/>
                <a:latin typeface="+mn-lt"/>
                <a:ea typeface="+mn-ea"/>
                <a:cs typeface="+mn-cs"/>
                <a:hlinkClick r:id="rId5"/>
              </a:rPr>
              <a:t>php</a:t>
            </a:r>
            <a:r>
              <a:rPr kumimoji="0" lang="pt-BR" sz="1200" b="0" i="0" u="none" strike="noStrike" kern="1200" cap="none" spc="0" normalizeH="0" baseline="0" noProof="0" dirty="0" smtClean="0">
                <a:ln>
                  <a:noFill/>
                </a:ln>
                <a:effectLst/>
                <a:uLnTx/>
                <a:uFillTx/>
                <a:latin typeface="+mn-lt"/>
                <a:ea typeface="+mn-ea"/>
                <a:cs typeface="+mn-cs"/>
                <a:hlinkClick r:id="rId5"/>
              </a:rPr>
              <a:t>?</a:t>
            </a:r>
            <a:r>
              <a:rPr kumimoji="0" lang="pt-BR" sz="1200" b="0" i="0" u="none" strike="noStrike" kern="1200" cap="none" spc="0" normalizeH="0" baseline="0" noProof="0" dirty="0" err="1" smtClean="0">
                <a:ln>
                  <a:noFill/>
                </a:ln>
                <a:effectLst/>
                <a:uLnTx/>
                <a:uFillTx/>
                <a:latin typeface="+mn-lt"/>
                <a:ea typeface="+mn-ea"/>
                <a:cs typeface="+mn-cs"/>
                <a:hlinkClick r:id="rId5"/>
              </a:rPr>
              <a:t>option</a:t>
            </a:r>
            <a:r>
              <a:rPr kumimoji="0" lang="pt-BR" sz="1200" b="0" i="0" u="none" strike="noStrike" kern="1200" cap="none" spc="0" normalizeH="0" baseline="0" noProof="0" dirty="0" smtClean="0">
                <a:ln>
                  <a:noFill/>
                </a:ln>
                <a:effectLst/>
                <a:uLnTx/>
                <a:uFillTx/>
                <a:latin typeface="+mn-lt"/>
                <a:ea typeface="+mn-ea"/>
                <a:cs typeface="+mn-cs"/>
                <a:hlinkClick r:id="rId5"/>
              </a:rPr>
              <a:t>=</a:t>
            </a:r>
            <a:r>
              <a:rPr kumimoji="0" lang="pt-BR" sz="1200" b="0" i="0" u="none" strike="noStrike" kern="1200" cap="none" spc="0" normalizeH="0" baseline="0" noProof="0" dirty="0" err="1" smtClean="0">
                <a:ln>
                  <a:noFill/>
                </a:ln>
                <a:effectLst/>
                <a:uLnTx/>
                <a:uFillTx/>
                <a:latin typeface="+mn-lt"/>
                <a:ea typeface="+mn-ea"/>
                <a:cs typeface="+mn-cs"/>
                <a:hlinkClick r:id="rId5"/>
              </a:rPr>
              <a:t>com_content&amp;view</a:t>
            </a:r>
            <a:r>
              <a:rPr kumimoji="0" lang="pt-BR" sz="1200" b="0" i="0" u="none" strike="noStrike" kern="1200" cap="none" spc="0" normalizeH="0" baseline="0" noProof="0" dirty="0" smtClean="0">
                <a:ln>
                  <a:noFill/>
                </a:ln>
                <a:effectLst/>
                <a:uLnTx/>
                <a:uFillTx/>
                <a:latin typeface="+mn-lt"/>
                <a:ea typeface="+mn-ea"/>
                <a:cs typeface="+mn-cs"/>
                <a:hlinkClick r:id="rId5"/>
              </a:rPr>
              <a:t>=</a:t>
            </a:r>
            <a:r>
              <a:rPr kumimoji="0" lang="pt-BR" sz="1200" b="0" i="0" u="none" strike="noStrike" kern="1200" cap="none" spc="0" normalizeH="0" baseline="0" noProof="0" dirty="0" err="1" smtClean="0">
                <a:ln>
                  <a:noFill/>
                </a:ln>
                <a:effectLst/>
                <a:uLnTx/>
                <a:uFillTx/>
                <a:latin typeface="+mn-lt"/>
                <a:ea typeface="+mn-ea"/>
                <a:cs typeface="+mn-cs"/>
                <a:hlinkClick r:id="rId5"/>
              </a:rPr>
              <a:t>article&amp;id</a:t>
            </a:r>
            <a:r>
              <a:rPr kumimoji="0" lang="pt-BR" sz="1200" b="0" i="0" u="none" strike="noStrike" kern="1200" cap="none" spc="0" normalizeH="0" baseline="0" noProof="0" dirty="0" smtClean="0">
                <a:ln>
                  <a:noFill/>
                </a:ln>
                <a:effectLst/>
                <a:uLnTx/>
                <a:uFillTx/>
                <a:latin typeface="+mn-lt"/>
                <a:ea typeface="+mn-ea"/>
                <a:cs typeface="+mn-cs"/>
                <a:hlinkClick r:id="rId5"/>
              </a:rPr>
              <a:t>=9&amp;</a:t>
            </a:r>
            <a:r>
              <a:rPr kumimoji="0" lang="pt-BR" sz="1200" b="0" i="0" u="none" strike="noStrike" kern="1200" cap="none" spc="0" normalizeH="0" baseline="0" noProof="0" dirty="0" err="1" smtClean="0">
                <a:ln>
                  <a:noFill/>
                </a:ln>
                <a:effectLst/>
                <a:uLnTx/>
                <a:uFillTx/>
                <a:latin typeface="+mn-lt"/>
                <a:ea typeface="+mn-ea"/>
                <a:cs typeface="+mn-cs"/>
                <a:hlinkClick r:id="rId5"/>
              </a:rPr>
              <a:t>Itemid</a:t>
            </a:r>
            <a:r>
              <a:rPr kumimoji="0" lang="pt-BR" sz="1200" b="0" i="0" u="none" strike="noStrike" kern="1200" cap="none" spc="0" normalizeH="0" baseline="0" noProof="0" dirty="0" smtClean="0">
                <a:ln>
                  <a:noFill/>
                </a:ln>
                <a:effectLst/>
                <a:uLnTx/>
                <a:uFillTx/>
                <a:latin typeface="+mn-lt"/>
                <a:ea typeface="+mn-ea"/>
                <a:cs typeface="+mn-cs"/>
                <a:hlinkClick r:id="rId5"/>
              </a:rPr>
              <a:t>=12</a:t>
            </a:r>
            <a:endParaRPr kumimoji="0" lang="pt-BR" sz="1200" b="0" i="0" u="none" strike="noStrike" kern="1200" cap="none" spc="0" normalizeH="0" baseline="0" noProof="0" dirty="0" smtClean="0">
              <a:ln>
                <a:noFill/>
              </a:ln>
              <a:effectLst/>
              <a:uLnTx/>
              <a:uFillTx/>
              <a:latin typeface="+mn-lt"/>
              <a:ea typeface="+mn-ea"/>
              <a:cs typeface="+mn-cs"/>
            </a:endParaRPr>
          </a:p>
          <a:p>
            <a:pPr marL="0" marR="0" lvl="0" indent="0" defTabSz="914400" rtl="0" eaLnBrk="0" fontAlgn="base" latinLnBrk="0" hangingPunct="0">
              <a:lnSpc>
                <a:spcPct val="100000"/>
              </a:lnSpc>
              <a:spcBef>
                <a:spcPct val="20000"/>
              </a:spcBef>
              <a:spcAft>
                <a:spcPct val="0"/>
              </a:spcAft>
              <a:buClrTx/>
              <a:buSzTx/>
              <a:buFont typeface="Arial" charset="0"/>
              <a:buNone/>
              <a:tabLst/>
              <a:defRPr/>
            </a:pPr>
            <a:r>
              <a:rPr kumimoji="0" lang="pt-BR" sz="1600" b="0" i="0" u="none" strike="noStrike" kern="1200" cap="none" spc="0" normalizeH="0" baseline="0" noProof="0" dirty="0" smtClean="0">
                <a:ln>
                  <a:noFill/>
                </a:ln>
                <a:effectLst/>
                <a:uLnTx/>
                <a:uFillTx/>
                <a:latin typeface="+mn-lt"/>
                <a:ea typeface="+mn-ea"/>
                <a:cs typeface="+mn-cs"/>
              </a:rPr>
              <a:t>TV Escola - </a:t>
            </a:r>
            <a:r>
              <a:rPr kumimoji="0" lang="pt-BR" sz="1600" b="0" i="0" u="none" strike="noStrike" kern="1200" cap="none" spc="0" normalizeH="0" baseline="0" noProof="0" dirty="0" smtClean="0">
                <a:ln>
                  <a:noFill/>
                </a:ln>
                <a:effectLst/>
                <a:uLnTx/>
                <a:uFillTx/>
                <a:latin typeface="+mn-lt"/>
                <a:ea typeface="+mn-ea"/>
                <a:cs typeface="+mn-cs"/>
                <a:hlinkClick r:id="rId6"/>
              </a:rPr>
              <a:t>http://tvescola.mec.gov.br/</a:t>
            </a:r>
            <a:endParaRPr kumimoji="0" lang="pt-BR" sz="1600" b="0" i="0" u="none" strike="noStrike" kern="1200" cap="none" spc="0" normalizeH="0" baseline="0" noProof="0" dirty="0" smtClean="0">
              <a:ln>
                <a:noFill/>
              </a:ln>
              <a:effectLst/>
              <a:uLnTx/>
              <a:uFillTx/>
              <a:latin typeface="+mn-lt"/>
              <a:ea typeface="+mn-ea"/>
              <a:cs typeface="+mn-cs"/>
            </a:endParaRPr>
          </a:p>
          <a:p>
            <a:pPr marL="0" marR="0" lvl="0" indent="0" defTabSz="914400" rtl="0" eaLnBrk="0" fontAlgn="base" latinLnBrk="0" hangingPunct="0">
              <a:lnSpc>
                <a:spcPct val="100000"/>
              </a:lnSpc>
              <a:spcBef>
                <a:spcPct val="20000"/>
              </a:spcBef>
              <a:spcAft>
                <a:spcPct val="0"/>
              </a:spcAft>
              <a:buClrTx/>
              <a:buSzTx/>
              <a:buFont typeface="Arial" charset="0"/>
              <a:buNone/>
              <a:tabLst/>
              <a:defRPr/>
            </a:pPr>
            <a:r>
              <a:rPr kumimoji="0" lang="pt-BR" sz="1600" b="0" i="0" u="none" strike="noStrike" kern="1200" cap="none" spc="0" normalizeH="0" baseline="0" noProof="0" dirty="0" smtClean="0">
                <a:ln>
                  <a:noFill/>
                </a:ln>
                <a:effectLst/>
                <a:uLnTx/>
                <a:uFillTx/>
                <a:latin typeface="+mn-lt"/>
                <a:ea typeface="+mn-ea"/>
                <a:cs typeface="+mn-cs"/>
              </a:rPr>
              <a:t>SBEM - </a:t>
            </a:r>
            <a:r>
              <a:rPr kumimoji="0" lang="pt-BR" sz="1600" b="0" i="0" u="none" strike="noStrike" kern="1200" cap="none" spc="0" normalizeH="0" baseline="0" noProof="0" dirty="0" smtClean="0">
                <a:ln>
                  <a:noFill/>
                </a:ln>
                <a:effectLst/>
                <a:uLnTx/>
                <a:uFillTx/>
                <a:latin typeface="+mn-lt"/>
                <a:ea typeface="+mn-ea"/>
                <a:cs typeface="+mn-cs"/>
                <a:hlinkClick r:id="rId7"/>
              </a:rPr>
              <a:t>http://www.sbem.com.br/index.</a:t>
            </a:r>
            <a:r>
              <a:rPr kumimoji="0" lang="pt-BR" sz="1600" b="0" i="0" u="none" strike="noStrike" kern="1200" cap="none" spc="0" normalizeH="0" baseline="0" noProof="0" dirty="0" err="1" smtClean="0">
                <a:ln>
                  <a:noFill/>
                </a:ln>
                <a:effectLst/>
                <a:uLnTx/>
                <a:uFillTx/>
                <a:latin typeface="+mn-lt"/>
                <a:ea typeface="+mn-ea"/>
                <a:cs typeface="+mn-cs"/>
                <a:hlinkClick r:id="rId7"/>
              </a:rPr>
              <a:t>php</a:t>
            </a:r>
            <a:endParaRPr kumimoji="0" lang="pt-BR" sz="1600" b="0" i="0" u="none" strike="noStrike" kern="1200" cap="none" spc="0" normalizeH="0" baseline="0" noProof="0" dirty="0" smtClean="0">
              <a:ln>
                <a:noFill/>
              </a:ln>
              <a:effectLst/>
              <a:uLnTx/>
              <a:uFillTx/>
              <a:latin typeface="+mn-lt"/>
              <a:ea typeface="+mn-ea"/>
              <a:cs typeface="+mn-cs"/>
            </a:endParaRPr>
          </a:p>
          <a:p>
            <a:pPr marL="0" marR="0" lvl="0" indent="0" defTabSz="914400" rtl="0" eaLnBrk="0" fontAlgn="base" latinLnBrk="0" hangingPunct="0">
              <a:lnSpc>
                <a:spcPct val="100000"/>
              </a:lnSpc>
              <a:spcBef>
                <a:spcPct val="20000"/>
              </a:spcBef>
              <a:spcAft>
                <a:spcPct val="0"/>
              </a:spcAft>
              <a:buClrTx/>
              <a:buSzTx/>
              <a:buFont typeface="Arial" charset="0"/>
              <a:buNone/>
              <a:tabLst/>
              <a:defRPr/>
            </a:pPr>
            <a:r>
              <a:rPr kumimoji="0" lang="pt-BR" sz="1600" b="0" i="0" u="none" strike="noStrike" kern="1200" cap="none" spc="0" normalizeH="0" baseline="0" noProof="0" dirty="0" smtClean="0">
                <a:ln>
                  <a:noFill/>
                </a:ln>
                <a:effectLst/>
                <a:uLnTx/>
                <a:uFillTx/>
                <a:latin typeface="+mn-lt"/>
                <a:ea typeface="+mn-ea"/>
                <a:cs typeface="+mn-cs"/>
              </a:rPr>
              <a:t>Escola do Futuro – </a:t>
            </a:r>
            <a:r>
              <a:rPr kumimoji="0" lang="pt-BR" sz="1600" b="0" i="0" u="none" strike="noStrike" kern="1200" cap="none" spc="0" normalizeH="0" baseline="0" noProof="0" dirty="0" smtClean="0">
                <a:ln>
                  <a:noFill/>
                </a:ln>
                <a:effectLst/>
                <a:uLnTx/>
                <a:uFillTx/>
                <a:latin typeface="+mn-lt"/>
                <a:ea typeface="+mn-ea"/>
                <a:cs typeface="+mn-cs"/>
                <a:hlinkClick r:id="rId8"/>
              </a:rPr>
              <a:t>http://futuro.usp.br</a:t>
            </a:r>
            <a:endParaRPr kumimoji="0" lang="pt-BR" sz="1600" b="0" i="0" u="none" strike="noStrike" kern="1200" cap="none" spc="0" normalizeH="0" baseline="0" noProof="0" dirty="0" smtClean="0">
              <a:ln>
                <a:noFill/>
              </a:ln>
              <a:effectLst/>
              <a:uLnTx/>
              <a:uFillTx/>
              <a:latin typeface="+mn-lt"/>
              <a:ea typeface="+mn-ea"/>
              <a:cs typeface="+mn-cs"/>
            </a:endParaRPr>
          </a:p>
          <a:p>
            <a:pPr marL="0" marR="0" lvl="0" indent="0" defTabSz="914400" rtl="0" eaLnBrk="0" fontAlgn="base" latinLnBrk="0" hangingPunct="0">
              <a:lnSpc>
                <a:spcPct val="100000"/>
              </a:lnSpc>
              <a:spcBef>
                <a:spcPct val="20000"/>
              </a:spcBef>
              <a:spcAft>
                <a:spcPct val="0"/>
              </a:spcAft>
              <a:buClrTx/>
              <a:buSzTx/>
              <a:buFont typeface="Arial" charset="0"/>
              <a:buNone/>
              <a:tabLst/>
              <a:defRPr/>
            </a:pPr>
            <a:r>
              <a:rPr kumimoji="0" lang="pt-BR" sz="1600" b="0" i="0" u="none" strike="noStrike" kern="1200" cap="none" spc="0" normalizeH="0" baseline="0" noProof="0" dirty="0" smtClean="0">
                <a:ln>
                  <a:noFill/>
                </a:ln>
                <a:effectLst/>
                <a:uLnTx/>
                <a:uFillTx/>
                <a:latin typeface="+mn-lt"/>
                <a:ea typeface="+mn-ea"/>
                <a:cs typeface="+mn-cs"/>
              </a:rPr>
              <a:t>Matemática UOL - </a:t>
            </a:r>
            <a:r>
              <a:rPr kumimoji="0" lang="pt-BR" sz="1600" b="0" i="0" u="none" strike="noStrike" kern="1200" cap="none" spc="0" normalizeH="0" baseline="0" noProof="0" dirty="0" smtClean="0">
                <a:ln>
                  <a:noFill/>
                </a:ln>
                <a:effectLst/>
                <a:uLnTx/>
                <a:uFillTx/>
                <a:latin typeface="+mn-lt"/>
                <a:ea typeface="+mn-ea"/>
                <a:cs typeface="+mn-cs"/>
                <a:hlinkClick r:id="rId9"/>
              </a:rPr>
              <a:t>http://educacao.uol.com.br/matematica</a:t>
            </a:r>
            <a:endParaRPr kumimoji="0" lang="pt-BR" sz="1600" b="0" i="0" u="none" strike="noStrike" kern="1200" cap="none" spc="0" normalizeH="0" baseline="0" noProof="0" dirty="0" smtClean="0">
              <a:ln>
                <a:noFill/>
              </a:ln>
              <a:effectLst/>
              <a:uLnTx/>
              <a:uFillTx/>
              <a:latin typeface="+mn-lt"/>
              <a:ea typeface="+mn-ea"/>
              <a:cs typeface="+mn-cs"/>
            </a:endParaRPr>
          </a:p>
          <a:p>
            <a:pPr marL="0" marR="0" lvl="0" indent="0" defTabSz="914400" rtl="0" eaLnBrk="0" fontAlgn="base" latinLnBrk="0" hangingPunct="0">
              <a:lnSpc>
                <a:spcPct val="100000"/>
              </a:lnSpc>
              <a:spcBef>
                <a:spcPct val="20000"/>
              </a:spcBef>
              <a:spcAft>
                <a:spcPct val="0"/>
              </a:spcAft>
              <a:buClrTx/>
              <a:buSzTx/>
              <a:buFont typeface="Arial" charset="0"/>
              <a:buNone/>
              <a:tabLst/>
              <a:defRPr/>
            </a:pPr>
            <a:r>
              <a:rPr kumimoji="0" lang="pt-BR" sz="1600" b="0" i="0" u="none" strike="noStrike" kern="1200" cap="none" spc="0" normalizeH="0" baseline="0" noProof="0" dirty="0" smtClean="0">
                <a:ln>
                  <a:noFill/>
                </a:ln>
                <a:effectLst/>
                <a:uLnTx/>
                <a:uFillTx/>
                <a:latin typeface="+mn-lt"/>
                <a:ea typeface="+mn-ea"/>
                <a:cs typeface="+mn-cs"/>
              </a:rPr>
              <a:t>Coleção Explorando o Ensino da Matemática (Portal do professor)  - </a:t>
            </a:r>
            <a:r>
              <a:rPr kumimoji="0" lang="pt-BR" sz="1600" b="0" i="0" u="none" strike="noStrike" kern="1200" cap="none" spc="0" normalizeH="0" baseline="0" noProof="0" dirty="0" smtClean="0">
                <a:ln>
                  <a:noFill/>
                </a:ln>
                <a:effectLst/>
                <a:uLnTx/>
                <a:uFillTx/>
                <a:latin typeface="+mn-lt"/>
                <a:ea typeface="+mn-ea"/>
                <a:cs typeface="+mn-cs"/>
                <a:hlinkClick r:id="rId10"/>
              </a:rPr>
              <a:t>http://portal.mec.gov.br</a:t>
            </a:r>
            <a:endParaRPr kumimoji="0" lang="pt-BR" sz="1600" b="0" i="0" u="none" strike="noStrike" kern="1200" cap="none" spc="0" normalizeH="0" baseline="0" noProof="0" dirty="0" smtClean="0">
              <a:ln>
                <a:noFill/>
              </a:ln>
              <a:effectLst/>
              <a:uLnTx/>
              <a:uFillTx/>
              <a:latin typeface="+mn-lt"/>
              <a:ea typeface="+mn-ea"/>
              <a:cs typeface="+mn-cs"/>
            </a:endParaRPr>
          </a:p>
          <a:p>
            <a:pPr marL="0" marR="0" lvl="0" indent="0" defTabSz="914400" rtl="0" eaLnBrk="0" fontAlgn="base" latinLnBrk="0" hangingPunct="0">
              <a:lnSpc>
                <a:spcPct val="100000"/>
              </a:lnSpc>
              <a:spcBef>
                <a:spcPct val="20000"/>
              </a:spcBef>
              <a:spcAft>
                <a:spcPct val="0"/>
              </a:spcAft>
              <a:buClrTx/>
              <a:buSzTx/>
              <a:buFont typeface="Arial" charset="0"/>
              <a:buNone/>
              <a:tabLst/>
              <a:defRPr/>
            </a:pPr>
            <a:r>
              <a:rPr kumimoji="0" lang="pt-BR" sz="1600" b="0" i="0" u="none" strike="noStrike" kern="1200" cap="none" spc="0" normalizeH="0" baseline="0" noProof="0" dirty="0" smtClean="0">
                <a:ln>
                  <a:noFill/>
                </a:ln>
                <a:effectLst/>
                <a:uLnTx/>
                <a:uFillTx/>
                <a:latin typeface="+mn-lt"/>
                <a:ea typeface="+mn-ea"/>
                <a:cs typeface="+mn-cs"/>
              </a:rPr>
              <a:t>Companhia dos Números - </a:t>
            </a:r>
            <a:r>
              <a:rPr kumimoji="0" lang="pt-BR" sz="1600" b="0" i="0" u="none" strike="noStrike" kern="1200" cap="none" spc="0" normalizeH="0" baseline="0" noProof="0" dirty="0" smtClean="0">
                <a:ln>
                  <a:noFill/>
                </a:ln>
                <a:effectLst/>
                <a:uLnTx/>
                <a:uFillTx/>
                <a:latin typeface="+mn-lt"/>
                <a:ea typeface="+mn-ea"/>
                <a:cs typeface="+mn-cs"/>
                <a:hlinkClick r:id="rId11"/>
              </a:rPr>
              <a:t>http://www.ciadosnumeros.com.br/</a:t>
            </a:r>
            <a:endParaRPr kumimoji="0" lang="pt-BR" sz="1600" b="0" i="0" u="none" strike="noStrike" kern="1200" cap="none" spc="0" normalizeH="0" baseline="0" noProof="0" dirty="0" smtClean="0">
              <a:ln>
                <a:noFill/>
              </a:ln>
              <a:effectLst/>
              <a:uLnTx/>
              <a:uFillTx/>
              <a:latin typeface="+mn-lt"/>
              <a:ea typeface="+mn-ea"/>
              <a:cs typeface="+mn-cs"/>
            </a:endParaRPr>
          </a:p>
          <a:p>
            <a:pPr marL="0" marR="0" lvl="0" indent="0" defTabSz="914400" rtl="0" eaLnBrk="0" fontAlgn="base" latinLnBrk="0" hangingPunct="0">
              <a:lnSpc>
                <a:spcPct val="100000"/>
              </a:lnSpc>
              <a:spcBef>
                <a:spcPct val="20000"/>
              </a:spcBef>
              <a:spcAft>
                <a:spcPct val="0"/>
              </a:spcAft>
              <a:buClrTx/>
              <a:buSzTx/>
              <a:buFont typeface="Arial" charset="0"/>
              <a:buNone/>
              <a:tabLst/>
              <a:defRPr/>
            </a:pPr>
            <a:r>
              <a:rPr kumimoji="0" lang="pt-BR" sz="1600" b="0" i="0" u="none" strike="noStrike" kern="1200" cap="none" spc="0" normalizeH="0" baseline="0" noProof="0" dirty="0" smtClean="0">
                <a:ln>
                  <a:noFill/>
                </a:ln>
                <a:effectLst/>
                <a:uLnTx/>
                <a:uFillTx/>
                <a:latin typeface="+mn-lt"/>
                <a:ea typeface="+mn-ea"/>
                <a:cs typeface="+mn-cs"/>
              </a:rPr>
              <a:t>Site do ENEM - </a:t>
            </a:r>
            <a:r>
              <a:rPr kumimoji="0" lang="pt-BR" sz="1600" b="0" i="0" u="none" strike="noStrike" kern="1200" cap="none" spc="0" normalizeH="0" baseline="0" noProof="0" dirty="0" smtClean="0">
                <a:ln>
                  <a:noFill/>
                </a:ln>
                <a:effectLst/>
                <a:uLnTx/>
                <a:uFillTx/>
                <a:latin typeface="+mn-lt"/>
                <a:ea typeface="+mn-ea"/>
                <a:cs typeface="+mn-cs"/>
                <a:hlinkClick r:id="rId12"/>
              </a:rPr>
              <a:t>http://www.enem.inep.gov.br</a:t>
            </a:r>
            <a:endParaRPr kumimoji="0" lang="pt-BR" sz="1600" b="0" i="0" u="none" strike="noStrike" kern="1200" cap="none" spc="0" normalizeH="0" baseline="0" noProof="0" dirty="0" smtClean="0">
              <a:ln>
                <a:noFill/>
              </a:ln>
              <a:effectLst/>
              <a:uLnTx/>
              <a:uFillTx/>
              <a:latin typeface="+mn-lt"/>
              <a:ea typeface="+mn-ea"/>
              <a:cs typeface="+mn-cs"/>
            </a:endParaRPr>
          </a:p>
          <a:p>
            <a:pPr marL="0" marR="0" lvl="0" indent="0" defTabSz="914400" rtl="0" eaLnBrk="0" fontAlgn="base" latinLnBrk="0" hangingPunct="0">
              <a:lnSpc>
                <a:spcPct val="100000"/>
              </a:lnSpc>
              <a:spcBef>
                <a:spcPct val="20000"/>
              </a:spcBef>
              <a:spcAft>
                <a:spcPct val="0"/>
              </a:spcAft>
              <a:buClrTx/>
              <a:buSzTx/>
              <a:buFont typeface="Arial" charset="0"/>
              <a:buNone/>
              <a:tabLst/>
              <a:defRPr/>
            </a:pPr>
            <a:r>
              <a:rPr kumimoji="0" lang="pt-BR" sz="1600" b="0" i="0" u="none" strike="noStrike" kern="1200" cap="none" spc="0" normalizeH="0" baseline="0" noProof="0" dirty="0" err="1" smtClean="0">
                <a:ln>
                  <a:noFill/>
                </a:ln>
                <a:effectLst/>
                <a:uLnTx/>
                <a:uFillTx/>
                <a:latin typeface="+mn-lt"/>
                <a:ea typeface="+mn-ea"/>
                <a:cs typeface="+mn-cs"/>
              </a:rPr>
              <a:t>LEM-Laboratório</a:t>
            </a:r>
            <a:r>
              <a:rPr kumimoji="0" lang="pt-BR" sz="1600" b="0" i="0" u="none" strike="noStrike" kern="1200" cap="none" spc="0" normalizeH="0" baseline="0" noProof="0" dirty="0" smtClean="0">
                <a:ln>
                  <a:noFill/>
                </a:ln>
                <a:effectLst/>
                <a:uLnTx/>
                <a:uFillTx/>
                <a:latin typeface="+mn-lt"/>
                <a:ea typeface="+mn-ea"/>
                <a:cs typeface="+mn-cs"/>
              </a:rPr>
              <a:t> do Ensino da Matemática - </a:t>
            </a:r>
            <a:r>
              <a:rPr kumimoji="0" lang="pt-BR" sz="1600" b="0" i="0" u="none" strike="noStrike" kern="1200" cap="none" spc="0" normalizeH="0" baseline="0" noProof="0" dirty="0" smtClean="0">
                <a:ln>
                  <a:noFill/>
                </a:ln>
                <a:effectLst/>
                <a:uLnTx/>
                <a:uFillTx/>
                <a:latin typeface="+mn-lt"/>
                <a:ea typeface="+mn-ea"/>
                <a:cs typeface="+mn-cs"/>
                <a:hlinkClick r:id="rId13"/>
              </a:rPr>
              <a:t>http://www.ime.unicamp.br/lem/</a:t>
            </a:r>
            <a:endParaRPr kumimoji="0" lang="pt-BR" sz="1600" b="0" i="0" u="none" strike="noStrike" kern="1200" cap="none" spc="0" normalizeH="0" baseline="0" noProof="0" dirty="0" smtClean="0">
              <a:ln>
                <a:noFill/>
              </a:ln>
              <a:effectLst/>
              <a:uLnTx/>
              <a:uFillTx/>
              <a:latin typeface="+mn-lt"/>
              <a:ea typeface="+mn-ea"/>
              <a:cs typeface="+mn-cs"/>
            </a:endParaRPr>
          </a:p>
          <a:p>
            <a:pPr marL="0" marR="0" lvl="0" indent="0" defTabSz="914400" rtl="0" eaLnBrk="0" fontAlgn="base" latinLnBrk="0" hangingPunct="0">
              <a:lnSpc>
                <a:spcPct val="100000"/>
              </a:lnSpc>
              <a:spcBef>
                <a:spcPct val="20000"/>
              </a:spcBef>
              <a:spcAft>
                <a:spcPct val="0"/>
              </a:spcAft>
              <a:buClrTx/>
              <a:buSzTx/>
              <a:buFont typeface="Arial" charset="0"/>
              <a:buNone/>
              <a:tabLst/>
              <a:defRPr/>
            </a:pPr>
            <a:r>
              <a:rPr kumimoji="0" lang="pt-BR" sz="1600" b="0" i="0" u="none" strike="noStrike" kern="1200" cap="none" spc="0" normalizeH="0" baseline="0" noProof="0" dirty="0" smtClean="0">
                <a:ln>
                  <a:noFill/>
                </a:ln>
                <a:effectLst/>
                <a:uLnTx/>
                <a:uFillTx/>
                <a:latin typeface="+mn-lt"/>
                <a:ea typeface="+mn-ea"/>
                <a:cs typeface="+mn-cs"/>
              </a:rPr>
              <a:t>Associação de Professores de </a:t>
            </a:r>
            <a:r>
              <a:rPr kumimoji="0" lang="pt-BR" sz="1600" b="0" i="0" u="none" strike="noStrike" kern="1200" cap="none" spc="0" normalizeH="0" baseline="0" noProof="0" dirty="0" err="1" smtClean="0">
                <a:ln>
                  <a:noFill/>
                </a:ln>
                <a:effectLst/>
                <a:uLnTx/>
                <a:uFillTx/>
                <a:latin typeface="+mn-lt"/>
                <a:ea typeface="+mn-ea"/>
                <a:cs typeface="+mn-cs"/>
              </a:rPr>
              <a:t>Matemática|Portugal</a:t>
            </a:r>
            <a:r>
              <a:rPr kumimoji="0" lang="pt-BR" sz="1600" b="0" i="0" u="none" strike="noStrike" kern="1200" cap="none" spc="0" normalizeH="0" baseline="0" noProof="0" dirty="0" smtClean="0">
                <a:ln>
                  <a:noFill/>
                </a:ln>
                <a:effectLst/>
                <a:uLnTx/>
                <a:uFillTx/>
                <a:latin typeface="+mn-lt"/>
                <a:ea typeface="+mn-ea"/>
                <a:cs typeface="+mn-cs"/>
              </a:rPr>
              <a:t> – </a:t>
            </a:r>
          </a:p>
          <a:p>
            <a:pPr marL="0" marR="0" lvl="0" indent="0" defTabSz="914400" rtl="0" eaLnBrk="0" fontAlgn="base" latinLnBrk="0" hangingPunct="0">
              <a:lnSpc>
                <a:spcPct val="100000"/>
              </a:lnSpc>
              <a:spcBef>
                <a:spcPct val="20000"/>
              </a:spcBef>
              <a:spcAft>
                <a:spcPct val="0"/>
              </a:spcAft>
              <a:buClrTx/>
              <a:buSzTx/>
              <a:buFont typeface="Arial" charset="0"/>
              <a:buNone/>
              <a:tabLst/>
              <a:defRPr/>
            </a:pPr>
            <a:r>
              <a:rPr kumimoji="0" lang="pt-BR" sz="1600" b="0" i="0" u="none" strike="noStrike" kern="1200" cap="none" spc="0" normalizeH="0" baseline="0" noProof="0" dirty="0" smtClean="0">
                <a:ln>
                  <a:noFill/>
                </a:ln>
                <a:effectLst/>
                <a:uLnTx/>
                <a:uFillTx/>
                <a:latin typeface="+mn-lt"/>
                <a:ea typeface="+mn-ea"/>
                <a:cs typeface="+mn-cs"/>
              </a:rPr>
              <a:t>Revista Mova Escola - </a:t>
            </a:r>
            <a:r>
              <a:rPr kumimoji="0" lang="pt-BR" sz="1600" b="0" i="0" u="none" strike="noStrike" kern="1200" cap="none" spc="0" normalizeH="0" baseline="0" noProof="0" dirty="0" smtClean="0">
                <a:ln>
                  <a:noFill/>
                </a:ln>
                <a:effectLst/>
                <a:uLnTx/>
                <a:uFillTx/>
                <a:latin typeface="+mn-lt"/>
                <a:ea typeface="+mn-ea"/>
                <a:cs typeface="+mn-cs"/>
                <a:hlinkClick r:id="rId14"/>
              </a:rPr>
              <a:t>http://revistaescola.abril.com.br/</a:t>
            </a:r>
            <a:endParaRPr kumimoji="0" lang="pt-BR" sz="1600" b="0" i="0" u="none" strike="noStrike" kern="1200" cap="none" spc="0" normalizeH="0" baseline="0" noProof="0" dirty="0" smtClean="0">
              <a:ln>
                <a:noFill/>
              </a:ln>
              <a:effectLst/>
              <a:uLnTx/>
              <a:uFillTx/>
              <a:latin typeface="+mn-lt"/>
              <a:ea typeface="+mn-ea"/>
              <a:cs typeface="+mn-cs"/>
            </a:endParaRPr>
          </a:p>
          <a:p>
            <a:pPr marL="0" marR="0" lvl="0" indent="0" defTabSz="914400" rtl="0" eaLnBrk="0" fontAlgn="base" latinLnBrk="0" hangingPunct="0">
              <a:lnSpc>
                <a:spcPct val="100000"/>
              </a:lnSpc>
              <a:spcBef>
                <a:spcPct val="20000"/>
              </a:spcBef>
              <a:spcAft>
                <a:spcPct val="0"/>
              </a:spcAft>
              <a:buClrTx/>
              <a:buSzTx/>
              <a:buFont typeface="Arial" charset="0"/>
              <a:buNone/>
              <a:tabLst/>
              <a:defRPr/>
            </a:pPr>
            <a:r>
              <a:rPr kumimoji="0" lang="pt-BR" sz="1600" b="0" i="0" u="none" strike="noStrike" kern="1200" cap="none" spc="0" normalizeH="0" baseline="0" noProof="0" dirty="0" smtClean="0">
                <a:ln>
                  <a:noFill/>
                </a:ln>
                <a:effectLst/>
                <a:uLnTx/>
                <a:uFillTx/>
                <a:latin typeface="+mn-lt"/>
                <a:ea typeface="+mn-ea"/>
                <a:cs typeface="+mn-cs"/>
              </a:rPr>
              <a:t>Só Matemática - </a:t>
            </a:r>
            <a:r>
              <a:rPr kumimoji="0" lang="pt-BR" sz="1600" b="0" i="0" u="none" strike="noStrike" kern="1200" cap="none" spc="0" normalizeH="0" baseline="0" noProof="0" dirty="0" smtClean="0">
                <a:ln>
                  <a:noFill/>
                </a:ln>
                <a:effectLst/>
                <a:uLnTx/>
                <a:uFillTx/>
                <a:latin typeface="+mn-lt"/>
                <a:ea typeface="+mn-ea"/>
                <a:cs typeface="+mn-cs"/>
                <a:hlinkClick r:id="rId15"/>
              </a:rPr>
              <a:t>http://www.somatematica.com.br/</a:t>
            </a:r>
            <a:endParaRPr kumimoji="0" lang="pt-BR" sz="1600" b="0" i="0" u="none" strike="noStrike" kern="1200" cap="none" spc="0" normalizeH="0" baseline="0" noProof="0" dirty="0" smtClean="0">
              <a:ln>
                <a:noFill/>
              </a:ln>
              <a:effectLst/>
              <a:uLnTx/>
              <a:uFillTx/>
              <a:latin typeface="+mn-lt"/>
              <a:ea typeface="+mn-ea"/>
              <a:cs typeface="+mn-cs"/>
            </a:endParaRPr>
          </a:p>
          <a:p>
            <a:pPr marL="0" marR="0" lvl="0" indent="0" defTabSz="914400" rtl="0" eaLnBrk="0" fontAlgn="base" latinLnBrk="0" hangingPunct="0">
              <a:lnSpc>
                <a:spcPct val="100000"/>
              </a:lnSpc>
              <a:spcBef>
                <a:spcPct val="20000"/>
              </a:spcBef>
              <a:spcAft>
                <a:spcPct val="0"/>
              </a:spcAft>
              <a:buClrTx/>
              <a:buSzTx/>
              <a:buFont typeface="Arial" charset="0"/>
              <a:buNone/>
              <a:tabLst/>
              <a:defRPr/>
            </a:pPr>
            <a:r>
              <a:rPr kumimoji="0" lang="pt-BR" sz="1600" b="0" i="0" u="none" strike="noStrike" kern="1200" cap="none" spc="0" normalizeH="0" baseline="0" noProof="0" dirty="0" smtClean="0">
                <a:ln>
                  <a:noFill/>
                </a:ln>
                <a:effectLst/>
                <a:uLnTx/>
                <a:uFillTx/>
                <a:latin typeface="+mn-lt"/>
                <a:ea typeface="+mn-ea"/>
                <a:cs typeface="+mn-cs"/>
              </a:rPr>
              <a:t>Revista Brasileira de História da Matemática - </a:t>
            </a:r>
            <a:r>
              <a:rPr kumimoji="0" lang="pt-BR" sz="1600" b="0" i="0" u="none" strike="noStrike" kern="1200" cap="none" spc="0" normalizeH="0" baseline="0" noProof="0" dirty="0" smtClean="0">
                <a:ln>
                  <a:noFill/>
                </a:ln>
                <a:effectLst/>
                <a:uLnTx/>
                <a:uFillTx/>
                <a:latin typeface="+mn-lt"/>
                <a:ea typeface="+mn-ea"/>
                <a:cs typeface="+mn-cs"/>
                <a:hlinkClick r:id="rId16"/>
              </a:rPr>
              <a:t>http://www.sbhmat.com.br/</a:t>
            </a:r>
            <a:endParaRPr kumimoji="0" lang="pt-BR" sz="1600" b="0" i="0" u="none" strike="noStrike" kern="1200" cap="none" spc="0" normalizeH="0" baseline="0" noProof="0" dirty="0" smtClean="0">
              <a:ln>
                <a:noFill/>
              </a:ln>
              <a:effectLst/>
              <a:uLnTx/>
              <a:uFillTx/>
              <a:latin typeface="+mn-lt"/>
              <a:ea typeface="+mn-ea"/>
              <a:cs typeface="+mn-cs"/>
            </a:endParaRPr>
          </a:p>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pt-BR" sz="1600" b="0" i="0" u="none" strike="noStrike" kern="1200" cap="none" spc="0" normalizeH="0" baseline="0" noProof="0" dirty="0" smtClean="0">
              <a:ln>
                <a:noFill/>
              </a:ln>
              <a:solidFill>
                <a:schemeClr val="tx1">
                  <a:tint val="75000"/>
                </a:schemeClr>
              </a:solidFill>
              <a:effectLst/>
              <a:uLnTx/>
              <a:uFillTx/>
              <a:latin typeface="+mn-lt"/>
              <a:ea typeface="+mn-ea"/>
              <a:cs typeface="+mn-cs"/>
            </a:endParaRPr>
          </a:p>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endParaRPr kumimoji="0" lang="pt-BR" sz="3200" b="0" i="0" u="none" strike="noStrike" kern="1200" cap="none" spc="0" normalizeH="0" baseline="0" noProof="0" dirty="0" smtClean="0">
              <a:ln>
                <a:noFill/>
              </a:ln>
              <a:solidFill>
                <a:srgbClr val="002060"/>
              </a:solidFill>
              <a:effectLst/>
              <a:uLnTx/>
              <a:uFillTx/>
              <a:latin typeface="+mn-lt"/>
              <a:ea typeface="+mn-ea"/>
              <a:cs typeface="+mn-cs"/>
            </a:endParaRPr>
          </a:p>
          <a:p>
            <a:pPr marL="514350" marR="0" lvl="0" indent="-514350" algn="just" defTabSz="914400" rtl="0" eaLnBrk="0" fontAlgn="base" latinLnBrk="0" hangingPunct="0">
              <a:lnSpc>
                <a:spcPct val="100000"/>
              </a:lnSpc>
              <a:spcBef>
                <a:spcPct val="20000"/>
              </a:spcBef>
              <a:spcAft>
                <a:spcPct val="0"/>
              </a:spcAft>
              <a:buClrTx/>
              <a:buSzTx/>
              <a:buFont typeface="Arial" charset="0"/>
              <a:buNone/>
              <a:tabLst/>
              <a:defRPr/>
            </a:pPr>
            <a:endParaRPr kumimoji="0" lang="pt-BR" sz="3200" b="0" i="0" u="none" strike="noStrike" kern="1200" cap="none" spc="0" normalizeH="0" baseline="0" noProof="0" dirty="0" smtClean="0">
              <a:ln>
                <a:noFill/>
              </a:ln>
              <a:solidFill>
                <a:srgbClr val="FF0000"/>
              </a:solidFill>
              <a:effectLst/>
              <a:uLnTx/>
              <a:uFillTx/>
              <a:latin typeface="+mn-lt"/>
              <a:ea typeface="+mn-ea"/>
              <a:cs typeface="+mn-cs"/>
            </a:endParaRPr>
          </a:p>
          <a:p>
            <a:pPr marL="514350" marR="0" lvl="0" indent="-514350" algn="just" defTabSz="914400" rtl="0" eaLnBrk="0" fontAlgn="base" latinLnBrk="0" hangingPunct="0">
              <a:lnSpc>
                <a:spcPct val="100000"/>
              </a:lnSpc>
              <a:spcBef>
                <a:spcPct val="20000"/>
              </a:spcBef>
              <a:spcAft>
                <a:spcPct val="0"/>
              </a:spcAft>
              <a:buClrTx/>
              <a:buSzTx/>
              <a:buFont typeface="Arial" charset="0"/>
              <a:buNone/>
              <a:tabLst/>
              <a:defRPr/>
            </a:pPr>
            <a:endParaRPr kumimoji="0" lang="pt-BR" sz="3200" b="0" i="0" u="none" strike="noStrike" kern="1200" cap="none" spc="0" normalizeH="0" baseline="0" noProof="0" dirty="0" smtClean="0">
              <a:ln>
                <a:noFill/>
              </a:ln>
              <a:solidFill>
                <a:srgbClr val="FF0000"/>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CaixaDeTexto 3"/>
          <p:cNvSpPr txBox="1">
            <a:spLocks noChangeArrowheads="1"/>
          </p:cNvSpPr>
          <p:nvPr/>
        </p:nvSpPr>
        <p:spPr bwMode="auto">
          <a:xfrm>
            <a:off x="179388" y="0"/>
            <a:ext cx="6121400" cy="923925"/>
          </a:xfrm>
          <a:prstGeom prst="rect">
            <a:avLst/>
          </a:prstGeom>
          <a:noFill/>
          <a:ln w="9525">
            <a:noFill/>
            <a:miter lim="800000"/>
            <a:headEnd/>
            <a:tailEnd/>
          </a:ln>
        </p:spPr>
        <p:txBody>
          <a:bodyPr>
            <a:spAutoFit/>
          </a:bodyPr>
          <a:lstStyle/>
          <a:p>
            <a:r>
              <a:rPr lang="pt-BR" b="1" dirty="0">
                <a:solidFill>
                  <a:schemeClr val="bg1"/>
                </a:solidFill>
                <a:latin typeface="Calibri" pitchFamily="34" charset="0"/>
              </a:rPr>
              <a:t>MATEMÁTICA, </a:t>
            </a:r>
            <a:r>
              <a:rPr lang="pt-BR" b="1" dirty="0">
                <a:solidFill>
                  <a:schemeClr val="bg1"/>
                </a:solidFill>
                <a:latin typeface="Calibri" pitchFamily="34" charset="0"/>
              </a:rPr>
              <a:t>6º Ano do Ensino Fundamental</a:t>
            </a:r>
            <a:endParaRPr lang="pt-BR" b="1" dirty="0">
              <a:solidFill>
                <a:schemeClr val="bg1"/>
              </a:solidFill>
              <a:latin typeface="Calibri" pitchFamily="34" charset="0"/>
            </a:endParaRPr>
          </a:p>
          <a:p>
            <a:r>
              <a:rPr lang="pt-BR" dirty="0">
                <a:solidFill>
                  <a:schemeClr val="bg1"/>
                </a:solidFill>
                <a:latin typeface="Calibri" pitchFamily="34" charset="0"/>
              </a:rPr>
              <a:t>Operações com números naturais: adição, subtração – resolução de problemas </a:t>
            </a:r>
          </a:p>
        </p:txBody>
      </p:sp>
      <p:sp>
        <p:nvSpPr>
          <p:cNvPr id="38915" name="CaixaDeTexto 3"/>
          <p:cNvSpPr txBox="1">
            <a:spLocks noChangeArrowheads="1"/>
          </p:cNvSpPr>
          <p:nvPr/>
        </p:nvSpPr>
        <p:spPr bwMode="auto">
          <a:xfrm>
            <a:off x="250825" y="981075"/>
            <a:ext cx="8424863" cy="584200"/>
          </a:xfrm>
          <a:prstGeom prst="rect">
            <a:avLst/>
          </a:prstGeom>
          <a:noFill/>
          <a:ln w="9525">
            <a:noFill/>
            <a:miter lim="800000"/>
            <a:headEnd/>
            <a:tailEnd/>
          </a:ln>
        </p:spPr>
        <p:txBody>
          <a:bodyPr>
            <a:spAutoFit/>
          </a:bodyPr>
          <a:lstStyle/>
          <a:p>
            <a:pPr algn="ctr"/>
            <a:r>
              <a:rPr lang="pt-BR" sz="3200">
                <a:solidFill>
                  <a:srgbClr val="FF0000"/>
                </a:solidFill>
              </a:rPr>
              <a:t>Sugestão de vídeo para o/a professor/a</a:t>
            </a:r>
          </a:p>
        </p:txBody>
      </p:sp>
      <p:sp>
        <p:nvSpPr>
          <p:cNvPr id="38916" name="CaixaDeTexto 10"/>
          <p:cNvSpPr txBox="1">
            <a:spLocks noChangeArrowheads="1"/>
          </p:cNvSpPr>
          <p:nvPr/>
        </p:nvSpPr>
        <p:spPr bwMode="auto">
          <a:xfrm>
            <a:off x="323850" y="2492375"/>
            <a:ext cx="8569325" cy="658813"/>
          </a:xfrm>
          <a:prstGeom prst="rect">
            <a:avLst/>
          </a:prstGeom>
          <a:noFill/>
          <a:ln w="9525">
            <a:noFill/>
            <a:miter lim="800000"/>
            <a:headEnd/>
            <a:tailEnd/>
          </a:ln>
        </p:spPr>
        <p:txBody>
          <a:bodyPr>
            <a:spAutoFit/>
          </a:bodyPr>
          <a:lstStyle/>
          <a:p>
            <a:pPr algn="ctr">
              <a:lnSpc>
                <a:spcPct val="150000"/>
              </a:lnSpc>
            </a:pPr>
            <a:r>
              <a:rPr lang="pt-BR" sz="2800">
                <a:solidFill>
                  <a:srgbClr val="102766"/>
                </a:solidFill>
              </a:rPr>
              <a:t>O SIGNIFICADO DAS OPERAÇÕES</a:t>
            </a:r>
            <a:endParaRPr lang="pt-BR" sz="2800">
              <a:solidFill>
                <a:srgbClr val="002060"/>
              </a:solidFill>
            </a:endParaRPr>
          </a:p>
        </p:txBody>
      </p:sp>
      <p:sp>
        <p:nvSpPr>
          <p:cNvPr id="38917" name="Retângulo 7"/>
          <p:cNvSpPr>
            <a:spLocks noChangeArrowheads="1"/>
          </p:cNvSpPr>
          <p:nvPr/>
        </p:nvSpPr>
        <p:spPr bwMode="auto">
          <a:xfrm>
            <a:off x="1187450" y="5013325"/>
            <a:ext cx="6794500" cy="276225"/>
          </a:xfrm>
          <a:prstGeom prst="rect">
            <a:avLst/>
          </a:prstGeom>
          <a:noFill/>
          <a:ln w="9525">
            <a:noFill/>
            <a:miter lim="800000"/>
            <a:headEnd/>
            <a:tailEnd/>
          </a:ln>
        </p:spPr>
        <p:txBody>
          <a:bodyPr wrap="none">
            <a:spAutoFit/>
          </a:bodyPr>
          <a:lstStyle/>
          <a:p>
            <a:r>
              <a:rPr lang="pt-BR" sz="1200">
                <a:hlinkClick r:id="rId3"/>
              </a:rPr>
              <a:t>http://www.dominiopublico.gov.br/pesquisa/DetalheObraForm.do?select_action=&amp;co_obra=50483</a:t>
            </a:r>
            <a:endParaRPr lang="pt-BR" sz="1200"/>
          </a:p>
        </p:txBody>
      </p:sp>
      <p:sp>
        <p:nvSpPr>
          <p:cNvPr id="38918" name="CaixaDeTexto 8"/>
          <p:cNvSpPr txBox="1">
            <a:spLocks noChangeArrowheads="1"/>
          </p:cNvSpPr>
          <p:nvPr/>
        </p:nvSpPr>
        <p:spPr bwMode="auto">
          <a:xfrm>
            <a:off x="1187450" y="4149725"/>
            <a:ext cx="4352925" cy="368300"/>
          </a:xfrm>
          <a:prstGeom prst="rect">
            <a:avLst/>
          </a:prstGeom>
          <a:noFill/>
          <a:ln w="9525">
            <a:noFill/>
            <a:miter lim="800000"/>
            <a:headEnd/>
            <a:tailEnd/>
          </a:ln>
        </p:spPr>
        <p:txBody>
          <a:bodyPr wrap="none">
            <a:spAutoFit/>
          </a:bodyPr>
          <a:lstStyle/>
          <a:p>
            <a:r>
              <a:rPr lang="pt-BR"/>
              <a:t>Publicado e disponível gratuitamente em</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CaixaDeTexto 3"/>
          <p:cNvSpPr txBox="1">
            <a:spLocks noChangeArrowheads="1"/>
          </p:cNvSpPr>
          <p:nvPr/>
        </p:nvSpPr>
        <p:spPr bwMode="auto">
          <a:xfrm>
            <a:off x="179388" y="0"/>
            <a:ext cx="6121400" cy="923925"/>
          </a:xfrm>
          <a:prstGeom prst="rect">
            <a:avLst/>
          </a:prstGeom>
          <a:noFill/>
          <a:ln w="9525">
            <a:noFill/>
            <a:miter lim="800000"/>
            <a:headEnd/>
            <a:tailEnd/>
          </a:ln>
        </p:spPr>
        <p:txBody>
          <a:bodyPr>
            <a:spAutoFit/>
          </a:bodyPr>
          <a:lstStyle/>
          <a:p>
            <a:r>
              <a:rPr lang="pt-BR" b="1" dirty="0">
                <a:solidFill>
                  <a:schemeClr val="bg1"/>
                </a:solidFill>
                <a:latin typeface="Calibri" pitchFamily="34" charset="0"/>
              </a:rPr>
              <a:t>MATEMÁTICA, </a:t>
            </a:r>
            <a:r>
              <a:rPr lang="pt-BR" b="1" dirty="0">
                <a:solidFill>
                  <a:schemeClr val="bg1"/>
                </a:solidFill>
                <a:latin typeface="Calibri" pitchFamily="34" charset="0"/>
              </a:rPr>
              <a:t>6º Ano do Ensino Fundamental</a:t>
            </a:r>
            <a:endParaRPr lang="pt-BR" b="1" dirty="0">
              <a:solidFill>
                <a:schemeClr val="bg1"/>
              </a:solidFill>
              <a:latin typeface="Calibri" pitchFamily="34" charset="0"/>
            </a:endParaRPr>
          </a:p>
          <a:p>
            <a:r>
              <a:rPr lang="pt-BR" dirty="0">
                <a:solidFill>
                  <a:schemeClr val="bg1"/>
                </a:solidFill>
                <a:latin typeface="Calibri" pitchFamily="34" charset="0"/>
              </a:rPr>
              <a:t>Operações com números naturais: adição, subtração – resolução de problemas </a:t>
            </a:r>
          </a:p>
        </p:txBody>
      </p:sp>
      <p:sp>
        <p:nvSpPr>
          <p:cNvPr id="38915" name="CaixaDeTexto 3"/>
          <p:cNvSpPr txBox="1">
            <a:spLocks noChangeArrowheads="1"/>
          </p:cNvSpPr>
          <p:nvPr/>
        </p:nvSpPr>
        <p:spPr bwMode="auto">
          <a:xfrm>
            <a:off x="250825" y="981075"/>
            <a:ext cx="8424863" cy="584200"/>
          </a:xfrm>
          <a:prstGeom prst="rect">
            <a:avLst/>
          </a:prstGeom>
          <a:noFill/>
          <a:ln w="9525">
            <a:noFill/>
            <a:miter lim="800000"/>
            <a:headEnd/>
            <a:tailEnd/>
          </a:ln>
        </p:spPr>
        <p:txBody>
          <a:bodyPr>
            <a:spAutoFit/>
          </a:bodyPr>
          <a:lstStyle/>
          <a:p>
            <a:pPr algn="ctr"/>
            <a:r>
              <a:rPr lang="pt-BR" sz="3200" dirty="0" smtClean="0">
                <a:solidFill>
                  <a:srgbClr val="FF0000"/>
                </a:solidFill>
              </a:rPr>
              <a:t>Referências</a:t>
            </a:r>
            <a:endParaRPr lang="pt-BR" sz="3200" dirty="0">
              <a:solidFill>
                <a:srgbClr val="FF0000"/>
              </a:solidFill>
            </a:endParaRPr>
          </a:p>
        </p:txBody>
      </p:sp>
      <p:sp>
        <p:nvSpPr>
          <p:cNvPr id="7" name="Espaço Reservado para Conteúdo 4"/>
          <p:cNvSpPr txBox="1">
            <a:spLocks/>
          </p:cNvSpPr>
          <p:nvPr/>
        </p:nvSpPr>
        <p:spPr bwMode="auto">
          <a:xfrm>
            <a:off x="395536" y="1844824"/>
            <a:ext cx="8496944" cy="42484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0" fontAlgn="base" latinLnBrk="0" hangingPunct="0">
              <a:lnSpc>
                <a:spcPct val="100000"/>
              </a:lnSpc>
              <a:spcBef>
                <a:spcPct val="20000"/>
              </a:spcBef>
              <a:spcAft>
                <a:spcPct val="0"/>
              </a:spcAft>
              <a:buClrTx/>
              <a:buSzTx/>
              <a:buFont typeface="Arial" charset="0"/>
              <a:buNone/>
              <a:tabLst/>
              <a:defRPr/>
            </a:pPr>
            <a:r>
              <a:rPr kumimoji="0" lang="pt-BR" sz="1400" b="0" i="0" u="none" strike="noStrike" kern="1200" cap="none" spc="0" normalizeH="0" baseline="0" noProof="0" dirty="0" smtClean="0">
                <a:ln>
                  <a:noFill/>
                </a:ln>
                <a:effectLst/>
                <a:uLnTx/>
                <a:uFillTx/>
                <a:latin typeface="+mn-lt"/>
                <a:ea typeface="+mn-ea"/>
                <a:cs typeface="+mn-cs"/>
              </a:rPr>
              <a:t>MAGINA, Sandra; CAMPOS, Tânia; NUNES, Terezinha; GITIRANA, Verônica. Repensando Adição e Subtração. São Paulo, PROEM, 2008. </a:t>
            </a:r>
          </a:p>
          <a:p>
            <a:pPr marL="0" marR="0" lvl="0" indent="0" algn="just" defTabSz="914400" rtl="0" eaLnBrk="0" fontAlgn="base" latinLnBrk="0" hangingPunct="0">
              <a:lnSpc>
                <a:spcPct val="100000"/>
              </a:lnSpc>
              <a:spcBef>
                <a:spcPct val="20000"/>
              </a:spcBef>
              <a:spcAft>
                <a:spcPct val="0"/>
              </a:spcAft>
              <a:buClrTx/>
              <a:buSzTx/>
              <a:buFont typeface="Arial" charset="0"/>
              <a:buNone/>
              <a:tabLst/>
              <a:defRPr/>
            </a:pPr>
            <a:endParaRPr kumimoji="0" lang="pt-BR" sz="1400" b="0" i="0" u="none" strike="noStrike" kern="1200" cap="none" spc="0" normalizeH="0" baseline="0" noProof="0" dirty="0" smtClean="0">
              <a:ln>
                <a:noFill/>
              </a:ln>
              <a:effectLst/>
              <a:uLnTx/>
              <a:uFillTx/>
              <a:latin typeface="+mn-lt"/>
              <a:ea typeface="+mn-ea"/>
              <a:cs typeface="+mn-cs"/>
            </a:endParaRPr>
          </a:p>
          <a:p>
            <a:pPr marL="0" marR="0" lvl="0" indent="0" algn="just" defTabSz="914400" rtl="0" eaLnBrk="0" fontAlgn="base" latinLnBrk="0" hangingPunct="0">
              <a:lnSpc>
                <a:spcPct val="100000"/>
              </a:lnSpc>
              <a:spcBef>
                <a:spcPct val="20000"/>
              </a:spcBef>
              <a:spcAft>
                <a:spcPct val="0"/>
              </a:spcAft>
              <a:buClrTx/>
              <a:buSzTx/>
              <a:buFont typeface="Arial" charset="0"/>
              <a:buNone/>
              <a:tabLst/>
              <a:defRPr/>
            </a:pPr>
            <a:r>
              <a:rPr kumimoji="0" lang="pt-BR" sz="1400" b="0" i="0" u="none" strike="noStrike" kern="1200" cap="none" spc="0" normalizeH="0" baseline="0" noProof="0" dirty="0" smtClean="0">
                <a:ln>
                  <a:noFill/>
                </a:ln>
                <a:effectLst/>
                <a:uLnTx/>
                <a:uFillTx/>
                <a:latin typeface="+mn-lt"/>
                <a:ea typeface="+mn-ea"/>
                <a:cs typeface="+mn-cs"/>
              </a:rPr>
              <a:t>DANTE, Luiz Roberto. Tudo é Matemática. 2.ed. 5ª série. São Paulo: Ática, 2007.</a:t>
            </a:r>
          </a:p>
          <a:p>
            <a:pPr marL="0" marR="0" lvl="0" indent="0" algn="just" defTabSz="914400" rtl="0" eaLnBrk="0" fontAlgn="base" latinLnBrk="0" hangingPunct="0">
              <a:lnSpc>
                <a:spcPct val="100000"/>
              </a:lnSpc>
              <a:spcBef>
                <a:spcPct val="20000"/>
              </a:spcBef>
              <a:spcAft>
                <a:spcPct val="0"/>
              </a:spcAft>
              <a:buClrTx/>
              <a:buSzTx/>
              <a:buFont typeface="Arial" charset="0"/>
              <a:buNone/>
              <a:tabLst/>
              <a:defRPr/>
            </a:pPr>
            <a:endParaRPr kumimoji="0" lang="pt-BR" sz="1400" b="0" i="0" u="none" strike="noStrike" kern="1200" cap="none" spc="0" normalizeH="0" baseline="0" noProof="0" dirty="0" smtClean="0">
              <a:ln>
                <a:noFill/>
              </a:ln>
              <a:effectLst/>
              <a:uLnTx/>
              <a:uFillTx/>
              <a:latin typeface="+mn-lt"/>
              <a:ea typeface="+mn-ea"/>
              <a:cs typeface="+mn-cs"/>
            </a:endParaRPr>
          </a:p>
          <a:p>
            <a:pPr algn="just" eaLnBrk="0" hangingPunct="0">
              <a:spcBef>
                <a:spcPct val="20000"/>
              </a:spcBef>
            </a:pPr>
            <a:r>
              <a:rPr lang="pt-BR" sz="1400" dirty="0" smtClean="0"/>
              <a:t>MORI, Iracema; ONAGA, Dulce </a:t>
            </a:r>
            <a:r>
              <a:rPr lang="pt-BR" sz="1400" dirty="0" err="1" smtClean="0"/>
              <a:t>Satiko</a:t>
            </a:r>
            <a:r>
              <a:rPr lang="pt-BR" sz="1400" dirty="0" smtClean="0"/>
              <a:t>. </a:t>
            </a:r>
            <a:r>
              <a:rPr lang="pt-BR" sz="1400" dirty="0" err="1" smtClean="0"/>
              <a:t>Matematica</a:t>
            </a:r>
            <a:r>
              <a:rPr lang="pt-BR" sz="1400" dirty="0" smtClean="0"/>
              <a:t> ideias e desafios. São </a:t>
            </a:r>
            <a:r>
              <a:rPr lang="pt-BR" sz="1400" dirty="0"/>
              <a:t>Paulo: </a:t>
            </a:r>
            <a:r>
              <a:rPr lang="pt-BR" sz="1400" dirty="0" smtClean="0"/>
              <a:t>Saraiva, </a:t>
            </a:r>
            <a:r>
              <a:rPr lang="pt-BR" sz="1400" dirty="0"/>
              <a:t>2007.</a:t>
            </a:r>
          </a:p>
          <a:p>
            <a:pPr marL="0" marR="0" lvl="0" indent="0" algn="just" defTabSz="914400" rtl="0" eaLnBrk="0" fontAlgn="base" latinLnBrk="0" hangingPunct="0">
              <a:lnSpc>
                <a:spcPct val="100000"/>
              </a:lnSpc>
              <a:spcBef>
                <a:spcPct val="20000"/>
              </a:spcBef>
              <a:spcAft>
                <a:spcPct val="0"/>
              </a:spcAft>
              <a:buClrTx/>
              <a:buSzTx/>
              <a:buFont typeface="Arial" charset="0"/>
              <a:buNone/>
              <a:tabLst/>
              <a:defRPr/>
            </a:pPr>
            <a:endParaRPr kumimoji="0" lang="pt-BR" sz="1400" b="0" i="0" u="none" strike="noStrike" kern="1200" cap="none" spc="0" normalizeH="0" baseline="0" noProof="0" dirty="0" smtClean="0">
              <a:ln>
                <a:noFill/>
              </a:ln>
              <a:effectLst/>
              <a:uLnTx/>
              <a:uFillTx/>
              <a:latin typeface="+mn-lt"/>
              <a:ea typeface="+mn-ea"/>
              <a:cs typeface="+mn-cs"/>
            </a:endParaRPr>
          </a:p>
          <a:p>
            <a:pPr algn="just" eaLnBrk="0" hangingPunct="0">
              <a:spcBef>
                <a:spcPct val="20000"/>
              </a:spcBef>
            </a:pPr>
            <a:r>
              <a:rPr lang="pt-BR" sz="1400" dirty="0" smtClean="0"/>
              <a:t>BIGODE, Antônio José Lopes. Matemática Hoje é Feita Assim. São </a:t>
            </a:r>
            <a:r>
              <a:rPr lang="pt-BR" sz="1400" dirty="0"/>
              <a:t>Paulo: </a:t>
            </a:r>
            <a:r>
              <a:rPr lang="pt-BR" sz="1400" dirty="0" smtClean="0"/>
              <a:t>FTD, 2000.</a:t>
            </a:r>
            <a:endParaRPr lang="pt-BR" sz="1400" dirty="0"/>
          </a:p>
          <a:p>
            <a:pPr marL="0" marR="0" lvl="0" indent="0" algn="just" defTabSz="914400" rtl="0" eaLnBrk="0" fontAlgn="base" latinLnBrk="0" hangingPunct="0">
              <a:lnSpc>
                <a:spcPct val="100000"/>
              </a:lnSpc>
              <a:spcBef>
                <a:spcPct val="20000"/>
              </a:spcBef>
              <a:spcAft>
                <a:spcPct val="0"/>
              </a:spcAft>
              <a:buClrTx/>
              <a:buSzTx/>
              <a:buFont typeface="Arial" charset="0"/>
              <a:buNone/>
              <a:tabLst/>
              <a:defRPr/>
            </a:pPr>
            <a:endParaRPr kumimoji="0" lang="pt-BR" sz="1400" b="0" i="0" u="none" strike="noStrike" kern="1200" cap="none" spc="0" normalizeH="0" baseline="0" noProof="0" dirty="0" smtClean="0">
              <a:ln>
                <a:noFill/>
              </a:ln>
              <a:effectLst/>
              <a:uLnTx/>
              <a:uFillTx/>
              <a:latin typeface="+mn-lt"/>
              <a:ea typeface="+mn-ea"/>
              <a:cs typeface="+mn-cs"/>
            </a:endParaRPr>
          </a:p>
          <a:p>
            <a:pPr lvl="0" algn="just" eaLnBrk="0" hangingPunct="0">
              <a:spcBef>
                <a:spcPct val="20000"/>
              </a:spcBef>
            </a:pPr>
            <a:r>
              <a:rPr lang="pt-BR" sz="1400" dirty="0"/>
              <a:t>DANTE, Luiz Roberto. </a:t>
            </a:r>
            <a:r>
              <a:rPr lang="pt-BR" sz="1400" dirty="0" smtClean="0"/>
              <a:t>Formulação e Resolução de Problemas de Matemática. </a:t>
            </a:r>
            <a:r>
              <a:rPr lang="pt-BR" sz="1400" dirty="0"/>
              <a:t>São Paulo: Ática, </a:t>
            </a:r>
            <a:r>
              <a:rPr lang="pt-BR" sz="1400" dirty="0" smtClean="0"/>
              <a:t>2010.</a:t>
            </a:r>
            <a:endParaRPr lang="pt-BR" sz="1400" dirty="0"/>
          </a:p>
          <a:p>
            <a:pPr algn="just" eaLnBrk="0" hangingPunct="0">
              <a:spcBef>
                <a:spcPct val="20000"/>
              </a:spcBef>
            </a:pPr>
            <a:endParaRPr lang="pt-BR" sz="1400" dirty="0" smtClean="0"/>
          </a:p>
          <a:p>
            <a:pPr algn="just" eaLnBrk="0" hangingPunct="0">
              <a:spcBef>
                <a:spcPct val="20000"/>
              </a:spcBef>
            </a:pPr>
            <a:r>
              <a:rPr lang="pt-BR" sz="1400" dirty="0" smtClean="0"/>
              <a:t>BERTON, Ivani da Cunha Borges; ITACARAMBI, Ruth Ribas. Números, Brincadeiras e Jogos.. </a:t>
            </a:r>
            <a:r>
              <a:rPr lang="pt-BR" sz="1400" dirty="0"/>
              <a:t>São Paulo: </a:t>
            </a:r>
            <a:r>
              <a:rPr lang="pt-BR" sz="1400" dirty="0" smtClean="0"/>
              <a:t>Livraria da Física, 2009.</a:t>
            </a:r>
            <a:endParaRPr lang="pt-BR" sz="1400" dirty="0"/>
          </a:p>
          <a:p>
            <a:pPr marL="0" marR="0" lvl="0" indent="0" algn="just" defTabSz="914400" rtl="0" eaLnBrk="0" fontAlgn="base" latinLnBrk="0" hangingPunct="0">
              <a:lnSpc>
                <a:spcPct val="100000"/>
              </a:lnSpc>
              <a:spcBef>
                <a:spcPct val="20000"/>
              </a:spcBef>
              <a:spcAft>
                <a:spcPct val="0"/>
              </a:spcAft>
              <a:buClrTx/>
              <a:buSzTx/>
              <a:buFont typeface="Arial" charset="0"/>
              <a:buNone/>
              <a:tabLst/>
              <a:defRPr/>
            </a:pPr>
            <a:endParaRPr kumimoji="0" lang="pt-BR" sz="1400" b="0" i="0" u="none" strike="noStrike" kern="1200" cap="none" spc="0" normalizeH="0" baseline="0" noProof="0" dirty="0" smtClean="0">
              <a:ln>
                <a:noFill/>
              </a:ln>
              <a:effectLst/>
              <a:uLnTx/>
              <a:uFillTx/>
              <a:latin typeface="+mn-lt"/>
              <a:ea typeface="+mn-ea"/>
              <a:cs typeface="+mn-cs"/>
            </a:endParaRPr>
          </a:p>
          <a:p>
            <a:pPr marL="0" marR="0" lvl="0" indent="0" algn="just" defTabSz="914400" rtl="0" eaLnBrk="0" fontAlgn="base" latinLnBrk="0" hangingPunct="0">
              <a:lnSpc>
                <a:spcPct val="100000"/>
              </a:lnSpc>
              <a:spcBef>
                <a:spcPct val="20000"/>
              </a:spcBef>
              <a:spcAft>
                <a:spcPct val="0"/>
              </a:spcAft>
              <a:buClrTx/>
              <a:buSzTx/>
              <a:buFont typeface="Arial" charset="0"/>
              <a:buNone/>
              <a:tabLst/>
              <a:defRPr/>
            </a:pPr>
            <a:r>
              <a:rPr kumimoji="0" lang="pt-BR" sz="1400" b="0" i="0" u="none" strike="noStrike" kern="1200" cap="none" spc="0" normalizeH="0" baseline="0" noProof="0" dirty="0" smtClean="0">
                <a:ln>
                  <a:noFill/>
                </a:ln>
                <a:effectLst/>
                <a:uLnTx/>
                <a:uFillTx/>
                <a:latin typeface="+mn-lt"/>
                <a:ea typeface="+mn-ea"/>
                <a:cs typeface="+mn-cs"/>
              </a:rPr>
              <a:t>PERNAMBUCO. Base Curricular Comum para as redes públicas de ensino: matemática. Recife: SE, 2008.</a:t>
            </a:r>
          </a:p>
          <a:p>
            <a:pPr marL="0" marR="0" lvl="0" indent="0" algn="just" defTabSz="914400" rtl="0" eaLnBrk="0" fontAlgn="base" latinLnBrk="0" hangingPunct="0">
              <a:lnSpc>
                <a:spcPct val="100000"/>
              </a:lnSpc>
              <a:spcBef>
                <a:spcPct val="20000"/>
              </a:spcBef>
              <a:spcAft>
                <a:spcPct val="0"/>
              </a:spcAft>
              <a:buClrTx/>
              <a:buSzTx/>
              <a:buFont typeface="Arial" charset="0"/>
              <a:buNone/>
              <a:tabLst/>
              <a:defRPr/>
            </a:pPr>
            <a:endParaRPr kumimoji="0" lang="pt-BR" sz="1400" b="0" i="0" u="none" strike="noStrike" kern="1200" cap="none" spc="0" normalizeH="0" baseline="0" noProof="0" dirty="0" smtClean="0">
              <a:ln>
                <a:noFill/>
              </a:ln>
              <a:effectLst/>
              <a:uLnTx/>
              <a:uFillTx/>
              <a:latin typeface="+mn-lt"/>
              <a:ea typeface="+mn-ea"/>
              <a:cs typeface="+mn-cs"/>
            </a:endParaRPr>
          </a:p>
          <a:p>
            <a:pPr marL="0" marR="0" lvl="0" indent="0" algn="just" defTabSz="914400" rtl="0" eaLnBrk="0" fontAlgn="base" latinLnBrk="0" hangingPunct="0">
              <a:lnSpc>
                <a:spcPct val="100000"/>
              </a:lnSpc>
              <a:spcBef>
                <a:spcPct val="20000"/>
              </a:spcBef>
              <a:spcAft>
                <a:spcPct val="0"/>
              </a:spcAft>
              <a:buClrTx/>
              <a:buSzTx/>
              <a:buFont typeface="Arial" charset="0"/>
              <a:buNone/>
              <a:tabLst/>
              <a:defRPr/>
            </a:pPr>
            <a:r>
              <a:rPr kumimoji="0" lang="pt-BR" sz="1400" b="0" i="0" u="none" strike="noStrike" kern="1200" cap="none" spc="0" normalizeH="0" baseline="0" noProof="0" dirty="0" smtClean="0">
                <a:ln>
                  <a:noFill/>
                </a:ln>
                <a:effectLst/>
                <a:uLnTx/>
                <a:uFillTx/>
                <a:latin typeface="+mn-lt"/>
                <a:ea typeface="+mn-ea"/>
                <a:cs typeface="+mn-cs"/>
              </a:rPr>
              <a:t>PERNAMBUCO. Orientações teórico-metodológicas. Matemática. Ensino Médio. Recife: SE, 2008.</a:t>
            </a:r>
          </a:p>
          <a:p>
            <a:pPr marL="0" marR="0" lvl="0" indent="0" algn="just" defTabSz="914400" rtl="0" eaLnBrk="0" fontAlgn="base" latinLnBrk="0" hangingPunct="0">
              <a:lnSpc>
                <a:spcPct val="100000"/>
              </a:lnSpc>
              <a:spcBef>
                <a:spcPct val="20000"/>
              </a:spcBef>
              <a:spcAft>
                <a:spcPct val="0"/>
              </a:spcAft>
              <a:buClrTx/>
              <a:buSzTx/>
              <a:buFont typeface="Arial" charset="0"/>
              <a:buNone/>
              <a:tabLst/>
              <a:defRPr/>
            </a:pPr>
            <a:endParaRPr lang="pt-BR" sz="1400" dirty="0">
              <a:latin typeface="+mn-lt"/>
              <a:cs typeface="+mn-cs"/>
            </a:endParaRPr>
          </a:p>
          <a:p>
            <a:pPr marL="0" marR="0" lvl="0" indent="0" algn="just" defTabSz="914400" rtl="0" eaLnBrk="0" fontAlgn="base" latinLnBrk="0" hangingPunct="0">
              <a:lnSpc>
                <a:spcPct val="100000"/>
              </a:lnSpc>
              <a:spcBef>
                <a:spcPct val="20000"/>
              </a:spcBef>
              <a:spcAft>
                <a:spcPct val="0"/>
              </a:spcAft>
              <a:buClrTx/>
              <a:buSzTx/>
              <a:buFont typeface="Arial" charset="0"/>
              <a:buNone/>
              <a:tabLst/>
              <a:defRPr/>
            </a:pPr>
            <a:endParaRPr kumimoji="0" lang="pt-BR" sz="1400" b="0" i="0" u="none" strike="noStrike" kern="1200" cap="none" spc="0" normalizeH="0" baseline="0" noProof="0" dirty="0" smtClean="0">
              <a:ln>
                <a:noFill/>
              </a:ln>
              <a:effectLst/>
              <a:uLnTx/>
              <a:uFillTx/>
              <a:latin typeface="+mn-lt"/>
              <a:ea typeface="+mn-ea"/>
              <a:cs typeface="+mn-cs"/>
            </a:endParaRPr>
          </a:p>
          <a:p>
            <a:pPr marL="0" marR="0" lvl="0" indent="0" algn="just" defTabSz="914400" rtl="0" eaLnBrk="0" fontAlgn="base" latinLnBrk="0" hangingPunct="0">
              <a:lnSpc>
                <a:spcPct val="100000"/>
              </a:lnSpc>
              <a:spcBef>
                <a:spcPct val="20000"/>
              </a:spcBef>
              <a:spcAft>
                <a:spcPct val="0"/>
              </a:spcAft>
              <a:buClrTx/>
              <a:buSzTx/>
              <a:buFont typeface="Arial" charset="0"/>
              <a:buNone/>
              <a:tabLst/>
              <a:defRPr/>
            </a:pPr>
            <a:endParaRPr lang="pt-BR" sz="1400" dirty="0">
              <a:latin typeface="+mn-lt"/>
              <a:cs typeface="+mn-cs"/>
            </a:endParaRPr>
          </a:p>
          <a:p>
            <a:pPr marL="0" marR="0" lvl="0" indent="0" algn="just" defTabSz="914400" rtl="0" eaLnBrk="0" fontAlgn="base" latinLnBrk="0" hangingPunct="0">
              <a:lnSpc>
                <a:spcPct val="100000"/>
              </a:lnSpc>
              <a:spcBef>
                <a:spcPct val="20000"/>
              </a:spcBef>
              <a:spcAft>
                <a:spcPct val="0"/>
              </a:spcAft>
              <a:buClrTx/>
              <a:buSzTx/>
              <a:buFont typeface="Arial" charset="0"/>
              <a:buNone/>
              <a:tabLst/>
              <a:defRPr/>
            </a:pPr>
            <a:endParaRPr kumimoji="0" lang="pt-BR" sz="1400" b="0" i="0" u="none" strike="noStrike" kern="1200" cap="none" spc="0" normalizeH="0" baseline="0" noProof="0" dirty="0" smtClean="0">
              <a:ln>
                <a:noFill/>
              </a:ln>
              <a:effectLst/>
              <a:uLnTx/>
              <a:uFillTx/>
              <a:latin typeface="+mn-lt"/>
              <a:ea typeface="+mn-ea"/>
              <a:cs typeface="+mn-cs"/>
            </a:endParaRPr>
          </a:p>
          <a:p>
            <a:pPr marL="0" marR="0" lvl="0" indent="0" defTabSz="914400" rtl="0" eaLnBrk="0" fontAlgn="base" latinLnBrk="0" hangingPunct="0">
              <a:lnSpc>
                <a:spcPct val="100000"/>
              </a:lnSpc>
              <a:spcBef>
                <a:spcPct val="20000"/>
              </a:spcBef>
              <a:spcAft>
                <a:spcPct val="0"/>
              </a:spcAft>
              <a:buClrTx/>
              <a:buSzTx/>
              <a:buFont typeface="Arial" charset="0"/>
              <a:buNone/>
              <a:tabLst/>
              <a:defRPr/>
            </a:pPr>
            <a:endParaRPr kumimoji="0" lang="pt-BR" sz="3200" b="0" i="0" u="none" strike="noStrike" kern="1200" cap="none" spc="0" normalizeH="0" baseline="0" noProof="0" dirty="0" smtClean="0">
              <a:ln>
                <a:noFill/>
              </a:ln>
              <a:effectLst/>
              <a:uLnTx/>
              <a:uFillTx/>
              <a:latin typeface="+mn-lt"/>
              <a:ea typeface="+mn-ea"/>
              <a:cs typeface="+mn-cs"/>
            </a:endParaRPr>
          </a:p>
          <a:p>
            <a:pPr marL="514350" marR="0" lvl="0" indent="-514350" defTabSz="914400" rtl="0" eaLnBrk="0" fontAlgn="base" latinLnBrk="0" hangingPunct="0">
              <a:lnSpc>
                <a:spcPct val="100000"/>
              </a:lnSpc>
              <a:spcBef>
                <a:spcPct val="20000"/>
              </a:spcBef>
              <a:spcAft>
                <a:spcPct val="0"/>
              </a:spcAft>
              <a:buClrTx/>
              <a:buSzTx/>
              <a:buFont typeface="Arial" charset="0"/>
              <a:buNone/>
              <a:tabLst/>
              <a:defRPr/>
            </a:pPr>
            <a:endParaRPr kumimoji="0" lang="pt-BR" sz="3200" b="0" i="0" u="none" strike="noStrike" kern="1200" cap="none" spc="0" normalizeH="0" baseline="0" noProof="0" dirty="0" smtClean="0">
              <a:ln>
                <a:noFill/>
              </a:ln>
              <a:effectLst/>
              <a:uLnTx/>
              <a:uFillTx/>
              <a:latin typeface="+mn-lt"/>
              <a:ea typeface="+mn-ea"/>
              <a:cs typeface="+mn-cs"/>
            </a:endParaRPr>
          </a:p>
          <a:p>
            <a:pPr marL="514350" marR="0" lvl="0" indent="-514350" defTabSz="914400" rtl="0" eaLnBrk="0" fontAlgn="base" latinLnBrk="0" hangingPunct="0">
              <a:lnSpc>
                <a:spcPct val="100000"/>
              </a:lnSpc>
              <a:spcBef>
                <a:spcPct val="20000"/>
              </a:spcBef>
              <a:spcAft>
                <a:spcPct val="0"/>
              </a:spcAft>
              <a:buClrTx/>
              <a:buSzTx/>
              <a:buFont typeface="Arial" charset="0"/>
              <a:buNone/>
              <a:tabLst/>
              <a:defRPr/>
            </a:pPr>
            <a:endParaRPr kumimoji="0" lang="pt-BR" sz="3200" b="0" i="0" u="none" strike="noStrike" kern="1200" cap="none" spc="0" normalizeH="0" baseline="0" noProof="0" dirty="0" smtClean="0">
              <a:ln>
                <a:noFill/>
              </a:ln>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385763" y="130175"/>
            <a:ext cx="5481637" cy="561975"/>
          </a:xfrm>
          <a:prstGeom prst="rect">
            <a:avLst/>
          </a:prstGeom>
        </p:spPr>
        <p:txBody>
          <a:bodyPr/>
          <a:lstStyle/>
          <a:p>
            <a:pPr eaLnBrk="0" hangingPunct="0">
              <a:defRPr/>
            </a:pPr>
            <a:r>
              <a:rPr lang="pt-BR" sz="4400" dirty="0">
                <a:solidFill>
                  <a:schemeClr val="bg1"/>
                </a:solidFill>
                <a:latin typeface="+mj-lt"/>
                <a:ea typeface="+mj-ea"/>
                <a:cs typeface="+mj-cs"/>
              </a:rPr>
              <a:t>Tabela de Imagens</a:t>
            </a:r>
          </a:p>
        </p:txBody>
      </p:sp>
      <p:graphicFrame>
        <p:nvGraphicFramePr>
          <p:cNvPr id="3" name="Tabela 2"/>
          <p:cNvGraphicFramePr>
            <a:graphicFrameLocks noGrp="1"/>
          </p:cNvGraphicFramePr>
          <p:nvPr/>
        </p:nvGraphicFramePr>
        <p:xfrm>
          <a:off x="251519" y="1484784"/>
          <a:ext cx="8640962" cy="3660210"/>
        </p:xfrm>
        <a:graphic>
          <a:graphicData uri="http://schemas.openxmlformats.org/drawingml/2006/table">
            <a:tbl>
              <a:tblPr/>
              <a:tblGrid>
                <a:gridCol w="562862"/>
                <a:gridCol w="3262510"/>
                <a:gridCol w="3879485"/>
                <a:gridCol w="936105"/>
              </a:tblGrid>
              <a:tr h="110302">
                <a:tc>
                  <a:txBody>
                    <a:bodyPr/>
                    <a:lstStyle/>
                    <a:p>
                      <a:pPr algn="ctr" fontAlgn="t"/>
                      <a:r>
                        <a:rPr lang="pt-BR" sz="1400" b="1" i="0" u="none" strike="noStrike">
                          <a:solidFill>
                            <a:srgbClr val="000000"/>
                          </a:solidFill>
                          <a:latin typeface="Calibri"/>
                        </a:rPr>
                        <a:t>n° do slide</a:t>
                      </a:r>
                    </a:p>
                  </a:txBody>
                  <a:tcPr marL="5515" marR="5515" marT="55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pt-BR" sz="1400" b="1" i="0" u="none" strike="noStrike">
                          <a:solidFill>
                            <a:srgbClr val="000000"/>
                          </a:solidFill>
                          <a:latin typeface="Calibri"/>
                        </a:rPr>
                        <a:t>direito da imagem como está ao lado da foto</a:t>
                      </a:r>
                    </a:p>
                  </a:txBody>
                  <a:tcPr marL="5515" marR="5515" marT="55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pt-BR" sz="1400" b="1" i="0" u="none" strike="noStrike">
                          <a:solidFill>
                            <a:srgbClr val="000000"/>
                          </a:solidFill>
                          <a:latin typeface="Calibri"/>
                        </a:rPr>
                        <a:t>link do site onde se consegiu a informação</a:t>
                      </a:r>
                    </a:p>
                  </a:txBody>
                  <a:tcPr marL="5515" marR="5515" marT="55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pt-BR" sz="1400" b="1" i="0" u="none" strike="noStrike">
                          <a:solidFill>
                            <a:srgbClr val="000000"/>
                          </a:solidFill>
                          <a:latin typeface="Calibri"/>
                        </a:rPr>
                        <a:t>Data do Acesso</a:t>
                      </a:r>
                    </a:p>
                  </a:txBody>
                  <a:tcPr marL="5515" marR="5515" marT="55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0302">
                <a:tc>
                  <a:txBody>
                    <a:bodyPr/>
                    <a:lstStyle/>
                    <a:p>
                      <a:pPr algn="ctr" fontAlgn="t"/>
                      <a:r>
                        <a:rPr lang="pt-BR" sz="1400" b="0" i="0" u="none" strike="noStrike">
                          <a:solidFill>
                            <a:srgbClr val="000000"/>
                          </a:solidFill>
                          <a:latin typeface="Calibri"/>
                        </a:rPr>
                        <a:t> </a:t>
                      </a:r>
                    </a:p>
                  </a:txBody>
                  <a:tcPr marL="5515" marR="5515" marT="55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pt-BR" sz="1400" b="0" i="0" u="none" strike="noStrike">
                          <a:solidFill>
                            <a:srgbClr val="000000"/>
                          </a:solidFill>
                          <a:latin typeface="Calibri"/>
                        </a:rPr>
                        <a:t> </a:t>
                      </a:r>
                    </a:p>
                  </a:txBody>
                  <a:tcPr marL="5515" marR="5515" marT="55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pt-BR" sz="1400" b="0" i="0" u="none" strike="noStrike">
                          <a:solidFill>
                            <a:srgbClr val="000000"/>
                          </a:solidFill>
                          <a:latin typeface="Calibri"/>
                        </a:rPr>
                        <a:t> </a:t>
                      </a:r>
                    </a:p>
                  </a:txBody>
                  <a:tcPr marL="5515" marR="5515" marT="55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pt-BR" sz="1400" b="0" i="0" u="none" strike="noStrike">
                          <a:solidFill>
                            <a:srgbClr val="000000"/>
                          </a:solidFill>
                          <a:latin typeface="Calibri"/>
                        </a:rPr>
                        <a:t> </a:t>
                      </a:r>
                    </a:p>
                  </a:txBody>
                  <a:tcPr marL="5515" marR="5515" marT="55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0302">
                <a:tc>
                  <a:txBody>
                    <a:bodyPr/>
                    <a:lstStyle/>
                    <a:p>
                      <a:pPr algn="ctr" fontAlgn="t"/>
                      <a:r>
                        <a:rPr lang="pt-BR" sz="1400" b="0" i="0" u="none" strike="noStrike">
                          <a:solidFill>
                            <a:srgbClr val="000000"/>
                          </a:solidFill>
                          <a:latin typeface="Calibri"/>
                        </a:rPr>
                        <a:t>8</a:t>
                      </a:r>
                    </a:p>
                  </a:txBody>
                  <a:tcPr marL="5515" marR="5515" marT="55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400" b="0" i="0" u="none" strike="noStrike">
                          <a:solidFill>
                            <a:srgbClr val="000000"/>
                          </a:solidFill>
                          <a:latin typeface="Calibri"/>
                        </a:rPr>
                        <a:t>Allan Patrick /  Creative Commons Attribution-Share Alike 2.0 Generic</a:t>
                      </a:r>
                    </a:p>
                  </a:txBody>
                  <a:tcPr marL="5515" marR="5515" marT="55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pt-BR" sz="1400" b="0" i="0" u="none" strike="noStrike">
                          <a:solidFill>
                            <a:srgbClr val="000000"/>
                          </a:solidFill>
                          <a:latin typeface="Calibri"/>
                        </a:rPr>
                        <a:t>http://commons.wikimedia.org/wiki/File:Museu_do_Gonzag%C3%A3o_3.jpg</a:t>
                      </a:r>
                    </a:p>
                  </a:txBody>
                  <a:tcPr marL="5515" marR="5515" marT="55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pt-BR" sz="1400" b="0" i="0" u="none" strike="noStrike">
                          <a:solidFill>
                            <a:srgbClr val="000000"/>
                          </a:solidFill>
                          <a:latin typeface="Calibri"/>
                        </a:rPr>
                        <a:t>05/09/2012</a:t>
                      </a:r>
                    </a:p>
                  </a:txBody>
                  <a:tcPr marL="5515" marR="5515" marT="55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9646">
                <a:tc>
                  <a:txBody>
                    <a:bodyPr/>
                    <a:lstStyle/>
                    <a:p>
                      <a:pPr algn="ctr" fontAlgn="t"/>
                      <a:r>
                        <a:rPr lang="pt-BR" sz="1400" b="0" i="0" u="none" strike="noStrike">
                          <a:solidFill>
                            <a:srgbClr val="000000"/>
                          </a:solidFill>
                          <a:latin typeface="Calibri"/>
                        </a:rPr>
                        <a:t>9.a | 18.a</a:t>
                      </a:r>
                    </a:p>
                  </a:txBody>
                  <a:tcPr marL="5515" marR="5515" marT="55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pt-BR" sz="1400" b="0" i="0" u="none" strike="noStrike">
                          <a:solidFill>
                            <a:srgbClr val="000000"/>
                          </a:solidFill>
                          <a:latin typeface="Calibri"/>
                        </a:rPr>
                        <a:t>Banco Central do Brasil e Casa da Moeda Nacional/ Verso da nova nota de 100 reais /  Free Art License</a:t>
                      </a:r>
                    </a:p>
                  </a:txBody>
                  <a:tcPr marL="5515" marR="5515" marT="55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pt-BR" sz="1400" b="0" i="0" u="none" strike="noStrike">
                          <a:solidFill>
                            <a:srgbClr val="000000"/>
                          </a:solidFill>
                          <a:latin typeface="Calibri"/>
                        </a:rPr>
                        <a:t>http://commons.wikimedia.org/wiki/File:100_reais_2012_verso.png</a:t>
                      </a:r>
                    </a:p>
                  </a:txBody>
                  <a:tcPr marL="5515" marR="5515" marT="55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pt-BR" sz="1400" b="0" i="0" u="none" strike="noStrike">
                          <a:solidFill>
                            <a:srgbClr val="000000"/>
                          </a:solidFill>
                          <a:latin typeface="Calibri"/>
                        </a:rPr>
                        <a:t>05/09/2012</a:t>
                      </a:r>
                    </a:p>
                  </a:txBody>
                  <a:tcPr marL="5515" marR="5515" marT="55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9646">
                <a:tc>
                  <a:txBody>
                    <a:bodyPr/>
                    <a:lstStyle/>
                    <a:p>
                      <a:pPr algn="ctr" fontAlgn="t"/>
                      <a:r>
                        <a:rPr lang="pt-BR" sz="1400" b="0" i="0" u="none" strike="noStrike">
                          <a:solidFill>
                            <a:srgbClr val="000000"/>
                          </a:solidFill>
                          <a:latin typeface="Calibri"/>
                        </a:rPr>
                        <a:t>9.b | 10a | 18.b</a:t>
                      </a:r>
                    </a:p>
                  </a:txBody>
                  <a:tcPr marL="5515" marR="5515" marT="55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pt-BR" sz="1400" b="0" i="0" u="none" strike="noStrike">
                          <a:solidFill>
                            <a:srgbClr val="000000"/>
                          </a:solidFill>
                          <a:latin typeface="Calibri"/>
                        </a:rPr>
                        <a:t>Banco Central do Brasil e Casa da Moeda Nacional/  Verso da nova nota de 50 reais /  Free Art License</a:t>
                      </a:r>
                    </a:p>
                  </a:txBody>
                  <a:tcPr marL="5515" marR="5515" marT="55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pt-BR" sz="1400" b="0" i="0" u="none" strike="noStrike">
                          <a:solidFill>
                            <a:srgbClr val="000000"/>
                          </a:solidFill>
                          <a:latin typeface="Calibri"/>
                        </a:rPr>
                        <a:t>http://commons.wikimedia.org/wiki/File:50_reais_2012_verso.png</a:t>
                      </a:r>
                    </a:p>
                  </a:txBody>
                  <a:tcPr marL="5515" marR="5515" marT="55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pt-BR" sz="1400" b="0" i="0" u="none" strike="noStrike">
                          <a:solidFill>
                            <a:srgbClr val="000000"/>
                          </a:solidFill>
                          <a:latin typeface="Calibri"/>
                        </a:rPr>
                        <a:t>05/09/2012</a:t>
                      </a:r>
                    </a:p>
                  </a:txBody>
                  <a:tcPr marL="5515" marR="5515" marT="55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93777">
                <a:tc>
                  <a:txBody>
                    <a:bodyPr/>
                    <a:lstStyle/>
                    <a:p>
                      <a:pPr algn="ctr" fontAlgn="t"/>
                      <a:r>
                        <a:rPr lang="pt-BR" sz="1400" b="0" i="0" u="none" strike="noStrike">
                          <a:solidFill>
                            <a:srgbClr val="000000"/>
                          </a:solidFill>
                          <a:latin typeface="Calibri"/>
                        </a:rPr>
                        <a:t>16</a:t>
                      </a:r>
                    </a:p>
                  </a:txBody>
                  <a:tcPr marL="5515" marR="5515" marT="55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400" b="0" i="0" u="none" strike="noStrike">
                          <a:solidFill>
                            <a:srgbClr val="000000"/>
                          </a:solidFill>
                          <a:latin typeface="Calibri"/>
                        </a:rPr>
                        <a:t>U.S. Navy photo by Mass Communication Specialist Seaman Patrick Gearhiser /  U.S. Navy</a:t>
                      </a:r>
                    </a:p>
                  </a:txBody>
                  <a:tcPr marL="5515" marR="5515" marT="55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pt-BR" sz="1400" b="0" i="0" u="none" strike="noStrike">
                          <a:solidFill>
                            <a:srgbClr val="000000"/>
                          </a:solidFill>
                          <a:latin typeface="Calibri"/>
                        </a:rPr>
                        <a:t>http://commons.wikimedia.org/wiki/File:US_Navy_070222-N-4014G-098_Susan_Groseclose,_a_deployment_specialist_with_the_Fleet_and_Family_Support_Center_(FFSC),_watches_as_two_children_decorate_cards_to_send_to_their_deployed_parents.jpg</a:t>
                      </a:r>
                    </a:p>
                  </a:txBody>
                  <a:tcPr marL="5515" marR="5515" marT="55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pt-BR" sz="1400" b="0" i="0" u="none" strike="noStrike" dirty="0">
                          <a:solidFill>
                            <a:srgbClr val="000000"/>
                          </a:solidFill>
                          <a:latin typeface="Calibri"/>
                        </a:rPr>
                        <a:t>05/09/2012</a:t>
                      </a:r>
                    </a:p>
                  </a:txBody>
                  <a:tcPr marL="5515" marR="5515" marT="551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CaixaDeTexto 3"/>
          <p:cNvSpPr txBox="1">
            <a:spLocks noChangeArrowheads="1"/>
          </p:cNvSpPr>
          <p:nvPr/>
        </p:nvSpPr>
        <p:spPr bwMode="auto">
          <a:xfrm>
            <a:off x="179388" y="0"/>
            <a:ext cx="6121400" cy="923925"/>
          </a:xfrm>
          <a:prstGeom prst="rect">
            <a:avLst/>
          </a:prstGeom>
          <a:noFill/>
          <a:ln w="9525">
            <a:noFill/>
            <a:miter lim="800000"/>
            <a:headEnd/>
            <a:tailEnd/>
          </a:ln>
        </p:spPr>
        <p:txBody>
          <a:bodyPr>
            <a:spAutoFit/>
          </a:bodyPr>
          <a:lstStyle/>
          <a:p>
            <a:r>
              <a:rPr lang="pt-BR" b="1" dirty="0">
                <a:solidFill>
                  <a:schemeClr val="bg1"/>
                </a:solidFill>
                <a:latin typeface="Calibri" pitchFamily="34" charset="0"/>
              </a:rPr>
              <a:t>MATEMÁTICA, </a:t>
            </a:r>
            <a:r>
              <a:rPr lang="pt-BR" b="1" dirty="0">
                <a:solidFill>
                  <a:schemeClr val="bg1"/>
                </a:solidFill>
                <a:latin typeface="Calibri" pitchFamily="34" charset="0"/>
              </a:rPr>
              <a:t>6º Ano do Ensino Fundamental</a:t>
            </a:r>
            <a:endParaRPr lang="pt-BR" b="1" dirty="0">
              <a:solidFill>
                <a:schemeClr val="bg1"/>
              </a:solidFill>
              <a:latin typeface="Calibri" pitchFamily="34" charset="0"/>
            </a:endParaRPr>
          </a:p>
          <a:p>
            <a:r>
              <a:rPr lang="pt-BR" dirty="0">
                <a:solidFill>
                  <a:schemeClr val="bg1"/>
                </a:solidFill>
                <a:latin typeface="Calibri" pitchFamily="34" charset="0"/>
              </a:rPr>
              <a:t>Operações com números naturais: adição, subtração – resolução de problemas </a:t>
            </a:r>
          </a:p>
        </p:txBody>
      </p:sp>
      <p:sp>
        <p:nvSpPr>
          <p:cNvPr id="6147" name="CaixaDeTexto 3"/>
          <p:cNvSpPr txBox="1">
            <a:spLocks noChangeArrowheads="1"/>
          </p:cNvSpPr>
          <p:nvPr/>
        </p:nvSpPr>
        <p:spPr bwMode="auto">
          <a:xfrm>
            <a:off x="250825" y="981075"/>
            <a:ext cx="8424863" cy="584200"/>
          </a:xfrm>
          <a:prstGeom prst="rect">
            <a:avLst/>
          </a:prstGeom>
          <a:noFill/>
          <a:ln w="9525">
            <a:noFill/>
            <a:miter lim="800000"/>
            <a:headEnd/>
            <a:tailEnd/>
          </a:ln>
        </p:spPr>
        <p:txBody>
          <a:bodyPr>
            <a:spAutoFit/>
          </a:bodyPr>
          <a:lstStyle/>
          <a:p>
            <a:pPr algn="ctr"/>
            <a:r>
              <a:rPr lang="pt-BR" sz="3200" dirty="0" smtClean="0">
                <a:solidFill>
                  <a:srgbClr val="FF0000"/>
                </a:solidFill>
              </a:rPr>
              <a:t>A  </a:t>
            </a:r>
            <a:r>
              <a:rPr lang="pt-BR" sz="3200" dirty="0">
                <a:solidFill>
                  <a:srgbClr val="FF0000"/>
                </a:solidFill>
              </a:rPr>
              <a:t>Adição de Números Naturais</a:t>
            </a:r>
          </a:p>
        </p:txBody>
      </p:sp>
      <p:sp>
        <p:nvSpPr>
          <p:cNvPr id="6" name="CaixaDeTexto 5"/>
          <p:cNvSpPr txBox="1">
            <a:spLocks noChangeArrowheads="1"/>
          </p:cNvSpPr>
          <p:nvPr/>
        </p:nvSpPr>
        <p:spPr bwMode="auto">
          <a:xfrm>
            <a:off x="395288" y="1700213"/>
            <a:ext cx="8424862" cy="1785937"/>
          </a:xfrm>
          <a:prstGeom prst="rect">
            <a:avLst/>
          </a:prstGeom>
          <a:noFill/>
          <a:ln w="9525">
            <a:noFill/>
            <a:miter lim="800000"/>
            <a:headEnd/>
            <a:tailEnd/>
          </a:ln>
        </p:spPr>
        <p:txBody>
          <a:bodyPr>
            <a:spAutoFit/>
          </a:bodyPr>
          <a:lstStyle/>
          <a:p>
            <a:pPr marL="457200" indent="-457200" algn="just"/>
            <a:r>
              <a:rPr lang="pt-BR" sz="2200">
                <a:solidFill>
                  <a:srgbClr val="002060"/>
                </a:solidFill>
              </a:rPr>
              <a:t>Uma das ideias da Adição é a de </a:t>
            </a:r>
            <a:r>
              <a:rPr lang="pt-BR" sz="2200">
                <a:solidFill>
                  <a:srgbClr val="0070C0"/>
                </a:solidFill>
              </a:rPr>
              <a:t>juntar quantidades.</a:t>
            </a:r>
          </a:p>
          <a:p>
            <a:pPr marL="457200" indent="-457200" algn="just"/>
            <a:endParaRPr lang="pt-BR" sz="2200">
              <a:solidFill>
                <a:srgbClr val="0070C0"/>
              </a:solidFill>
            </a:endParaRPr>
          </a:p>
          <a:p>
            <a:pPr marL="457200" indent="-457200" algn="just"/>
            <a:r>
              <a:rPr lang="pt-BR" sz="2200">
                <a:solidFill>
                  <a:srgbClr val="0070C0"/>
                </a:solidFill>
              </a:rPr>
              <a:t>A pesquisa de Maria Eduarda trouxe os seguintes resultados:</a:t>
            </a:r>
          </a:p>
          <a:p>
            <a:pPr marL="457200" indent="-457200" algn="just"/>
            <a:endParaRPr lang="pt-BR" sz="2200">
              <a:solidFill>
                <a:srgbClr val="0070C0"/>
              </a:solidFill>
            </a:endParaRPr>
          </a:p>
          <a:p>
            <a:pPr marL="457200" indent="-457200" algn="just"/>
            <a:endParaRPr lang="pt-BR" sz="2200">
              <a:solidFill>
                <a:srgbClr val="0070C0"/>
              </a:solidFill>
            </a:endParaRPr>
          </a:p>
        </p:txBody>
      </p:sp>
      <p:graphicFrame>
        <p:nvGraphicFramePr>
          <p:cNvPr id="7" name="Tabela 6"/>
          <p:cNvGraphicFramePr>
            <a:graphicFrameLocks noGrp="1"/>
          </p:cNvGraphicFramePr>
          <p:nvPr/>
        </p:nvGraphicFramePr>
        <p:xfrm>
          <a:off x="1331913" y="2924175"/>
          <a:ext cx="6096000" cy="2595880"/>
        </p:xfrm>
        <a:graphic>
          <a:graphicData uri="http://schemas.openxmlformats.org/drawingml/2006/table">
            <a:tbl>
              <a:tblPr firstRow="1" bandRow="1">
                <a:tableStyleId>{5C22544A-7EE6-4342-B048-85BDC9FD1C3A}</a:tableStyleId>
              </a:tblPr>
              <a:tblGrid>
                <a:gridCol w="3048000"/>
                <a:gridCol w="3048000"/>
              </a:tblGrid>
              <a:tr h="370840">
                <a:tc>
                  <a:txBody>
                    <a:bodyPr/>
                    <a:lstStyle/>
                    <a:p>
                      <a:pPr algn="ctr"/>
                      <a:r>
                        <a:rPr lang="pt-BR" dirty="0" smtClean="0">
                          <a:latin typeface="Arial" pitchFamily="34" charset="0"/>
                          <a:cs typeface="Arial" pitchFamily="34" charset="0"/>
                        </a:rPr>
                        <a:t>HISTÓRIA</a:t>
                      </a:r>
                      <a:endParaRPr lang="pt-BR" dirty="0">
                        <a:latin typeface="Arial" pitchFamily="34" charset="0"/>
                        <a:cs typeface="Arial" pitchFamily="34" charset="0"/>
                      </a:endParaRPr>
                    </a:p>
                  </a:txBody>
                  <a:tcPr/>
                </a:tc>
                <a:tc>
                  <a:txBody>
                    <a:bodyPr/>
                    <a:lstStyle/>
                    <a:p>
                      <a:pPr algn="ctr"/>
                      <a:r>
                        <a:rPr lang="pt-BR" dirty="0" smtClean="0">
                          <a:latin typeface="Arial" pitchFamily="34" charset="0"/>
                          <a:cs typeface="Arial" pitchFamily="34" charset="0"/>
                        </a:rPr>
                        <a:t>QUANTIDADE DE VOTOS</a:t>
                      </a:r>
                      <a:endParaRPr lang="pt-BR" dirty="0">
                        <a:latin typeface="Arial" pitchFamily="34" charset="0"/>
                        <a:cs typeface="Arial" pitchFamily="34" charset="0"/>
                      </a:endParaRPr>
                    </a:p>
                  </a:txBody>
                  <a:tcPr/>
                </a:tc>
              </a:tr>
              <a:tr h="370840">
                <a:tc>
                  <a:txBody>
                    <a:bodyPr/>
                    <a:lstStyle/>
                    <a:p>
                      <a:pPr algn="ctr" fontAlgn="b"/>
                      <a:r>
                        <a:rPr lang="pt-BR" sz="1200" b="0" i="0" u="none" strike="noStrike" dirty="0" smtClean="0">
                          <a:solidFill>
                            <a:srgbClr val="000000"/>
                          </a:solidFill>
                          <a:latin typeface="Arial"/>
                        </a:rPr>
                        <a:t> A </a:t>
                      </a:r>
                      <a:r>
                        <a:rPr lang="pt-BR" sz="1200" b="0" i="0" u="none" strike="noStrike" dirty="0">
                          <a:solidFill>
                            <a:srgbClr val="000000"/>
                          </a:solidFill>
                          <a:latin typeface="Arial"/>
                        </a:rPr>
                        <a:t>Bela Adormecida</a:t>
                      </a:r>
                    </a:p>
                  </a:txBody>
                  <a:tcPr marL="0" marR="0" marT="0" marB="0" anchor="b"/>
                </a:tc>
                <a:tc>
                  <a:txBody>
                    <a:bodyPr/>
                    <a:lstStyle/>
                    <a:p>
                      <a:pPr algn="ctr" fontAlgn="b"/>
                      <a:r>
                        <a:rPr lang="pt-BR" sz="1200" b="0" i="0" u="none" strike="noStrike" dirty="0">
                          <a:solidFill>
                            <a:srgbClr val="000000"/>
                          </a:solidFill>
                          <a:latin typeface="Arial"/>
                        </a:rPr>
                        <a:t>7</a:t>
                      </a:r>
                    </a:p>
                  </a:txBody>
                  <a:tcPr marL="0" marR="0" marT="0" marB="0" anchor="b"/>
                </a:tc>
              </a:tr>
              <a:tr h="370840">
                <a:tc>
                  <a:txBody>
                    <a:bodyPr/>
                    <a:lstStyle/>
                    <a:p>
                      <a:pPr algn="ctr" fontAlgn="b"/>
                      <a:r>
                        <a:rPr lang="pt-BR" sz="1200" b="0" i="0" u="none" strike="noStrike" dirty="0" smtClean="0">
                          <a:solidFill>
                            <a:srgbClr val="000000"/>
                          </a:solidFill>
                          <a:latin typeface="Arial"/>
                        </a:rPr>
                        <a:t> Cinderela</a:t>
                      </a:r>
                      <a:endParaRPr lang="pt-BR" sz="1200" b="0" i="0" u="none" strike="noStrike" dirty="0">
                        <a:solidFill>
                          <a:srgbClr val="000000"/>
                        </a:solidFill>
                        <a:latin typeface="Arial"/>
                      </a:endParaRPr>
                    </a:p>
                  </a:txBody>
                  <a:tcPr marL="0" marR="0" marT="0" marB="0" anchor="b"/>
                </a:tc>
                <a:tc>
                  <a:txBody>
                    <a:bodyPr/>
                    <a:lstStyle/>
                    <a:p>
                      <a:pPr algn="ctr" fontAlgn="b"/>
                      <a:r>
                        <a:rPr lang="pt-BR" sz="1200" b="0" i="0" u="none" strike="noStrike" dirty="0">
                          <a:solidFill>
                            <a:srgbClr val="000000"/>
                          </a:solidFill>
                          <a:latin typeface="Arial"/>
                        </a:rPr>
                        <a:t>4</a:t>
                      </a:r>
                    </a:p>
                  </a:txBody>
                  <a:tcPr marL="0" marR="0" marT="0" marB="0" anchor="b"/>
                </a:tc>
              </a:tr>
              <a:tr h="370840">
                <a:tc>
                  <a:txBody>
                    <a:bodyPr/>
                    <a:lstStyle/>
                    <a:p>
                      <a:pPr algn="ctr" fontAlgn="b"/>
                      <a:r>
                        <a:rPr lang="pt-BR" sz="1200" b="0" i="0" u="none" strike="noStrike" dirty="0" smtClean="0">
                          <a:solidFill>
                            <a:srgbClr val="000000"/>
                          </a:solidFill>
                          <a:latin typeface="Arial"/>
                        </a:rPr>
                        <a:t> Aladim </a:t>
                      </a:r>
                      <a:r>
                        <a:rPr lang="pt-BR" sz="1200" b="0" i="0" u="none" strike="noStrike" dirty="0">
                          <a:solidFill>
                            <a:srgbClr val="000000"/>
                          </a:solidFill>
                          <a:latin typeface="Arial"/>
                        </a:rPr>
                        <a:t>e a Lâmpada</a:t>
                      </a:r>
                    </a:p>
                  </a:txBody>
                  <a:tcPr marL="0" marR="0" marT="0" marB="0" anchor="b"/>
                </a:tc>
                <a:tc>
                  <a:txBody>
                    <a:bodyPr/>
                    <a:lstStyle/>
                    <a:p>
                      <a:pPr algn="ctr" fontAlgn="b"/>
                      <a:r>
                        <a:rPr lang="pt-BR" sz="1200" b="0" i="0" u="none" strike="noStrike" dirty="0">
                          <a:solidFill>
                            <a:srgbClr val="000000"/>
                          </a:solidFill>
                          <a:latin typeface="Arial"/>
                        </a:rPr>
                        <a:t>6</a:t>
                      </a:r>
                    </a:p>
                  </a:txBody>
                  <a:tcPr marL="0" marR="0" marT="0" marB="0" anchor="b"/>
                </a:tc>
              </a:tr>
              <a:tr h="370840">
                <a:tc>
                  <a:txBody>
                    <a:bodyPr/>
                    <a:lstStyle/>
                    <a:p>
                      <a:pPr algn="ctr" fontAlgn="b"/>
                      <a:r>
                        <a:rPr lang="pt-BR" sz="1200" b="0" i="0" u="none" strike="noStrike" dirty="0" smtClean="0">
                          <a:solidFill>
                            <a:srgbClr val="000000"/>
                          </a:solidFill>
                          <a:latin typeface="Arial"/>
                        </a:rPr>
                        <a:t> Alice </a:t>
                      </a:r>
                      <a:r>
                        <a:rPr lang="pt-BR" sz="1200" b="0" i="0" u="none" strike="noStrike" dirty="0">
                          <a:solidFill>
                            <a:srgbClr val="000000"/>
                          </a:solidFill>
                          <a:latin typeface="Arial"/>
                        </a:rPr>
                        <a:t>no País das Maravilhas</a:t>
                      </a:r>
                    </a:p>
                  </a:txBody>
                  <a:tcPr marL="0" marR="0" marT="0" marB="0" anchor="b"/>
                </a:tc>
                <a:tc>
                  <a:txBody>
                    <a:bodyPr/>
                    <a:lstStyle/>
                    <a:p>
                      <a:pPr algn="ctr" fontAlgn="b"/>
                      <a:r>
                        <a:rPr lang="pt-BR" sz="1200" b="0" i="0" u="none" strike="noStrike" dirty="0">
                          <a:solidFill>
                            <a:srgbClr val="000000"/>
                          </a:solidFill>
                          <a:latin typeface="Arial"/>
                        </a:rPr>
                        <a:t>5</a:t>
                      </a:r>
                    </a:p>
                  </a:txBody>
                  <a:tcPr marL="0" marR="0" marT="0" marB="0" anchor="b"/>
                </a:tc>
              </a:tr>
              <a:tr h="370840">
                <a:tc>
                  <a:txBody>
                    <a:bodyPr/>
                    <a:lstStyle/>
                    <a:p>
                      <a:pPr algn="ctr" fontAlgn="b"/>
                      <a:r>
                        <a:rPr lang="pt-BR" sz="1200" b="0" i="0" u="none" strike="noStrike" dirty="0" smtClean="0">
                          <a:solidFill>
                            <a:srgbClr val="000000"/>
                          </a:solidFill>
                          <a:latin typeface="Arial"/>
                        </a:rPr>
                        <a:t> Branca </a:t>
                      </a:r>
                      <a:r>
                        <a:rPr lang="pt-BR" sz="1200" b="0" i="0" u="none" strike="noStrike" dirty="0">
                          <a:solidFill>
                            <a:srgbClr val="000000"/>
                          </a:solidFill>
                          <a:latin typeface="Arial"/>
                        </a:rPr>
                        <a:t>de Neve e os sete Anões</a:t>
                      </a:r>
                    </a:p>
                  </a:txBody>
                  <a:tcPr marL="0" marR="0" marT="0" marB="0" anchor="b"/>
                </a:tc>
                <a:tc>
                  <a:txBody>
                    <a:bodyPr/>
                    <a:lstStyle/>
                    <a:p>
                      <a:pPr algn="ctr" fontAlgn="b"/>
                      <a:r>
                        <a:rPr lang="pt-BR" sz="1200" b="0" i="0" u="none" strike="noStrike" dirty="0">
                          <a:solidFill>
                            <a:srgbClr val="000000"/>
                          </a:solidFill>
                          <a:latin typeface="Arial"/>
                        </a:rPr>
                        <a:t>9</a:t>
                      </a:r>
                    </a:p>
                  </a:txBody>
                  <a:tcPr marL="0" marR="0" marT="0" marB="0" anchor="b"/>
                </a:tc>
              </a:tr>
              <a:tr h="370840">
                <a:tc>
                  <a:txBody>
                    <a:bodyPr/>
                    <a:lstStyle/>
                    <a:p>
                      <a:pPr algn="ctr" fontAlgn="b"/>
                      <a:r>
                        <a:rPr lang="pt-BR" sz="1200" b="0" i="0" u="none" strike="noStrike" dirty="0" smtClean="0">
                          <a:solidFill>
                            <a:srgbClr val="000000"/>
                          </a:solidFill>
                          <a:latin typeface="Arial"/>
                        </a:rPr>
                        <a:t> Chapeuzinho Vermelho</a:t>
                      </a:r>
                      <a:endParaRPr lang="pt-BR" sz="1200" b="0" i="0" u="none" strike="noStrike" dirty="0">
                        <a:solidFill>
                          <a:srgbClr val="000000"/>
                        </a:solidFill>
                        <a:latin typeface="Arial"/>
                      </a:endParaRPr>
                    </a:p>
                  </a:txBody>
                  <a:tcPr marL="0" marR="0" marT="0" marB="0" anchor="b"/>
                </a:tc>
                <a:tc>
                  <a:txBody>
                    <a:bodyPr/>
                    <a:lstStyle/>
                    <a:p>
                      <a:pPr algn="ctr" fontAlgn="b"/>
                      <a:r>
                        <a:rPr lang="pt-BR" sz="1200" b="0" i="0" u="none" strike="noStrike" dirty="0">
                          <a:solidFill>
                            <a:srgbClr val="000000"/>
                          </a:solidFill>
                          <a:latin typeface="Arial"/>
                        </a:rPr>
                        <a:t>12</a:t>
                      </a:r>
                    </a:p>
                  </a:txBody>
                  <a:tcPr marL="0" marR="0" marT="0" marB="0" anchor="b"/>
                </a:tc>
              </a:tr>
            </a:tbl>
          </a:graphicData>
        </a:graphic>
      </p:graphicFrame>
      <p:sp>
        <p:nvSpPr>
          <p:cNvPr id="8" name="CaixaDeTexto 7"/>
          <p:cNvSpPr txBox="1">
            <a:spLocks noChangeArrowheads="1"/>
          </p:cNvSpPr>
          <p:nvPr/>
        </p:nvSpPr>
        <p:spPr bwMode="auto">
          <a:xfrm>
            <a:off x="395288" y="5589588"/>
            <a:ext cx="8424862" cy="1784350"/>
          </a:xfrm>
          <a:prstGeom prst="rect">
            <a:avLst/>
          </a:prstGeom>
          <a:noFill/>
          <a:ln w="9525">
            <a:noFill/>
            <a:miter lim="800000"/>
            <a:headEnd/>
            <a:tailEnd/>
          </a:ln>
        </p:spPr>
        <p:txBody>
          <a:bodyPr>
            <a:spAutoFit/>
          </a:bodyPr>
          <a:lstStyle/>
          <a:p>
            <a:pPr marL="457200" indent="-457200" algn="just"/>
            <a:r>
              <a:rPr lang="pt-BR" sz="2200">
                <a:solidFill>
                  <a:srgbClr val="002060"/>
                </a:solidFill>
              </a:rPr>
              <a:t>Juntando os votos, temos</a:t>
            </a:r>
            <a:r>
              <a:rPr lang="pt-BR" sz="2200">
                <a:solidFill>
                  <a:srgbClr val="0070C0"/>
                </a:solidFill>
              </a:rPr>
              <a:t>:</a:t>
            </a:r>
          </a:p>
          <a:p>
            <a:pPr marL="457200" indent="-457200" algn="ctr"/>
            <a:r>
              <a:rPr lang="pt-BR" sz="2200">
                <a:solidFill>
                  <a:srgbClr val="0070C0"/>
                </a:solidFill>
              </a:rPr>
              <a:t>7 + 4 + 6 + 5 + 9 + 12</a:t>
            </a:r>
          </a:p>
          <a:p>
            <a:pPr marL="457200" indent="-457200" algn="just"/>
            <a:endParaRPr lang="pt-BR" sz="2200">
              <a:solidFill>
                <a:srgbClr val="0070C0"/>
              </a:solidFill>
            </a:endParaRPr>
          </a:p>
          <a:p>
            <a:pPr marL="457200" indent="-457200" algn="just"/>
            <a:endParaRPr lang="pt-BR" sz="2200">
              <a:solidFill>
                <a:srgbClr val="0070C0"/>
              </a:solidFill>
            </a:endParaRPr>
          </a:p>
          <a:p>
            <a:pPr marL="457200" indent="-457200" algn="just"/>
            <a:endParaRPr lang="pt-BR" sz="2200">
              <a:solidFill>
                <a:srgbClr val="0070C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 calcmode="lin" valueType="num">
                                      <p:cBhvr additive="base">
                                        <p:cTn id="13"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anim calcmode="lin" valueType="num">
                                      <p:cBhvr additive="base">
                                        <p:cTn id="19"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xEl>
                                              <p:pRg st="1" end="1"/>
                                            </p:txEl>
                                          </p:spTgt>
                                        </p:tgtEl>
                                        <p:attrNameLst>
                                          <p:attrName>style.visibility</p:attrName>
                                        </p:attrNameLst>
                                      </p:cBhvr>
                                      <p:to>
                                        <p:strVal val="visible"/>
                                      </p:to>
                                    </p:set>
                                    <p:anim calcmode="lin" valueType="num">
                                      <p:cBhvr additive="base">
                                        <p:cTn id="25"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CaixaDeTexto 3"/>
          <p:cNvSpPr txBox="1">
            <a:spLocks noChangeArrowheads="1"/>
          </p:cNvSpPr>
          <p:nvPr/>
        </p:nvSpPr>
        <p:spPr bwMode="auto">
          <a:xfrm>
            <a:off x="179388" y="0"/>
            <a:ext cx="6121400" cy="923925"/>
          </a:xfrm>
          <a:prstGeom prst="rect">
            <a:avLst/>
          </a:prstGeom>
          <a:noFill/>
          <a:ln w="9525">
            <a:noFill/>
            <a:miter lim="800000"/>
            <a:headEnd/>
            <a:tailEnd/>
          </a:ln>
        </p:spPr>
        <p:txBody>
          <a:bodyPr>
            <a:spAutoFit/>
          </a:bodyPr>
          <a:lstStyle/>
          <a:p>
            <a:r>
              <a:rPr lang="pt-BR" b="1" dirty="0">
                <a:solidFill>
                  <a:schemeClr val="bg1"/>
                </a:solidFill>
                <a:latin typeface="Calibri" pitchFamily="34" charset="0"/>
              </a:rPr>
              <a:t>MATEMÁTICA, </a:t>
            </a:r>
            <a:r>
              <a:rPr lang="pt-BR" b="1" dirty="0">
                <a:solidFill>
                  <a:schemeClr val="bg1"/>
                </a:solidFill>
                <a:latin typeface="Calibri" pitchFamily="34" charset="0"/>
              </a:rPr>
              <a:t>6º Ano do Ensino Fundamental</a:t>
            </a:r>
            <a:endParaRPr lang="pt-BR" b="1" dirty="0">
              <a:solidFill>
                <a:schemeClr val="bg1"/>
              </a:solidFill>
              <a:latin typeface="Calibri" pitchFamily="34" charset="0"/>
            </a:endParaRPr>
          </a:p>
          <a:p>
            <a:r>
              <a:rPr lang="pt-BR" dirty="0">
                <a:solidFill>
                  <a:schemeClr val="bg1"/>
                </a:solidFill>
                <a:latin typeface="Calibri" pitchFamily="34" charset="0"/>
              </a:rPr>
              <a:t>Operações com números naturais: adição, subtração – resolução de problemas </a:t>
            </a:r>
          </a:p>
        </p:txBody>
      </p:sp>
      <p:sp>
        <p:nvSpPr>
          <p:cNvPr id="7171" name="CaixaDeTexto 3"/>
          <p:cNvSpPr txBox="1">
            <a:spLocks noChangeArrowheads="1"/>
          </p:cNvSpPr>
          <p:nvPr/>
        </p:nvSpPr>
        <p:spPr bwMode="auto">
          <a:xfrm>
            <a:off x="250825" y="981075"/>
            <a:ext cx="8424863" cy="584200"/>
          </a:xfrm>
          <a:prstGeom prst="rect">
            <a:avLst/>
          </a:prstGeom>
          <a:noFill/>
          <a:ln w="9525">
            <a:noFill/>
            <a:miter lim="800000"/>
            <a:headEnd/>
            <a:tailEnd/>
          </a:ln>
        </p:spPr>
        <p:txBody>
          <a:bodyPr>
            <a:spAutoFit/>
          </a:bodyPr>
          <a:lstStyle/>
          <a:p>
            <a:pPr algn="ctr"/>
            <a:r>
              <a:rPr lang="pt-BR" sz="3200" dirty="0" smtClean="0">
                <a:solidFill>
                  <a:srgbClr val="FF0000"/>
                </a:solidFill>
              </a:rPr>
              <a:t>A  </a:t>
            </a:r>
            <a:r>
              <a:rPr lang="pt-BR" sz="3200" dirty="0">
                <a:solidFill>
                  <a:srgbClr val="FF0000"/>
                </a:solidFill>
              </a:rPr>
              <a:t>Adição de Números Naturais</a:t>
            </a:r>
          </a:p>
        </p:txBody>
      </p:sp>
      <p:sp>
        <p:nvSpPr>
          <p:cNvPr id="8" name="CaixaDeTexto 7"/>
          <p:cNvSpPr txBox="1">
            <a:spLocks noChangeArrowheads="1"/>
          </p:cNvSpPr>
          <p:nvPr/>
        </p:nvSpPr>
        <p:spPr bwMode="auto">
          <a:xfrm>
            <a:off x="395288" y="1628775"/>
            <a:ext cx="8424862" cy="1108075"/>
          </a:xfrm>
          <a:prstGeom prst="rect">
            <a:avLst/>
          </a:prstGeom>
          <a:noFill/>
          <a:ln w="9525">
            <a:noFill/>
            <a:miter lim="800000"/>
            <a:headEnd/>
            <a:tailEnd/>
          </a:ln>
        </p:spPr>
        <p:txBody>
          <a:bodyPr>
            <a:spAutoFit/>
          </a:bodyPr>
          <a:lstStyle/>
          <a:p>
            <a:pPr marL="457200" indent="-457200" algn="just"/>
            <a:r>
              <a:rPr lang="pt-BR" sz="2200">
                <a:solidFill>
                  <a:srgbClr val="002060"/>
                </a:solidFill>
              </a:rPr>
              <a:t>Como você faria este cálculo mentalmente?</a:t>
            </a:r>
            <a:endParaRPr lang="pt-BR" sz="2200">
              <a:solidFill>
                <a:srgbClr val="0070C0"/>
              </a:solidFill>
            </a:endParaRPr>
          </a:p>
          <a:p>
            <a:pPr marL="457200" indent="-457200" algn="ctr"/>
            <a:endParaRPr lang="pt-BR" sz="2200">
              <a:solidFill>
                <a:srgbClr val="0070C0"/>
              </a:solidFill>
            </a:endParaRPr>
          </a:p>
          <a:p>
            <a:pPr marL="457200" indent="-457200" algn="ctr"/>
            <a:r>
              <a:rPr lang="pt-BR" sz="2200">
                <a:solidFill>
                  <a:srgbClr val="0070C0"/>
                </a:solidFill>
              </a:rPr>
              <a:t>7 + 4 + 6 + 5 + 9 + 12</a:t>
            </a:r>
          </a:p>
        </p:txBody>
      </p:sp>
      <p:sp>
        <p:nvSpPr>
          <p:cNvPr id="16" name="CaixaDeTexto 15"/>
          <p:cNvSpPr txBox="1">
            <a:spLocks noChangeArrowheads="1"/>
          </p:cNvSpPr>
          <p:nvPr/>
        </p:nvSpPr>
        <p:spPr bwMode="auto">
          <a:xfrm>
            <a:off x="395288" y="2781300"/>
            <a:ext cx="8424862" cy="3816350"/>
          </a:xfrm>
          <a:prstGeom prst="rect">
            <a:avLst/>
          </a:prstGeom>
          <a:noFill/>
          <a:ln w="9525">
            <a:noFill/>
            <a:miter lim="800000"/>
            <a:headEnd/>
            <a:tailEnd/>
          </a:ln>
        </p:spPr>
        <p:txBody>
          <a:bodyPr>
            <a:spAutoFit/>
          </a:bodyPr>
          <a:lstStyle/>
          <a:p>
            <a:pPr marL="457200" indent="-457200" algn="just"/>
            <a:r>
              <a:rPr lang="pt-BR" sz="2200" dirty="0">
                <a:solidFill>
                  <a:srgbClr val="002060"/>
                </a:solidFill>
              </a:rPr>
              <a:t>O algoritmo convencional da adição</a:t>
            </a:r>
            <a:endParaRPr lang="pt-BR" sz="2200" dirty="0">
              <a:solidFill>
                <a:srgbClr val="0070C0"/>
              </a:solidFill>
            </a:endParaRPr>
          </a:p>
          <a:p>
            <a:pPr marL="457200" indent="-457200" algn="ctr"/>
            <a:endParaRPr lang="pt-BR" sz="2200" dirty="0">
              <a:solidFill>
                <a:srgbClr val="FF0000"/>
              </a:solidFill>
            </a:endParaRPr>
          </a:p>
          <a:p>
            <a:pPr marL="457200" indent="-457200" algn="ctr"/>
            <a:r>
              <a:rPr lang="pt-BR" sz="2200" dirty="0">
                <a:solidFill>
                  <a:srgbClr val="FF0000"/>
                </a:solidFill>
              </a:rPr>
              <a:t>D U</a:t>
            </a:r>
          </a:p>
          <a:p>
            <a:pPr marL="457200" indent="-457200" algn="ctr"/>
            <a:r>
              <a:rPr lang="pt-BR" sz="2200" dirty="0">
                <a:solidFill>
                  <a:srgbClr val="0070C0"/>
                </a:solidFill>
              </a:rPr>
              <a:t>1 2</a:t>
            </a:r>
          </a:p>
          <a:p>
            <a:pPr marL="457200" indent="-457200" algn="ctr"/>
            <a:r>
              <a:rPr lang="pt-BR" sz="2200" dirty="0">
                <a:solidFill>
                  <a:srgbClr val="0070C0"/>
                </a:solidFill>
              </a:rPr>
              <a:t>1 2</a:t>
            </a:r>
          </a:p>
          <a:p>
            <a:pPr marL="457200" indent="-457200" algn="ctr"/>
            <a:r>
              <a:rPr lang="pt-BR" sz="2200" dirty="0">
                <a:solidFill>
                  <a:srgbClr val="0070C0"/>
                </a:solidFill>
              </a:rPr>
              <a:t>1 0</a:t>
            </a:r>
          </a:p>
          <a:p>
            <a:pPr marL="457200" indent="-457200" algn="ctr"/>
            <a:r>
              <a:rPr lang="pt-BR" sz="2200" dirty="0">
                <a:solidFill>
                  <a:srgbClr val="0070C0"/>
                </a:solidFill>
              </a:rPr>
              <a:t>   9</a:t>
            </a:r>
          </a:p>
          <a:p>
            <a:pPr marL="457200" indent="-457200" algn="ctr"/>
            <a:r>
              <a:rPr lang="pt-BR" sz="2200" dirty="0">
                <a:solidFill>
                  <a:srgbClr val="FF0000"/>
                </a:solidFill>
              </a:rPr>
              <a:t> 4 3</a:t>
            </a:r>
          </a:p>
          <a:p>
            <a:pPr marL="457200" indent="-457200" algn="ctr"/>
            <a:endParaRPr lang="pt-BR" sz="2200" dirty="0">
              <a:solidFill>
                <a:srgbClr val="0070C0"/>
              </a:solidFill>
            </a:endParaRPr>
          </a:p>
          <a:p>
            <a:pPr marL="457200" indent="-457200" algn="ctr"/>
            <a:endParaRPr lang="pt-BR" sz="2200" dirty="0">
              <a:solidFill>
                <a:srgbClr val="0070C0"/>
              </a:solidFill>
            </a:endParaRPr>
          </a:p>
          <a:p>
            <a:pPr marL="457200" indent="-457200" algn="ctr"/>
            <a:endParaRPr lang="pt-BR" sz="2200" dirty="0">
              <a:solidFill>
                <a:srgbClr val="0070C0"/>
              </a:solidFill>
            </a:endParaRPr>
          </a:p>
        </p:txBody>
      </p:sp>
      <p:cxnSp>
        <p:nvCxnSpPr>
          <p:cNvPr id="18" name="Conector reto 17"/>
          <p:cNvCxnSpPr/>
          <p:nvPr/>
        </p:nvCxnSpPr>
        <p:spPr>
          <a:xfrm>
            <a:off x="3995738" y="5229225"/>
            <a:ext cx="1223962" cy="0"/>
          </a:xfrm>
          <a:prstGeom prst="line">
            <a:avLst/>
          </a:prstGeom>
        </p:spPr>
        <p:style>
          <a:lnRef idx="1">
            <a:schemeClr val="accent1"/>
          </a:lnRef>
          <a:fillRef idx="0">
            <a:schemeClr val="accent1"/>
          </a:fillRef>
          <a:effectRef idx="0">
            <a:schemeClr val="accent1"/>
          </a:effectRef>
          <a:fontRef idx="minor">
            <a:schemeClr val="tx1"/>
          </a:fontRef>
        </p:style>
      </p:cxnSp>
      <p:sp>
        <p:nvSpPr>
          <p:cNvPr id="19" name="Retângulo 18"/>
          <p:cNvSpPr/>
          <p:nvPr/>
        </p:nvSpPr>
        <p:spPr>
          <a:xfrm>
            <a:off x="3779838" y="4365625"/>
            <a:ext cx="431800" cy="358775"/>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nchor="ctr"/>
          <a:lstStyle/>
          <a:p>
            <a:pPr algn="ctr">
              <a:defRPr/>
            </a:pPr>
            <a:r>
              <a:rPr lang="pt-BR" sz="2200" dirty="0">
                <a:solidFill>
                  <a:srgbClr val="0070C0"/>
                </a:solidFill>
              </a:rPr>
              <a:t>+</a:t>
            </a:r>
          </a:p>
        </p:txBody>
      </p:sp>
      <p:sp>
        <p:nvSpPr>
          <p:cNvPr id="20" name="CaixaDeTexto 19"/>
          <p:cNvSpPr txBox="1"/>
          <p:nvPr/>
        </p:nvSpPr>
        <p:spPr>
          <a:xfrm>
            <a:off x="5795963" y="4292600"/>
            <a:ext cx="1439862" cy="369888"/>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algn="ctr">
              <a:defRPr/>
            </a:pPr>
            <a:r>
              <a:rPr lang="pt-BR" dirty="0">
                <a:solidFill>
                  <a:srgbClr val="0070C0"/>
                </a:solidFill>
              </a:rPr>
              <a:t>PARCELAS</a:t>
            </a:r>
          </a:p>
        </p:txBody>
      </p:sp>
      <p:sp>
        <p:nvSpPr>
          <p:cNvPr id="21" name="Chave direita 20"/>
          <p:cNvSpPr/>
          <p:nvPr/>
        </p:nvSpPr>
        <p:spPr>
          <a:xfrm>
            <a:off x="5292725" y="3933825"/>
            <a:ext cx="358775" cy="1150938"/>
          </a:xfrm>
          <a:prstGeom prst="rightBrace">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pt-BR"/>
          </a:p>
        </p:txBody>
      </p:sp>
      <p:cxnSp>
        <p:nvCxnSpPr>
          <p:cNvPr id="23" name="Conector de seta reta 22"/>
          <p:cNvCxnSpPr/>
          <p:nvPr/>
        </p:nvCxnSpPr>
        <p:spPr>
          <a:xfrm>
            <a:off x="5292725" y="5373688"/>
            <a:ext cx="35877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CaixaDeTexto 23"/>
          <p:cNvSpPr txBox="1"/>
          <p:nvPr/>
        </p:nvSpPr>
        <p:spPr>
          <a:xfrm>
            <a:off x="5795963" y="5157788"/>
            <a:ext cx="1871662" cy="368300"/>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algn="ctr">
              <a:defRPr/>
            </a:pPr>
            <a:r>
              <a:rPr lang="pt-BR" dirty="0">
                <a:solidFill>
                  <a:srgbClr val="0070C0"/>
                </a:solidFill>
              </a:rPr>
              <a:t>SOMA OU TOTAL</a:t>
            </a:r>
          </a:p>
        </p:txBody>
      </p:sp>
      <p:sp>
        <p:nvSpPr>
          <p:cNvPr id="27" name="Texto explicativo em forma de nuvem 26"/>
          <p:cNvSpPr/>
          <p:nvPr/>
        </p:nvSpPr>
        <p:spPr>
          <a:xfrm>
            <a:off x="611188" y="3141663"/>
            <a:ext cx="3097212" cy="1655762"/>
          </a:xfrm>
          <a:prstGeom prst="cloudCallout">
            <a:avLst>
              <a:gd name="adj1" fmla="val 60539"/>
              <a:gd name="adj2" fmla="val 17044"/>
            </a:avLst>
          </a:prstGeom>
        </p:spPr>
        <p:style>
          <a:lnRef idx="1">
            <a:schemeClr val="accent3"/>
          </a:lnRef>
          <a:fillRef idx="2">
            <a:schemeClr val="accent3"/>
          </a:fillRef>
          <a:effectRef idx="1">
            <a:schemeClr val="accent3"/>
          </a:effectRef>
          <a:fontRef idx="minor">
            <a:schemeClr val="dk1"/>
          </a:fontRef>
        </p:style>
        <p:txBody>
          <a:bodyPr anchor="ctr"/>
          <a:lstStyle/>
          <a:p>
            <a:pPr algn="ctr">
              <a:defRPr/>
            </a:pPr>
            <a:r>
              <a:rPr lang="pt-BR" sz="1400" dirty="0">
                <a:latin typeface="Arial" pitchFamily="34" charset="0"/>
                <a:cs typeface="Arial" pitchFamily="34" charset="0"/>
              </a:rPr>
              <a:t>Observe que quando juntamos </a:t>
            </a:r>
            <a:r>
              <a:rPr lang="pt-BR" sz="1400" dirty="0">
                <a:solidFill>
                  <a:srgbClr val="FF0000"/>
                </a:solidFill>
                <a:latin typeface="Arial" pitchFamily="34" charset="0"/>
                <a:cs typeface="Arial" pitchFamily="34" charset="0"/>
              </a:rPr>
              <a:t>2 unidades + 2 unidades + 9 unidades</a:t>
            </a:r>
            <a:r>
              <a:rPr lang="pt-BR" sz="1400" dirty="0">
                <a:latin typeface="Arial" pitchFamily="34" charset="0"/>
                <a:cs typeface="Arial" pitchFamily="34" charset="0"/>
              </a:rPr>
              <a:t> obtemos </a:t>
            </a:r>
            <a:r>
              <a:rPr lang="pt-BR" sz="1400" dirty="0">
                <a:solidFill>
                  <a:srgbClr val="FF0000"/>
                </a:solidFill>
                <a:latin typeface="Arial" pitchFamily="34" charset="0"/>
                <a:cs typeface="Arial" pitchFamily="34" charset="0"/>
              </a:rPr>
              <a:t>13 unidades</a:t>
            </a:r>
            <a:r>
              <a:rPr lang="pt-BR" sz="1400" dirty="0">
                <a:latin typeface="Arial" pitchFamily="34" charset="0"/>
                <a:cs typeface="Arial" pitchFamily="34" charset="0"/>
              </a:rPr>
              <a:t>, ou seja, </a:t>
            </a:r>
            <a:r>
              <a:rPr lang="pt-BR" sz="1400" dirty="0">
                <a:solidFill>
                  <a:srgbClr val="FF0000"/>
                </a:solidFill>
                <a:latin typeface="Arial" pitchFamily="34" charset="0"/>
                <a:cs typeface="Arial" pitchFamily="34" charset="0"/>
              </a:rPr>
              <a:t>1 dezena e 3 unidades </a:t>
            </a:r>
          </a:p>
        </p:txBody>
      </p:sp>
      <p:sp>
        <p:nvSpPr>
          <p:cNvPr id="29" name="Texto explicativo em seta para cima 28"/>
          <p:cNvSpPr/>
          <p:nvPr/>
        </p:nvSpPr>
        <p:spPr>
          <a:xfrm>
            <a:off x="2843213" y="5589588"/>
            <a:ext cx="3529012" cy="431800"/>
          </a:xfrm>
          <a:prstGeom prst="upArrowCallout">
            <a:avLst>
              <a:gd name="adj1" fmla="val 14284"/>
              <a:gd name="adj2" fmla="val 19642"/>
              <a:gd name="adj3" fmla="val 25000"/>
              <a:gd name="adj4" fmla="val 64977"/>
            </a:avLst>
          </a:prstGeom>
        </p:spPr>
        <p:style>
          <a:lnRef idx="1">
            <a:schemeClr val="accent3"/>
          </a:lnRef>
          <a:fillRef idx="2">
            <a:schemeClr val="accent3"/>
          </a:fillRef>
          <a:effectRef idx="1">
            <a:schemeClr val="accent3"/>
          </a:effectRef>
          <a:fontRef idx="minor">
            <a:schemeClr val="dk1"/>
          </a:fontRef>
        </p:style>
        <p:txBody>
          <a:bodyPr anchor="ctr"/>
          <a:lstStyle/>
          <a:p>
            <a:pPr algn="ctr">
              <a:defRPr/>
            </a:pPr>
            <a:r>
              <a:rPr lang="pt-BR" dirty="0"/>
              <a:t>IDEIA DE JUNTAR QUANTIDADES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 calcmode="lin" valueType="num">
                                      <p:cBhvr additive="base">
                                        <p:cTn id="13"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6">
                                            <p:txEl>
                                              <p:pRg st="0" end="0"/>
                                            </p:txEl>
                                          </p:spTgt>
                                        </p:tgtEl>
                                        <p:attrNameLst>
                                          <p:attrName>style.visibility</p:attrName>
                                        </p:attrNameLst>
                                      </p:cBhvr>
                                      <p:to>
                                        <p:strVal val="visible"/>
                                      </p:to>
                                    </p:set>
                                    <p:anim calcmode="lin" valueType="num">
                                      <p:cBhvr additive="base">
                                        <p:cTn id="19" dur="500" fill="hold"/>
                                        <p:tgtEl>
                                          <p:spTgt spid="16">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6">
                                            <p:txEl>
                                              <p:pRg st="2" end="2"/>
                                            </p:txEl>
                                          </p:spTgt>
                                        </p:tgtEl>
                                        <p:attrNameLst>
                                          <p:attrName>style.visibility</p:attrName>
                                        </p:attrNameLst>
                                      </p:cBhvr>
                                      <p:to>
                                        <p:strVal val="visible"/>
                                      </p:to>
                                    </p:set>
                                    <p:anim calcmode="lin" valueType="num">
                                      <p:cBhvr additive="base">
                                        <p:cTn id="25" dur="500" fill="hold"/>
                                        <p:tgtEl>
                                          <p:spTgt spid="16">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6">
                                            <p:txEl>
                                              <p:pRg st="3" end="3"/>
                                            </p:txEl>
                                          </p:spTgt>
                                        </p:tgtEl>
                                        <p:attrNameLst>
                                          <p:attrName>style.visibility</p:attrName>
                                        </p:attrNameLst>
                                      </p:cBhvr>
                                      <p:to>
                                        <p:strVal val="visible"/>
                                      </p:to>
                                    </p:set>
                                    <p:anim calcmode="lin" valueType="num">
                                      <p:cBhvr additive="base">
                                        <p:cTn id="31" dur="500" fill="hold"/>
                                        <p:tgtEl>
                                          <p:spTgt spid="16">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6">
                                            <p:txEl>
                                              <p:pRg st="3" end="3"/>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6">
                                            <p:txEl>
                                              <p:pRg st="4" end="4"/>
                                            </p:txEl>
                                          </p:spTgt>
                                        </p:tgtEl>
                                        <p:attrNameLst>
                                          <p:attrName>style.visibility</p:attrName>
                                        </p:attrNameLst>
                                      </p:cBhvr>
                                      <p:to>
                                        <p:strVal val="visible"/>
                                      </p:to>
                                    </p:set>
                                    <p:anim calcmode="lin" valueType="num">
                                      <p:cBhvr additive="base">
                                        <p:cTn id="35" dur="500" fill="hold"/>
                                        <p:tgtEl>
                                          <p:spTgt spid="16">
                                            <p:txEl>
                                              <p:pRg st="4" end="4"/>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6">
                                            <p:txEl>
                                              <p:pRg st="4" end="4"/>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6">
                                            <p:txEl>
                                              <p:pRg st="5" end="5"/>
                                            </p:txEl>
                                          </p:spTgt>
                                        </p:tgtEl>
                                        <p:attrNameLst>
                                          <p:attrName>style.visibility</p:attrName>
                                        </p:attrNameLst>
                                      </p:cBhvr>
                                      <p:to>
                                        <p:strVal val="visible"/>
                                      </p:to>
                                    </p:set>
                                    <p:anim calcmode="lin" valueType="num">
                                      <p:cBhvr additive="base">
                                        <p:cTn id="39" dur="500" fill="hold"/>
                                        <p:tgtEl>
                                          <p:spTgt spid="16">
                                            <p:txEl>
                                              <p:pRg st="5" end="5"/>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6">
                                            <p:txEl>
                                              <p:pRg st="5" end="5"/>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6">
                                            <p:txEl>
                                              <p:pRg st="6" end="6"/>
                                            </p:txEl>
                                          </p:spTgt>
                                        </p:tgtEl>
                                        <p:attrNameLst>
                                          <p:attrName>style.visibility</p:attrName>
                                        </p:attrNameLst>
                                      </p:cBhvr>
                                      <p:to>
                                        <p:strVal val="visible"/>
                                      </p:to>
                                    </p:set>
                                    <p:anim calcmode="lin" valueType="num">
                                      <p:cBhvr additive="base">
                                        <p:cTn id="43" dur="500" fill="hold"/>
                                        <p:tgtEl>
                                          <p:spTgt spid="16">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6">
                                            <p:txEl>
                                              <p:pRg st="6" end="6"/>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6">
                                            <p:txEl>
                                              <p:pRg st="7" end="7"/>
                                            </p:txEl>
                                          </p:spTgt>
                                        </p:tgtEl>
                                        <p:attrNameLst>
                                          <p:attrName>style.visibility</p:attrName>
                                        </p:attrNameLst>
                                      </p:cBhvr>
                                      <p:to>
                                        <p:strVal val="visible"/>
                                      </p:to>
                                    </p:set>
                                    <p:anim calcmode="lin" valueType="num">
                                      <p:cBhvr additive="base">
                                        <p:cTn id="47" dur="500" fill="hold"/>
                                        <p:tgtEl>
                                          <p:spTgt spid="16">
                                            <p:txEl>
                                              <p:pRg st="7" end="7"/>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16">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21"/>
                                        </p:tgtEl>
                                        <p:attrNameLst>
                                          <p:attrName>style.visibility</p:attrName>
                                        </p:attrNameLst>
                                      </p:cBhvr>
                                      <p:to>
                                        <p:strVal val="visible"/>
                                      </p:to>
                                    </p:set>
                                    <p:anim calcmode="lin" valueType="num">
                                      <p:cBhvr additive="base">
                                        <p:cTn id="53" dur="500" fill="hold"/>
                                        <p:tgtEl>
                                          <p:spTgt spid="21"/>
                                        </p:tgtEl>
                                        <p:attrNameLst>
                                          <p:attrName>ppt_x</p:attrName>
                                        </p:attrNameLst>
                                      </p:cBhvr>
                                      <p:tavLst>
                                        <p:tav tm="0">
                                          <p:val>
                                            <p:strVal val="#ppt_x"/>
                                          </p:val>
                                        </p:tav>
                                        <p:tav tm="100000">
                                          <p:val>
                                            <p:strVal val="#ppt_x"/>
                                          </p:val>
                                        </p:tav>
                                      </p:tavLst>
                                    </p:anim>
                                    <p:anim calcmode="lin" valueType="num">
                                      <p:cBhvr additive="base">
                                        <p:cTn id="54"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20"/>
                                        </p:tgtEl>
                                        <p:attrNameLst>
                                          <p:attrName>style.visibility</p:attrName>
                                        </p:attrNameLst>
                                      </p:cBhvr>
                                      <p:to>
                                        <p:strVal val="visible"/>
                                      </p:to>
                                    </p:set>
                                    <p:anim calcmode="lin" valueType="num">
                                      <p:cBhvr additive="base">
                                        <p:cTn id="59" dur="500" fill="hold"/>
                                        <p:tgtEl>
                                          <p:spTgt spid="20"/>
                                        </p:tgtEl>
                                        <p:attrNameLst>
                                          <p:attrName>ppt_x</p:attrName>
                                        </p:attrNameLst>
                                      </p:cBhvr>
                                      <p:tavLst>
                                        <p:tav tm="0">
                                          <p:val>
                                            <p:strVal val="#ppt_x"/>
                                          </p:val>
                                        </p:tav>
                                        <p:tav tm="100000">
                                          <p:val>
                                            <p:strVal val="#ppt_x"/>
                                          </p:val>
                                        </p:tav>
                                      </p:tavLst>
                                    </p:anim>
                                    <p:anim calcmode="lin" valueType="num">
                                      <p:cBhvr additive="base">
                                        <p:cTn id="60"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nodeType="clickEffect">
                                  <p:stCondLst>
                                    <p:cond delay="0"/>
                                  </p:stCondLst>
                                  <p:childTnLst>
                                    <p:set>
                                      <p:cBhvr>
                                        <p:cTn id="64" dur="1" fill="hold">
                                          <p:stCondLst>
                                            <p:cond delay="0"/>
                                          </p:stCondLst>
                                        </p:cTn>
                                        <p:tgtEl>
                                          <p:spTgt spid="23"/>
                                        </p:tgtEl>
                                        <p:attrNameLst>
                                          <p:attrName>style.visibility</p:attrName>
                                        </p:attrNameLst>
                                      </p:cBhvr>
                                      <p:to>
                                        <p:strVal val="visible"/>
                                      </p:to>
                                    </p:set>
                                    <p:anim calcmode="lin" valueType="num">
                                      <p:cBhvr additive="base">
                                        <p:cTn id="65" dur="500" fill="hold"/>
                                        <p:tgtEl>
                                          <p:spTgt spid="23"/>
                                        </p:tgtEl>
                                        <p:attrNameLst>
                                          <p:attrName>ppt_x</p:attrName>
                                        </p:attrNameLst>
                                      </p:cBhvr>
                                      <p:tavLst>
                                        <p:tav tm="0">
                                          <p:val>
                                            <p:strVal val="#ppt_x"/>
                                          </p:val>
                                        </p:tav>
                                        <p:tav tm="100000">
                                          <p:val>
                                            <p:strVal val="#ppt_x"/>
                                          </p:val>
                                        </p:tav>
                                      </p:tavLst>
                                    </p:anim>
                                    <p:anim calcmode="lin" valueType="num">
                                      <p:cBhvr additive="base">
                                        <p:cTn id="66"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grpId="0" nodeType="clickEffect">
                                  <p:stCondLst>
                                    <p:cond delay="0"/>
                                  </p:stCondLst>
                                  <p:childTnLst>
                                    <p:set>
                                      <p:cBhvr>
                                        <p:cTn id="70" dur="1" fill="hold">
                                          <p:stCondLst>
                                            <p:cond delay="0"/>
                                          </p:stCondLst>
                                        </p:cTn>
                                        <p:tgtEl>
                                          <p:spTgt spid="24"/>
                                        </p:tgtEl>
                                        <p:attrNameLst>
                                          <p:attrName>style.visibility</p:attrName>
                                        </p:attrNameLst>
                                      </p:cBhvr>
                                      <p:to>
                                        <p:strVal val="visible"/>
                                      </p:to>
                                    </p:set>
                                    <p:anim calcmode="lin" valueType="num">
                                      <p:cBhvr additive="base">
                                        <p:cTn id="71" dur="500" fill="hold"/>
                                        <p:tgtEl>
                                          <p:spTgt spid="24"/>
                                        </p:tgtEl>
                                        <p:attrNameLst>
                                          <p:attrName>ppt_x</p:attrName>
                                        </p:attrNameLst>
                                      </p:cBhvr>
                                      <p:tavLst>
                                        <p:tav tm="0">
                                          <p:val>
                                            <p:strVal val="#ppt_x"/>
                                          </p:val>
                                        </p:tav>
                                        <p:tav tm="100000">
                                          <p:val>
                                            <p:strVal val="#ppt_x"/>
                                          </p:val>
                                        </p:tav>
                                      </p:tavLst>
                                    </p:anim>
                                    <p:anim calcmode="lin" valueType="num">
                                      <p:cBhvr additive="base">
                                        <p:cTn id="72"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grpId="0" nodeType="clickEffect">
                                  <p:stCondLst>
                                    <p:cond delay="0"/>
                                  </p:stCondLst>
                                  <p:childTnLst>
                                    <p:set>
                                      <p:cBhvr>
                                        <p:cTn id="76" dur="1" fill="hold">
                                          <p:stCondLst>
                                            <p:cond delay="0"/>
                                          </p:stCondLst>
                                        </p:cTn>
                                        <p:tgtEl>
                                          <p:spTgt spid="27"/>
                                        </p:tgtEl>
                                        <p:attrNameLst>
                                          <p:attrName>style.visibility</p:attrName>
                                        </p:attrNameLst>
                                      </p:cBhvr>
                                      <p:to>
                                        <p:strVal val="visible"/>
                                      </p:to>
                                    </p:set>
                                    <p:anim calcmode="lin" valueType="num">
                                      <p:cBhvr additive="base">
                                        <p:cTn id="77" dur="500" fill="hold"/>
                                        <p:tgtEl>
                                          <p:spTgt spid="27"/>
                                        </p:tgtEl>
                                        <p:attrNameLst>
                                          <p:attrName>ppt_x</p:attrName>
                                        </p:attrNameLst>
                                      </p:cBhvr>
                                      <p:tavLst>
                                        <p:tav tm="0">
                                          <p:val>
                                            <p:strVal val="#ppt_x"/>
                                          </p:val>
                                        </p:tav>
                                        <p:tav tm="100000">
                                          <p:val>
                                            <p:strVal val="#ppt_x"/>
                                          </p:val>
                                        </p:tav>
                                      </p:tavLst>
                                    </p:anim>
                                    <p:anim calcmode="lin" valueType="num">
                                      <p:cBhvr additive="base">
                                        <p:cTn id="78"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4" grpId="0" animBg="1"/>
      <p:bldP spid="2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CaixaDeTexto 3"/>
          <p:cNvSpPr txBox="1">
            <a:spLocks noChangeArrowheads="1"/>
          </p:cNvSpPr>
          <p:nvPr/>
        </p:nvSpPr>
        <p:spPr bwMode="auto">
          <a:xfrm>
            <a:off x="179388" y="0"/>
            <a:ext cx="6121400" cy="923925"/>
          </a:xfrm>
          <a:prstGeom prst="rect">
            <a:avLst/>
          </a:prstGeom>
          <a:noFill/>
          <a:ln w="9525">
            <a:noFill/>
            <a:miter lim="800000"/>
            <a:headEnd/>
            <a:tailEnd/>
          </a:ln>
        </p:spPr>
        <p:txBody>
          <a:bodyPr>
            <a:spAutoFit/>
          </a:bodyPr>
          <a:lstStyle/>
          <a:p>
            <a:r>
              <a:rPr lang="pt-BR" b="1" dirty="0">
                <a:solidFill>
                  <a:schemeClr val="bg1"/>
                </a:solidFill>
                <a:latin typeface="Calibri" pitchFamily="34" charset="0"/>
              </a:rPr>
              <a:t>MATEMÁTICA</a:t>
            </a:r>
            <a:r>
              <a:rPr lang="pt-BR" b="1" dirty="0">
                <a:solidFill>
                  <a:schemeClr val="bg1"/>
                </a:solidFill>
                <a:latin typeface="Calibri" pitchFamily="34" charset="0"/>
              </a:rPr>
              <a:t>, 6º Ano do Ensino Fundamental</a:t>
            </a:r>
            <a:endParaRPr lang="pt-BR" b="1" dirty="0">
              <a:solidFill>
                <a:schemeClr val="bg1"/>
              </a:solidFill>
              <a:latin typeface="Calibri" pitchFamily="34" charset="0"/>
            </a:endParaRPr>
          </a:p>
          <a:p>
            <a:r>
              <a:rPr lang="pt-BR" dirty="0">
                <a:solidFill>
                  <a:schemeClr val="bg1"/>
                </a:solidFill>
                <a:latin typeface="Calibri" pitchFamily="34" charset="0"/>
              </a:rPr>
              <a:t>Operações com números naturais: adição, subtração – resolução de problemas </a:t>
            </a:r>
          </a:p>
        </p:txBody>
      </p:sp>
      <p:sp>
        <p:nvSpPr>
          <p:cNvPr id="8195" name="CaixaDeTexto 3"/>
          <p:cNvSpPr txBox="1">
            <a:spLocks noChangeArrowheads="1"/>
          </p:cNvSpPr>
          <p:nvPr/>
        </p:nvSpPr>
        <p:spPr bwMode="auto">
          <a:xfrm>
            <a:off x="250825" y="981075"/>
            <a:ext cx="8424863" cy="584200"/>
          </a:xfrm>
          <a:prstGeom prst="rect">
            <a:avLst/>
          </a:prstGeom>
          <a:noFill/>
          <a:ln w="9525">
            <a:noFill/>
            <a:miter lim="800000"/>
            <a:headEnd/>
            <a:tailEnd/>
          </a:ln>
        </p:spPr>
        <p:txBody>
          <a:bodyPr>
            <a:spAutoFit/>
          </a:bodyPr>
          <a:lstStyle/>
          <a:p>
            <a:pPr algn="ctr"/>
            <a:r>
              <a:rPr lang="pt-BR" sz="3200" dirty="0" smtClean="0">
                <a:solidFill>
                  <a:srgbClr val="FF0000"/>
                </a:solidFill>
              </a:rPr>
              <a:t>A  </a:t>
            </a:r>
            <a:r>
              <a:rPr lang="pt-BR" sz="3200" dirty="0">
                <a:solidFill>
                  <a:srgbClr val="FF0000"/>
                </a:solidFill>
              </a:rPr>
              <a:t>Adição de Números Naturais</a:t>
            </a:r>
          </a:p>
        </p:txBody>
      </p:sp>
      <p:sp>
        <p:nvSpPr>
          <p:cNvPr id="6" name="CaixaDeTexto 5"/>
          <p:cNvSpPr txBox="1"/>
          <p:nvPr/>
        </p:nvSpPr>
        <p:spPr>
          <a:xfrm>
            <a:off x="395288" y="1700213"/>
            <a:ext cx="8424862" cy="2801937"/>
          </a:xfrm>
          <a:prstGeom prst="rect">
            <a:avLst/>
          </a:prstGeom>
          <a:noFill/>
        </p:spPr>
        <p:txBody>
          <a:bodyPr>
            <a:spAutoFit/>
          </a:bodyPr>
          <a:lstStyle/>
          <a:p>
            <a:pPr algn="just">
              <a:defRPr/>
            </a:pPr>
            <a:r>
              <a:rPr lang="pt-BR" sz="2200" dirty="0">
                <a:solidFill>
                  <a:srgbClr val="002060"/>
                </a:solidFill>
              </a:rPr>
              <a:t>Outra ideia da Adição é a de </a:t>
            </a:r>
            <a:r>
              <a:rPr lang="pt-BR" sz="2200" dirty="0">
                <a:solidFill>
                  <a:srgbClr val="0070C0"/>
                </a:solidFill>
              </a:rPr>
              <a:t>acrescentar uma quantidade a outra já existente.</a:t>
            </a:r>
          </a:p>
          <a:p>
            <a:pPr algn="just">
              <a:defRPr/>
            </a:pPr>
            <a:endParaRPr lang="pt-BR" sz="2200" dirty="0">
              <a:solidFill>
                <a:srgbClr val="0070C0"/>
              </a:solidFill>
            </a:endParaRPr>
          </a:p>
          <a:p>
            <a:pPr algn="just">
              <a:defRPr/>
            </a:pPr>
            <a:r>
              <a:rPr lang="pt-BR" sz="2200" i="1" dirty="0">
                <a:solidFill>
                  <a:srgbClr val="0070C0"/>
                </a:solidFill>
              </a:rPr>
              <a:t>Exemplo:</a:t>
            </a:r>
          </a:p>
          <a:p>
            <a:pPr algn="just">
              <a:defRPr/>
            </a:pPr>
            <a:endParaRPr lang="pt-BR" sz="2200" i="1" dirty="0">
              <a:solidFill>
                <a:srgbClr val="0070C0"/>
              </a:solidFill>
            </a:endParaRPr>
          </a:p>
          <a:p>
            <a:pPr marL="457200" indent="-457200" algn="just">
              <a:defRPr/>
            </a:pPr>
            <a:endParaRPr lang="pt-BR" sz="2200" dirty="0">
              <a:solidFill>
                <a:srgbClr val="0070C0"/>
              </a:solidFill>
            </a:endParaRPr>
          </a:p>
          <a:p>
            <a:pPr marL="457200" indent="-457200" algn="just">
              <a:defRPr/>
            </a:pPr>
            <a:endParaRPr lang="pt-BR" sz="2200" dirty="0">
              <a:solidFill>
                <a:srgbClr val="0070C0"/>
              </a:solidFill>
            </a:endParaRPr>
          </a:p>
          <a:p>
            <a:pPr marL="457200" indent="-457200" algn="just">
              <a:defRPr/>
            </a:pPr>
            <a:endParaRPr lang="pt-BR" sz="2200" dirty="0">
              <a:solidFill>
                <a:srgbClr val="0070C0"/>
              </a:solidFill>
            </a:endParaRPr>
          </a:p>
        </p:txBody>
      </p:sp>
      <p:graphicFrame>
        <p:nvGraphicFramePr>
          <p:cNvPr id="7" name="Tabela 6"/>
          <p:cNvGraphicFramePr>
            <a:graphicFrameLocks noGrp="1"/>
          </p:cNvGraphicFramePr>
          <p:nvPr/>
        </p:nvGraphicFramePr>
        <p:xfrm>
          <a:off x="4932363" y="2781300"/>
          <a:ext cx="3816424" cy="2103596"/>
        </p:xfrm>
        <a:graphic>
          <a:graphicData uri="http://schemas.openxmlformats.org/drawingml/2006/table">
            <a:tbl>
              <a:tblPr firstRow="1" bandRow="1">
                <a:tableStyleId>{5C22544A-7EE6-4342-B048-85BDC9FD1C3A}</a:tableStyleId>
              </a:tblPr>
              <a:tblGrid>
                <a:gridCol w="1908212"/>
                <a:gridCol w="1908212"/>
              </a:tblGrid>
              <a:tr h="599306">
                <a:tc>
                  <a:txBody>
                    <a:bodyPr/>
                    <a:lstStyle/>
                    <a:p>
                      <a:pPr algn="ctr"/>
                      <a:r>
                        <a:rPr lang="pt-BR" dirty="0" smtClean="0">
                          <a:latin typeface="Arial" pitchFamily="34" charset="0"/>
                          <a:cs typeface="Arial" pitchFamily="34" charset="0"/>
                        </a:rPr>
                        <a:t>HISTÓRIA</a:t>
                      </a:r>
                      <a:endParaRPr lang="pt-BR" dirty="0">
                        <a:latin typeface="Arial" pitchFamily="34" charset="0"/>
                        <a:cs typeface="Arial" pitchFamily="34" charset="0"/>
                      </a:endParaRPr>
                    </a:p>
                  </a:txBody>
                  <a:tcPr/>
                </a:tc>
                <a:tc>
                  <a:txBody>
                    <a:bodyPr/>
                    <a:lstStyle/>
                    <a:p>
                      <a:pPr algn="ctr"/>
                      <a:r>
                        <a:rPr lang="pt-BR" dirty="0" smtClean="0">
                          <a:latin typeface="Arial" pitchFamily="34" charset="0"/>
                          <a:cs typeface="Arial" pitchFamily="34" charset="0"/>
                        </a:rPr>
                        <a:t>QUANTIDADE DE VOTOS</a:t>
                      </a:r>
                      <a:endParaRPr lang="pt-BR" dirty="0">
                        <a:latin typeface="Arial" pitchFamily="34" charset="0"/>
                        <a:cs typeface="Arial" pitchFamily="34" charset="0"/>
                      </a:endParaRPr>
                    </a:p>
                  </a:txBody>
                  <a:tcPr/>
                </a:tc>
              </a:tr>
              <a:tr h="182999">
                <a:tc>
                  <a:txBody>
                    <a:bodyPr/>
                    <a:lstStyle/>
                    <a:p>
                      <a:pPr algn="ctr" fontAlgn="b"/>
                      <a:r>
                        <a:rPr lang="pt-BR" sz="1200" b="0" i="0" u="none" strike="noStrike" dirty="0" smtClean="0">
                          <a:solidFill>
                            <a:srgbClr val="000000"/>
                          </a:solidFill>
                          <a:latin typeface="Arial"/>
                        </a:rPr>
                        <a:t> A </a:t>
                      </a:r>
                      <a:r>
                        <a:rPr lang="pt-BR" sz="1200" b="0" i="0" u="none" strike="noStrike" dirty="0">
                          <a:solidFill>
                            <a:srgbClr val="000000"/>
                          </a:solidFill>
                          <a:latin typeface="Arial"/>
                        </a:rPr>
                        <a:t>Bela Adormecida</a:t>
                      </a:r>
                    </a:p>
                  </a:txBody>
                  <a:tcPr marL="0" marR="0" marT="0" marB="0" anchor="b"/>
                </a:tc>
                <a:tc>
                  <a:txBody>
                    <a:bodyPr/>
                    <a:lstStyle/>
                    <a:p>
                      <a:pPr algn="ctr" fontAlgn="b"/>
                      <a:r>
                        <a:rPr lang="pt-BR" sz="1200" b="0" i="0" u="none" strike="noStrike" dirty="0">
                          <a:solidFill>
                            <a:srgbClr val="000000"/>
                          </a:solidFill>
                          <a:latin typeface="Arial"/>
                        </a:rPr>
                        <a:t>7</a:t>
                      </a:r>
                    </a:p>
                  </a:txBody>
                  <a:tcPr marL="0" marR="0" marT="0" marB="0" anchor="b"/>
                </a:tc>
              </a:tr>
              <a:tr h="182999">
                <a:tc>
                  <a:txBody>
                    <a:bodyPr/>
                    <a:lstStyle/>
                    <a:p>
                      <a:pPr algn="ctr" fontAlgn="b"/>
                      <a:r>
                        <a:rPr lang="pt-BR" sz="1200" b="0" i="0" u="none" strike="noStrike" dirty="0" smtClean="0">
                          <a:solidFill>
                            <a:srgbClr val="000000"/>
                          </a:solidFill>
                          <a:latin typeface="Arial"/>
                        </a:rPr>
                        <a:t> Cinderela</a:t>
                      </a:r>
                      <a:endParaRPr lang="pt-BR" sz="1200" b="0" i="0" u="none" strike="noStrike" dirty="0">
                        <a:solidFill>
                          <a:srgbClr val="000000"/>
                        </a:solidFill>
                        <a:latin typeface="Arial"/>
                      </a:endParaRPr>
                    </a:p>
                  </a:txBody>
                  <a:tcPr marL="0" marR="0" marT="0" marB="0" anchor="b"/>
                </a:tc>
                <a:tc>
                  <a:txBody>
                    <a:bodyPr/>
                    <a:lstStyle/>
                    <a:p>
                      <a:pPr algn="ctr" fontAlgn="b"/>
                      <a:r>
                        <a:rPr lang="pt-BR" sz="1200" b="0" i="0" u="none" strike="noStrike" dirty="0">
                          <a:solidFill>
                            <a:srgbClr val="000000"/>
                          </a:solidFill>
                          <a:latin typeface="Arial"/>
                        </a:rPr>
                        <a:t>4</a:t>
                      </a:r>
                    </a:p>
                  </a:txBody>
                  <a:tcPr marL="0" marR="0" marT="0" marB="0" anchor="b"/>
                </a:tc>
              </a:tr>
              <a:tr h="182999">
                <a:tc>
                  <a:txBody>
                    <a:bodyPr/>
                    <a:lstStyle/>
                    <a:p>
                      <a:pPr algn="ctr" fontAlgn="b"/>
                      <a:r>
                        <a:rPr lang="pt-BR" sz="1200" b="0" i="0" u="none" strike="noStrike" dirty="0" smtClean="0">
                          <a:solidFill>
                            <a:srgbClr val="000000"/>
                          </a:solidFill>
                          <a:latin typeface="Arial"/>
                        </a:rPr>
                        <a:t> Aladim </a:t>
                      </a:r>
                      <a:r>
                        <a:rPr lang="pt-BR" sz="1200" b="0" i="0" u="none" strike="noStrike" dirty="0">
                          <a:solidFill>
                            <a:srgbClr val="000000"/>
                          </a:solidFill>
                          <a:latin typeface="Arial"/>
                        </a:rPr>
                        <a:t>e a Lâmpada</a:t>
                      </a:r>
                    </a:p>
                  </a:txBody>
                  <a:tcPr marL="0" marR="0" marT="0" marB="0" anchor="b"/>
                </a:tc>
                <a:tc>
                  <a:txBody>
                    <a:bodyPr/>
                    <a:lstStyle/>
                    <a:p>
                      <a:pPr algn="ctr" fontAlgn="b"/>
                      <a:r>
                        <a:rPr lang="pt-BR" sz="1200" b="0" i="0" u="none" strike="noStrike" dirty="0">
                          <a:solidFill>
                            <a:srgbClr val="000000"/>
                          </a:solidFill>
                          <a:latin typeface="Arial"/>
                        </a:rPr>
                        <a:t>6</a:t>
                      </a:r>
                    </a:p>
                  </a:txBody>
                  <a:tcPr marL="0" marR="0" marT="0" marB="0" anchor="b"/>
                </a:tc>
              </a:tr>
              <a:tr h="342460">
                <a:tc>
                  <a:txBody>
                    <a:bodyPr/>
                    <a:lstStyle/>
                    <a:p>
                      <a:pPr algn="ctr" fontAlgn="b"/>
                      <a:r>
                        <a:rPr lang="pt-BR" sz="1200" b="0" i="0" u="none" strike="noStrike" dirty="0" smtClean="0">
                          <a:solidFill>
                            <a:srgbClr val="000000"/>
                          </a:solidFill>
                          <a:latin typeface="Arial"/>
                        </a:rPr>
                        <a:t> Alice </a:t>
                      </a:r>
                      <a:r>
                        <a:rPr lang="pt-BR" sz="1200" b="0" i="0" u="none" strike="noStrike" dirty="0">
                          <a:solidFill>
                            <a:srgbClr val="000000"/>
                          </a:solidFill>
                          <a:latin typeface="Arial"/>
                        </a:rPr>
                        <a:t>no País das Maravilhas</a:t>
                      </a:r>
                    </a:p>
                  </a:txBody>
                  <a:tcPr marL="0" marR="0" marT="0" marB="0" anchor="b"/>
                </a:tc>
                <a:tc>
                  <a:txBody>
                    <a:bodyPr/>
                    <a:lstStyle/>
                    <a:p>
                      <a:pPr algn="ctr" fontAlgn="b"/>
                      <a:r>
                        <a:rPr lang="pt-BR" sz="1200" b="0" i="0" u="none" strike="noStrike" dirty="0">
                          <a:solidFill>
                            <a:srgbClr val="000000"/>
                          </a:solidFill>
                          <a:latin typeface="Arial"/>
                        </a:rPr>
                        <a:t>5</a:t>
                      </a:r>
                    </a:p>
                  </a:txBody>
                  <a:tcPr marL="0" marR="0" marT="0" marB="0" anchor="b"/>
                </a:tc>
              </a:tr>
              <a:tr h="342460">
                <a:tc>
                  <a:txBody>
                    <a:bodyPr/>
                    <a:lstStyle/>
                    <a:p>
                      <a:pPr algn="ctr" fontAlgn="b"/>
                      <a:r>
                        <a:rPr lang="pt-BR" sz="1200" b="0" i="0" u="none" strike="noStrike" dirty="0" smtClean="0">
                          <a:solidFill>
                            <a:srgbClr val="000000"/>
                          </a:solidFill>
                          <a:latin typeface="Arial"/>
                        </a:rPr>
                        <a:t> Branca </a:t>
                      </a:r>
                      <a:r>
                        <a:rPr lang="pt-BR" sz="1200" b="0" i="0" u="none" strike="noStrike" dirty="0">
                          <a:solidFill>
                            <a:srgbClr val="000000"/>
                          </a:solidFill>
                          <a:latin typeface="Arial"/>
                        </a:rPr>
                        <a:t>de Neve e os sete Anões</a:t>
                      </a:r>
                    </a:p>
                  </a:txBody>
                  <a:tcPr marL="0" marR="0" marT="0" marB="0" anchor="b"/>
                </a:tc>
                <a:tc>
                  <a:txBody>
                    <a:bodyPr/>
                    <a:lstStyle/>
                    <a:p>
                      <a:pPr algn="ctr" fontAlgn="b"/>
                      <a:r>
                        <a:rPr lang="pt-BR" sz="1200" b="0" i="0" u="none" strike="noStrike" dirty="0">
                          <a:solidFill>
                            <a:srgbClr val="000000"/>
                          </a:solidFill>
                          <a:latin typeface="Arial"/>
                        </a:rPr>
                        <a:t>9</a:t>
                      </a:r>
                    </a:p>
                  </a:txBody>
                  <a:tcPr marL="0" marR="0" marT="0" marB="0" anchor="b"/>
                </a:tc>
              </a:tr>
              <a:tr h="182999">
                <a:tc>
                  <a:txBody>
                    <a:bodyPr/>
                    <a:lstStyle/>
                    <a:p>
                      <a:pPr algn="ctr" fontAlgn="b"/>
                      <a:r>
                        <a:rPr lang="pt-BR" sz="1200" b="0" i="0" u="none" strike="noStrike" dirty="0" smtClean="0">
                          <a:solidFill>
                            <a:srgbClr val="000000"/>
                          </a:solidFill>
                          <a:latin typeface="Arial"/>
                        </a:rPr>
                        <a:t> Chapeuzinho Vermelho</a:t>
                      </a:r>
                      <a:endParaRPr lang="pt-BR" sz="1200" b="0" i="0" u="none" strike="noStrike" dirty="0">
                        <a:solidFill>
                          <a:srgbClr val="000000"/>
                        </a:solidFill>
                        <a:latin typeface="Arial"/>
                      </a:endParaRPr>
                    </a:p>
                  </a:txBody>
                  <a:tcPr marL="0" marR="0" marT="0" marB="0" anchor="b"/>
                </a:tc>
                <a:tc>
                  <a:txBody>
                    <a:bodyPr/>
                    <a:lstStyle/>
                    <a:p>
                      <a:pPr algn="ctr" fontAlgn="b"/>
                      <a:r>
                        <a:rPr lang="pt-BR" sz="1200" b="0" i="0" u="none" strike="noStrike" dirty="0">
                          <a:solidFill>
                            <a:srgbClr val="000000"/>
                          </a:solidFill>
                          <a:latin typeface="Arial"/>
                        </a:rPr>
                        <a:t>12</a:t>
                      </a:r>
                    </a:p>
                  </a:txBody>
                  <a:tcPr marL="0" marR="0" marT="0" marB="0" anchor="b"/>
                </a:tc>
              </a:tr>
            </a:tbl>
          </a:graphicData>
        </a:graphic>
      </p:graphicFrame>
      <p:sp>
        <p:nvSpPr>
          <p:cNvPr id="8" name="CaixaDeTexto 7"/>
          <p:cNvSpPr txBox="1">
            <a:spLocks noChangeArrowheads="1"/>
          </p:cNvSpPr>
          <p:nvPr/>
        </p:nvSpPr>
        <p:spPr bwMode="auto">
          <a:xfrm>
            <a:off x="395288" y="5073650"/>
            <a:ext cx="8424862" cy="1600200"/>
          </a:xfrm>
          <a:prstGeom prst="rect">
            <a:avLst/>
          </a:prstGeom>
          <a:noFill/>
          <a:ln w="9525">
            <a:noFill/>
            <a:miter lim="800000"/>
            <a:headEnd/>
            <a:tailEnd/>
          </a:ln>
        </p:spPr>
        <p:txBody>
          <a:bodyPr>
            <a:spAutoFit/>
          </a:bodyPr>
          <a:lstStyle/>
          <a:p>
            <a:pPr marL="457200" indent="-457200" algn="ctr"/>
            <a:r>
              <a:rPr lang="pt-BR" sz="2600">
                <a:solidFill>
                  <a:srgbClr val="002060"/>
                </a:solidFill>
              </a:rPr>
              <a:t>4 </a:t>
            </a:r>
            <a:r>
              <a:rPr lang="pt-BR" sz="2600">
                <a:solidFill>
                  <a:srgbClr val="00B0F0"/>
                </a:solidFill>
              </a:rPr>
              <a:t>+ 8 = </a:t>
            </a:r>
            <a:r>
              <a:rPr lang="pt-BR" sz="3200">
                <a:solidFill>
                  <a:srgbClr val="FF0000"/>
                </a:solidFill>
              </a:rPr>
              <a:t>12</a:t>
            </a:r>
          </a:p>
          <a:p>
            <a:pPr marL="457200" indent="-457200" algn="just"/>
            <a:endParaRPr lang="pt-BR" sz="2200">
              <a:solidFill>
                <a:srgbClr val="0070C0"/>
              </a:solidFill>
            </a:endParaRPr>
          </a:p>
          <a:p>
            <a:pPr marL="457200" indent="-457200" algn="just"/>
            <a:endParaRPr lang="pt-BR" sz="2200">
              <a:solidFill>
                <a:srgbClr val="0070C0"/>
              </a:solidFill>
            </a:endParaRPr>
          </a:p>
          <a:p>
            <a:pPr marL="457200" indent="-457200" algn="just"/>
            <a:endParaRPr lang="pt-BR" sz="2200">
              <a:solidFill>
                <a:srgbClr val="0070C0"/>
              </a:solidFill>
            </a:endParaRPr>
          </a:p>
        </p:txBody>
      </p:sp>
      <p:sp>
        <p:nvSpPr>
          <p:cNvPr id="9" name="Texto explicativo em seta para cima 8"/>
          <p:cNvSpPr/>
          <p:nvPr/>
        </p:nvSpPr>
        <p:spPr>
          <a:xfrm>
            <a:off x="2771775" y="5732463"/>
            <a:ext cx="3313113" cy="649287"/>
          </a:xfrm>
          <a:prstGeom prst="upArrowCallout">
            <a:avLst/>
          </a:prstGeom>
        </p:spPr>
        <p:style>
          <a:lnRef idx="1">
            <a:schemeClr val="accent3"/>
          </a:lnRef>
          <a:fillRef idx="2">
            <a:schemeClr val="accent3"/>
          </a:fillRef>
          <a:effectRef idx="1">
            <a:schemeClr val="accent3"/>
          </a:effectRef>
          <a:fontRef idx="minor">
            <a:schemeClr val="dk1"/>
          </a:fontRef>
        </p:style>
        <p:txBody>
          <a:bodyPr anchor="ctr"/>
          <a:lstStyle/>
          <a:p>
            <a:pPr algn="ctr">
              <a:defRPr/>
            </a:pPr>
            <a:r>
              <a:rPr lang="pt-BR" dirty="0"/>
              <a:t>QUANTIDADE ACRESCENTADA</a:t>
            </a:r>
          </a:p>
        </p:txBody>
      </p:sp>
      <p:sp>
        <p:nvSpPr>
          <p:cNvPr id="10" name="CaixaDeTexto 9"/>
          <p:cNvSpPr txBox="1">
            <a:spLocks noChangeArrowheads="1"/>
          </p:cNvSpPr>
          <p:nvPr/>
        </p:nvSpPr>
        <p:spPr bwMode="auto">
          <a:xfrm>
            <a:off x="323850" y="3141663"/>
            <a:ext cx="4392613" cy="1552575"/>
          </a:xfrm>
          <a:prstGeom prst="rect">
            <a:avLst/>
          </a:prstGeom>
          <a:noFill/>
          <a:ln w="9525">
            <a:noFill/>
            <a:miter lim="800000"/>
            <a:headEnd/>
            <a:tailEnd/>
          </a:ln>
        </p:spPr>
        <p:txBody>
          <a:bodyPr>
            <a:spAutoFit/>
          </a:bodyPr>
          <a:lstStyle/>
          <a:p>
            <a:pPr algn="ctr">
              <a:lnSpc>
                <a:spcPct val="150000"/>
              </a:lnSpc>
            </a:pPr>
            <a:r>
              <a:rPr lang="pt-BR" sz="2200" i="1">
                <a:solidFill>
                  <a:srgbClr val="002060"/>
                </a:solidFill>
              </a:rPr>
              <a:t>Com quantos votos teria ficado a</a:t>
            </a:r>
          </a:p>
          <a:p>
            <a:pPr algn="ctr">
              <a:lnSpc>
                <a:spcPct val="150000"/>
              </a:lnSpc>
            </a:pPr>
            <a:r>
              <a:rPr lang="pt-BR" sz="2200" i="1">
                <a:solidFill>
                  <a:srgbClr val="002060"/>
                </a:solidFill>
              </a:rPr>
              <a:t>história da Cinderela se tivesse </a:t>
            </a:r>
          </a:p>
          <a:p>
            <a:pPr algn="ctr">
              <a:lnSpc>
                <a:spcPct val="150000"/>
              </a:lnSpc>
            </a:pPr>
            <a:r>
              <a:rPr lang="pt-BR" sz="2200" i="1">
                <a:solidFill>
                  <a:srgbClr val="002060"/>
                </a:solidFill>
              </a:rPr>
              <a:t>recebido mais 8 votos?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 calcmode="lin" valueType="num">
                                      <p:cBhvr additive="base">
                                        <p:cTn id="13"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
                                            <p:txEl>
                                              <p:pRg st="0" end="0"/>
                                            </p:txEl>
                                          </p:spTgt>
                                        </p:tgtEl>
                                        <p:attrNameLst>
                                          <p:attrName>style.visibility</p:attrName>
                                        </p:attrNameLst>
                                      </p:cBhvr>
                                      <p:to>
                                        <p:strVal val="visible"/>
                                      </p:to>
                                    </p:set>
                                    <p:anim calcmode="lin" valueType="num">
                                      <p:cBhvr additive="base">
                                        <p:cTn id="25"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
                                            <p:txEl>
                                              <p:pRg st="0" end="0"/>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0">
                                            <p:txEl>
                                              <p:pRg st="1" end="1"/>
                                            </p:txEl>
                                          </p:spTgt>
                                        </p:tgtEl>
                                        <p:attrNameLst>
                                          <p:attrName>style.visibility</p:attrName>
                                        </p:attrNameLst>
                                      </p:cBhvr>
                                      <p:to>
                                        <p:strVal val="visible"/>
                                      </p:to>
                                    </p:set>
                                    <p:anim calcmode="lin" valueType="num">
                                      <p:cBhvr additive="base">
                                        <p:cTn id="29"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0">
                                            <p:txEl>
                                              <p:pRg st="1" end="1"/>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0">
                                            <p:txEl>
                                              <p:pRg st="2" end="2"/>
                                            </p:txEl>
                                          </p:spTgt>
                                        </p:tgtEl>
                                        <p:attrNameLst>
                                          <p:attrName>style.visibility</p:attrName>
                                        </p:attrNameLst>
                                      </p:cBhvr>
                                      <p:to>
                                        <p:strVal val="visible"/>
                                      </p:to>
                                    </p:set>
                                    <p:anim calcmode="lin" valueType="num">
                                      <p:cBhvr additive="base">
                                        <p:cTn id="33"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8">
                                            <p:txEl>
                                              <p:pRg st="0" end="0"/>
                                            </p:txEl>
                                          </p:spTgt>
                                        </p:tgtEl>
                                        <p:attrNameLst>
                                          <p:attrName>style.visibility</p:attrName>
                                        </p:attrNameLst>
                                      </p:cBhvr>
                                      <p:to>
                                        <p:strVal val="visible"/>
                                      </p:to>
                                    </p:set>
                                    <p:anim calcmode="lin" valueType="num">
                                      <p:cBhvr additive="base">
                                        <p:cTn id="39"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9"/>
                                        </p:tgtEl>
                                        <p:attrNameLst>
                                          <p:attrName>style.visibility</p:attrName>
                                        </p:attrNameLst>
                                      </p:cBhvr>
                                      <p:to>
                                        <p:strVal val="visible"/>
                                      </p:to>
                                    </p:set>
                                    <p:anim calcmode="lin" valueType="num">
                                      <p:cBhvr additive="base">
                                        <p:cTn id="45" dur="500" fill="hold"/>
                                        <p:tgtEl>
                                          <p:spTgt spid="9"/>
                                        </p:tgtEl>
                                        <p:attrNameLst>
                                          <p:attrName>ppt_x</p:attrName>
                                        </p:attrNameLst>
                                      </p:cBhvr>
                                      <p:tavLst>
                                        <p:tav tm="0">
                                          <p:val>
                                            <p:strVal val="#ppt_x"/>
                                          </p:val>
                                        </p:tav>
                                        <p:tav tm="100000">
                                          <p:val>
                                            <p:strVal val="#ppt_x"/>
                                          </p:val>
                                        </p:tav>
                                      </p:tavLst>
                                    </p:anim>
                                    <p:anim calcmode="lin" valueType="num">
                                      <p:cBhvr additive="base">
                                        <p:cTn id="4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6" presetClass="emph" presetSubtype="0" fill="hold" nodeType="clickEffect">
                                  <p:stCondLst>
                                    <p:cond delay="0"/>
                                  </p:stCondLst>
                                  <p:childTnLst>
                                    <p:animScale>
                                      <p:cBhvr>
                                        <p:cTn id="50" dur="2000" fill="hold"/>
                                        <p:tgtEl>
                                          <p:spTgt spid="8">
                                            <p:txEl>
                                              <p:pRg st="0" end="0"/>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CaixaDeTexto 3"/>
          <p:cNvSpPr txBox="1">
            <a:spLocks noChangeArrowheads="1"/>
          </p:cNvSpPr>
          <p:nvPr/>
        </p:nvSpPr>
        <p:spPr bwMode="auto">
          <a:xfrm>
            <a:off x="179388" y="0"/>
            <a:ext cx="6121400" cy="923925"/>
          </a:xfrm>
          <a:prstGeom prst="rect">
            <a:avLst/>
          </a:prstGeom>
          <a:noFill/>
          <a:ln w="9525">
            <a:noFill/>
            <a:miter lim="800000"/>
            <a:headEnd/>
            <a:tailEnd/>
          </a:ln>
        </p:spPr>
        <p:txBody>
          <a:bodyPr>
            <a:spAutoFit/>
          </a:bodyPr>
          <a:lstStyle/>
          <a:p>
            <a:r>
              <a:rPr lang="pt-BR" b="1" dirty="0">
                <a:solidFill>
                  <a:schemeClr val="bg1"/>
                </a:solidFill>
                <a:latin typeface="Calibri" pitchFamily="34" charset="0"/>
              </a:rPr>
              <a:t>MATEMÁTICA, </a:t>
            </a:r>
            <a:r>
              <a:rPr lang="pt-BR" b="1" dirty="0">
                <a:solidFill>
                  <a:schemeClr val="bg1"/>
                </a:solidFill>
                <a:latin typeface="Calibri" pitchFamily="34" charset="0"/>
              </a:rPr>
              <a:t>6º Ano do Ensino Fundamental</a:t>
            </a:r>
            <a:endParaRPr lang="pt-BR" b="1" dirty="0">
              <a:solidFill>
                <a:schemeClr val="bg1"/>
              </a:solidFill>
              <a:latin typeface="Calibri" pitchFamily="34" charset="0"/>
            </a:endParaRPr>
          </a:p>
          <a:p>
            <a:r>
              <a:rPr lang="pt-BR" dirty="0">
                <a:solidFill>
                  <a:schemeClr val="bg1"/>
                </a:solidFill>
                <a:latin typeface="Calibri" pitchFamily="34" charset="0"/>
              </a:rPr>
              <a:t>Operações com números naturais: adição, subtração – resolução de problemas </a:t>
            </a:r>
          </a:p>
        </p:txBody>
      </p:sp>
      <p:sp>
        <p:nvSpPr>
          <p:cNvPr id="9219" name="CaixaDeTexto 3"/>
          <p:cNvSpPr txBox="1">
            <a:spLocks noChangeArrowheads="1"/>
          </p:cNvSpPr>
          <p:nvPr/>
        </p:nvSpPr>
        <p:spPr bwMode="auto">
          <a:xfrm>
            <a:off x="250825" y="981075"/>
            <a:ext cx="8424863" cy="584200"/>
          </a:xfrm>
          <a:prstGeom prst="rect">
            <a:avLst/>
          </a:prstGeom>
          <a:noFill/>
          <a:ln w="9525">
            <a:noFill/>
            <a:miter lim="800000"/>
            <a:headEnd/>
            <a:tailEnd/>
          </a:ln>
        </p:spPr>
        <p:txBody>
          <a:bodyPr>
            <a:spAutoFit/>
          </a:bodyPr>
          <a:lstStyle/>
          <a:p>
            <a:pPr algn="ctr"/>
            <a:r>
              <a:rPr lang="pt-BR" sz="3200">
                <a:solidFill>
                  <a:srgbClr val="FF0000"/>
                </a:solidFill>
              </a:rPr>
              <a:t>Resolvendo Problemas</a:t>
            </a:r>
          </a:p>
        </p:txBody>
      </p:sp>
      <p:sp>
        <p:nvSpPr>
          <p:cNvPr id="11" name="CaixaDeTexto 10"/>
          <p:cNvSpPr txBox="1"/>
          <p:nvPr/>
        </p:nvSpPr>
        <p:spPr>
          <a:xfrm>
            <a:off x="395288" y="1773238"/>
            <a:ext cx="8497887" cy="5078412"/>
          </a:xfrm>
          <a:prstGeom prst="rect">
            <a:avLst/>
          </a:prstGeom>
          <a:noFill/>
        </p:spPr>
        <p:txBody>
          <a:bodyPr>
            <a:spAutoFit/>
          </a:bodyPr>
          <a:lstStyle/>
          <a:p>
            <a:pPr algn="just">
              <a:lnSpc>
                <a:spcPct val="150000"/>
              </a:lnSpc>
              <a:defRPr/>
            </a:pPr>
            <a:r>
              <a:rPr lang="pt-BR" dirty="0">
                <a:solidFill>
                  <a:srgbClr val="00B0F0"/>
                </a:solidFill>
              </a:rPr>
              <a:t>01.</a:t>
            </a:r>
            <a:r>
              <a:rPr lang="pt-BR" dirty="0"/>
              <a:t> (MAGINA, CAMPOS, NUNES e GITIRANA, 2008) Ana, Carlos e Renato jogaram o jogo da adivinhação. Para cada resposta </a:t>
            </a:r>
            <a:r>
              <a:rPr lang="pt-BR" dirty="0" smtClean="0"/>
              <a:t>certa, </a:t>
            </a:r>
            <a:r>
              <a:rPr lang="pt-BR" dirty="0"/>
              <a:t>eles ganhavam uma ficha, que equivale a um ponto. Ana entrou no jogo com 13 fichas, Carlos entrou com 3 fichas a mais do que Ana e Renato com 4 fichas a mais do que Carlos. No jogo Ana ganhou o mesmo tanto de fichas que Renato tinha ao entrar no jogo.</a:t>
            </a:r>
          </a:p>
          <a:p>
            <a:pPr algn="just">
              <a:lnSpc>
                <a:spcPct val="150000"/>
              </a:lnSpc>
              <a:defRPr/>
            </a:pPr>
            <a:r>
              <a:rPr lang="pt-BR" dirty="0"/>
              <a:t>Perguntas:</a:t>
            </a:r>
          </a:p>
          <a:p>
            <a:pPr marL="342900" indent="-342900" algn="just">
              <a:lnSpc>
                <a:spcPct val="150000"/>
              </a:lnSpc>
              <a:buFontTx/>
              <a:buAutoNum type="alphaLcParenR"/>
              <a:defRPr/>
            </a:pPr>
            <a:r>
              <a:rPr lang="pt-BR" dirty="0"/>
              <a:t>Quantas fichas tinha Carlos quando ele entrou no jogo?</a:t>
            </a:r>
          </a:p>
          <a:p>
            <a:pPr marL="342900" indent="-342900" algn="just">
              <a:lnSpc>
                <a:spcPct val="150000"/>
              </a:lnSpc>
              <a:buFontTx/>
              <a:buAutoNum type="alphaLcParenR"/>
              <a:defRPr/>
            </a:pPr>
            <a:r>
              <a:rPr lang="pt-BR" dirty="0"/>
              <a:t>Quantas fichas tinha Renato quando ele entrou no jogo?</a:t>
            </a:r>
          </a:p>
          <a:p>
            <a:pPr marL="342900" indent="-342900" algn="just">
              <a:lnSpc>
                <a:spcPct val="150000"/>
              </a:lnSpc>
              <a:buFontTx/>
              <a:buAutoNum type="alphaLcParenR"/>
              <a:defRPr/>
            </a:pPr>
            <a:r>
              <a:rPr lang="pt-BR" dirty="0"/>
              <a:t>Quantas fichas Renato perdeu?</a:t>
            </a:r>
          </a:p>
          <a:p>
            <a:pPr marL="342900" indent="-342900" algn="just">
              <a:lnSpc>
                <a:spcPct val="150000"/>
              </a:lnSpc>
              <a:buFontTx/>
              <a:buAutoNum type="alphaLcParenR"/>
              <a:defRPr/>
            </a:pPr>
            <a:r>
              <a:rPr lang="pt-BR" dirty="0"/>
              <a:t>Com quantas fichas Ana terminou o jogo?</a:t>
            </a:r>
          </a:p>
          <a:p>
            <a:pPr marL="342900" indent="-342900" algn="just">
              <a:lnSpc>
                <a:spcPct val="150000"/>
              </a:lnSpc>
              <a:buFontTx/>
              <a:buAutoNum type="alphaLcParenR"/>
              <a:defRPr/>
            </a:pPr>
            <a:r>
              <a:rPr lang="pt-BR" dirty="0"/>
              <a:t>Com quantas fichas Carlos terminou o jogo?</a:t>
            </a:r>
          </a:p>
          <a:p>
            <a:pPr algn="just">
              <a:lnSpc>
                <a:spcPct val="150000"/>
              </a:lnSpc>
              <a:defRPr/>
            </a:pPr>
            <a:endParaRPr lang="pt-BR"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aixaDeTexto 3"/>
          <p:cNvSpPr txBox="1">
            <a:spLocks noChangeArrowheads="1"/>
          </p:cNvSpPr>
          <p:nvPr/>
        </p:nvSpPr>
        <p:spPr bwMode="auto">
          <a:xfrm>
            <a:off x="179388" y="0"/>
            <a:ext cx="6121400" cy="923925"/>
          </a:xfrm>
          <a:prstGeom prst="rect">
            <a:avLst/>
          </a:prstGeom>
          <a:noFill/>
          <a:ln w="9525">
            <a:noFill/>
            <a:miter lim="800000"/>
            <a:headEnd/>
            <a:tailEnd/>
          </a:ln>
        </p:spPr>
        <p:txBody>
          <a:bodyPr>
            <a:spAutoFit/>
          </a:bodyPr>
          <a:lstStyle/>
          <a:p>
            <a:r>
              <a:rPr lang="pt-BR" b="1" dirty="0">
                <a:solidFill>
                  <a:schemeClr val="bg1"/>
                </a:solidFill>
                <a:latin typeface="Calibri" pitchFamily="34" charset="0"/>
              </a:rPr>
              <a:t>MATEMÁTICA, </a:t>
            </a:r>
            <a:r>
              <a:rPr lang="pt-BR" b="1" dirty="0">
                <a:solidFill>
                  <a:schemeClr val="bg1"/>
                </a:solidFill>
                <a:latin typeface="Calibri" pitchFamily="34" charset="0"/>
              </a:rPr>
              <a:t>6º Ano do Ensino Fundamental</a:t>
            </a:r>
            <a:endParaRPr lang="pt-BR" b="1" dirty="0">
              <a:solidFill>
                <a:schemeClr val="bg1"/>
              </a:solidFill>
              <a:latin typeface="Calibri" pitchFamily="34" charset="0"/>
            </a:endParaRPr>
          </a:p>
          <a:p>
            <a:r>
              <a:rPr lang="pt-BR" dirty="0">
                <a:solidFill>
                  <a:schemeClr val="bg1"/>
                </a:solidFill>
                <a:latin typeface="Calibri" pitchFamily="34" charset="0"/>
              </a:rPr>
              <a:t>Operações com números naturais: adição, subtração – resolução de problemas </a:t>
            </a:r>
          </a:p>
        </p:txBody>
      </p:sp>
      <p:sp>
        <p:nvSpPr>
          <p:cNvPr id="10243" name="CaixaDeTexto 3"/>
          <p:cNvSpPr txBox="1">
            <a:spLocks noChangeArrowheads="1"/>
          </p:cNvSpPr>
          <p:nvPr/>
        </p:nvSpPr>
        <p:spPr bwMode="auto">
          <a:xfrm>
            <a:off x="250825" y="981075"/>
            <a:ext cx="8424863" cy="584200"/>
          </a:xfrm>
          <a:prstGeom prst="rect">
            <a:avLst/>
          </a:prstGeom>
          <a:noFill/>
          <a:ln w="9525">
            <a:noFill/>
            <a:miter lim="800000"/>
            <a:headEnd/>
            <a:tailEnd/>
          </a:ln>
        </p:spPr>
        <p:txBody>
          <a:bodyPr>
            <a:spAutoFit/>
          </a:bodyPr>
          <a:lstStyle/>
          <a:p>
            <a:pPr algn="ctr"/>
            <a:r>
              <a:rPr lang="pt-BR" sz="3200">
                <a:solidFill>
                  <a:srgbClr val="FF0000"/>
                </a:solidFill>
              </a:rPr>
              <a:t>Resolvendo Problemas</a:t>
            </a:r>
          </a:p>
        </p:txBody>
      </p:sp>
      <p:sp>
        <p:nvSpPr>
          <p:cNvPr id="10244" name="CaixaDeTexto 10"/>
          <p:cNvSpPr txBox="1">
            <a:spLocks noChangeArrowheads="1"/>
          </p:cNvSpPr>
          <p:nvPr/>
        </p:nvSpPr>
        <p:spPr bwMode="auto">
          <a:xfrm>
            <a:off x="395288" y="1916113"/>
            <a:ext cx="4392612" cy="2586037"/>
          </a:xfrm>
          <a:prstGeom prst="rect">
            <a:avLst/>
          </a:prstGeom>
          <a:noFill/>
          <a:ln w="9525">
            <a:noFill/>
            <a:miter lim="800000"/>
            <a:headEnd/>
            <a:tailEnd/>
          </a:ln>
        </p:spPr>
        <p:txBody>
          <a:bodyPr>
            <a:spAutoFit/>
          </a:bodyPr>
          <a:lstStyle/>
          <a:p>
            <a:pPr algn="just">
              <a:lnSpc>
                <a:spcPct val="150000"/>
              </a:lnSpc>
            </a:pPr>
            <a:r>
              <a:rPr lang="pt-BR" dirty="0">
                <a:solidFill>
                  <a:srgbClr val="00B0F0"/>
                </a:solidFill>
              </a:rPr>
              <a:t>02. </a:t>
            </a:r>
            <a:r>
              <a:rPr lang="pt-BR" dirty="0"/>
              <a:t>A distância de Recife até </a:t>
            </a:r>
            <a:r>
              <a:rPr lang="pt-BR" dirty="0" smtClean="0"/>
              <a:t>Exu, </a:t>
            </a:r>
            <a:r>
              <a:rPr lang="pt-BR" dirty="0"/>
              <a:t>cidade do sertão pernambucano, onde nasceu Luiz Gonzaga, é de 630 km e de Petrolina a </a:t>
            </a:r>
            <a:r>
              <a:rPr lang="pt-BR" dirty="0" smtClean="0"/>
              <a:t>Exu é </a:t>
            </a:r>
            <a:r>
              <a:rPr lang="pt-BR" dirty="0"/>
              <a:t>de 258 km. Qual a distância de Petrolina a Recife, passando por </a:t>
            </a:r>
            <a:r>
              <a:rPr lang="pt-BR" dirty="0" smtClean="0"/>
              <a:t>Exu?</a:t>
            </a:r>
            <a:endParaRPr lang="pt-BR" dirty="0"/>
          </a:p>
        </p:txBody>
      </p:sp>
      <p:sp>
        <p:nvSpPr>
          <p:cNvPr id="7" name="CaixaDeTexto 6"/>
          <p:cNvSpPr txBox="1">
            <a:spLocks noChangeArrowheads="1"/>
          </p:cNvSpPr>
          <p:nvPr/>
        </p:nvSpPr>
        <p:spPr bwMode="auto">
          <a:xfrm>
            <a:off x="4932114" y="4869160"/>
            <a:ext cx="3816350" cy="600164"/>
          </a:xfrm>
          <a:prstGeom prst="rect">
            <a:avLst/>
          </a:prstGeom>
          <a:noFill/>
          <a:ln w="9525">
            <a:noFill/>
            <a:miter lim="800000"/>
            <a:headEnd/>
            <a:tailEnd/>
          </a:ln>
        </p:spPr>
        <p:txBody>
          <a:bodyPr wrap="square">
            <a:spAutoFit/>
          </a:bodyPr>
          <a:lstStyle/>
          <a:p>
            <a:r>
              <a:rPr lang="pt-BR" sz="1100" dirty="0" smtClean="0"/>
              <a:t>Imagem: </a:t>
            </a:r>
            <a:r>
              <a:rPr lang="en-US" sz="1100" dirty="0"/>
              <a:t>Allan </a:t>
            </a:r>
            <a:r>
              <a:rPr lang="en-US" sz="1100" dirty="0" smtClean="0"/>
              <a:t>Patrick / </a:t>
            </a:r>
            <a:r>
              <a:rPr lang="pt-BR" sz="1100" dirty="0"/>
              <a:t>Entrada do Museu do </a:t>
            </a:r>
            <a:r>
              <a:rPr lang="pt-BR" sz="1100" dirty="0" err="1"/>
              <a:t>Gonzagão</a:t>
            </a:r>
            <a:r>
              <a:rPr lang="pt-BR" sz="1100" dirty="0"/>
              <a:t>, em </a:t>
            </a:r>
            <a:r>
              <a:rPr lang="pt-BR" sz="1100" dirty="0" smtClean="0"/>
              <a:t>Exu / </a:t>
            </a:r>
            <a:r>
              <a:rPr lang="en-US" sz="1100" dirty="0" smtClean="0"/>
              <a:t>Creative </a:t>
            </a:r>
            <a:r>
              <a:rPr lang="en-US" sz="1100" dirty="0"/>
              <a:t>Commons Attribution-Share Alike 2.0 Generic</a:t>
            </a:r>
            <a:endParaRPr lang="pt-BR" sz="1100" dirty="0"/>
          </a:p>
        </p:txBody>
      </p:sp>
      <p:pic>
        <p:nvPicPr>
          <p:cNvPr id="8" name="Picture 2" descr="http://upload.wikimedia.org/wikipedia/commons/6/61/Museu_do_Gonzag%C3%A3o_3.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04047" y="2057090"/>
            <a:ext cx="3781507" cy="283613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CaixaDeTexto 3"/>
          <p:cNvSpPr txBox="1">
            <a:spLocks noChangeArrowheads="1"/>
          </p:cNvSpPr>
          <p:nvPr/>
        </p:nvSpPr>
        <p:spPr bwMode="auto">
          <a:xfrm>
            <a:off x="179388" y="0"/>
            <a:ext cx="6121400" cy="923925"/>
          </a:xfrm>
          <a:prstGeom prst="rect">
            <a:avLst/>
          </a:prstGeom>
          <a:noFill/>
          <a:ln w="9525">
            <a:noFill/>
            <a:miter lim="800000"/>
            <a:headEnd/>
            <a:tailEnd/>
          </a:ln>
        </p:spPr>
        <p:txBody>
          <a:bodyPr>
            <a:spAutoFit/>
          </a:bodyPr>
          <a:lstStyle/>
          <a:p>
            <a:r>
              <a:rPr lang="pt-BR" b="1" dirty="0">
                <a:solidFill>
                  <a:schemeClr val="bg1"/>
                </a:solidFill>
                <a:latin typeface="Calibri" pitchFamily="34" charset="0"/>
              </a:rPr>
              <a:t>MATEMÁTICA, </a:t>
            </a:r>
            <a:r>
              <a:rPr lang="pt-BR" b="1" dirty="0">
                <a:solidFill>
                  <a:schemeClr val="bg1"/>
                </a:solidFill>
                <a:latin typeface="Calibri" pitchFamily="34" charset="0"/>
              </a:rPr>
              <a:t>6º Ano do Ensino Fundamental</a:t>
            </a:r>
            <a:endParaRPr lang="pt-BR" b="1" dirty="0">
              <a:solidFill>
                <a:schemeClr val="bg1"/>
              </a:solidFill>
              <a:latin typeface="Calibri" pitchFamily="34" charset="0"/>
            </a:endParaRPr>
          </a:p>
          <a:p>
            <a:r>
              <a:rPr lang="pt-BR" dirty="0">
                <a:solidFill>
                  <a:schemeClr val="bg1"/>
                </a:solidFill>
                <a:latin typeface="Calibri" pitchFamily="34" charset="0"/>
              </a:rPr>
              <a:t>Operações com números naturais: adição, subtração – resolução de problemas </a:t>
            </a:r>
          </a:p>
        </p:txBody>
      </p:sp>
      <p:sp>
        <p:nvSpPr>
          <p:cNvPr id="11267" name="CaixaDeTexto 3"/>
          <p:cNvSpPr txBox="1">
            <a:spLocks noChangeArrowheads="1"/>
          </p:cNvSpPr>
          <p:nvPr/>
        </p:nvSpPr>
        <p:spPr bwMode="auto">
          <a:xfrm>
            <a:off x="250825" y="981075"/>
            <a:ext cx="8424863" cy="584200"/>
          </a:xfrm>
          <a:prstGeom prst="rect">
            <a:avLst/>
          </a:prstGeom>
          <a:noFill/>
          <a:ln w="9525">
            <a:noFill/>
            <a:miter lim="800000"/>
            <a:headEnd/>
            <a:tailEnd/>
          </a:ln>
        </p:spPr>
        <p:txBody>
          <a:bodyPr>
            <a:spAutoFit/>
          </a:bodyPr>
          <a:lstStyle/>
          <a:p>
            <a:pPr algn="ctr"/>
            <a:r>
              <a:rPr lang="pt-BR" sz="3200">
                <a:solidFill>
                  <a:srgbClr val="FF0000"/>
                </a:solidFill>
              </a:rPr>
              <a:t>Resolvendo Problemas</a:t>
            </a:r>
          </a:p>
        </p:txBody>
      </p:sp>
      <p:sp>
        <p:nvSpPr>
          <p:cNvPr id="11268" name="CaixaDeTexto 10"/>
          <p:cNvSpPr txBox="1">
            <a:spLocks noChangeArrowheads="1"/>
          </p:cNvSpPr>
          <p:nvPr/>
        </p:nvSpPr>
        <p:spPr bwMode="auto">
          <a:xfrm>
            <a:off x="395288" y="1773238"/>
            <a:ext cx="8353425" cy="871537"/>
          </a:xfrm>
          <a:prstGeom prst="rect">
            <a:avLst/>
          </a:prstGeom>
          <a:noFill/>
          <a:ln w="9525">
            <a:noFill/>
            <a:miter lim="800000"/>
            <a:headEnd/>
            <a:tailEnd/>
          </a:ln>
        </p:spPr>
        <p:txBody>
          <a:bodyPr>
            <a:spAutoFit/>
          </a:bodyPr>
          <a:lstStyle/>
          <a:p>
            <a:pPr algn="just">
              <a:lnSpc>
                <a:spcPct val="150000"/>
              </a:lnSpc>
            </a:pPr>
            <a:r>
              <a:rPr lang="pt-BR">
                <a:solidFill>
                  <a:srgbClr val="00B0F0"/>
                </a:solidFill>
              </a:rPr>
              <a:t>03.</a:t>
            </a:r>
            <a:r>
              <a:rPr lang="pt-BR"/>
              <a:t> Davi tinha R$ 437,00 na poupança e depositou mais R$ 295,00. Quanto ele tem agora na poupança?</a:t>
            </a:r>
          </a:p>
        </p:txBody>
      </p:sp>
      <p:sp>
        <p:nvSpPr>
          <p:cNvPr id="16" name="CaixaDeTexto 15"/>
          <p:cNvSpPr txBox="1">
            <a:spLocks noChangeArrowheads="1"/>
          </p:cNvSpPr>
          <p:nvPr/>
        </p:nvSpPr>
        <p:spPr bwMode="auto">
          <a:xfrm>
            <a:off x="5220072" y="5733998"/>
            <a:ext cx="3439911" cy="861774"/>
          </a:xfrm>
          <a:prstGeom prst="rect">
            <a:avLst/>
          </a:prstGeom>
          <a:noFill/>
          <a:ln w="9525">
            <a:noFill/>
            <a:miter lim="800000"/>
            <a:headEnd/>
            <a:tailEnd/>
          </a:ln>
        </p:spPr>
        <p:txBody>
          <a:bodyPr wrap="square">
            <a:spAutoFit/>
          </a:bodyPr>
          <a:lstStyle/>
          <a:p>
            <a:r>
              <a:rPr lang="pt-BR" sz="1000" dirty="0"/>
              <a:t>Imagem: (a) Banco Central do Brasil e Casa da Moeda Nacional/ Verso da nova nota de 100 reais /  </a:t>
            </a:r>
            <a:r>
              <a:rPr lang="pt-BR" sz="1000" dirty="0" err="1"/>
              <a:t>Free</a:t>
            </a:r>
            <a:r>
              <a:rPr lang="pt-BR" sz="1000" dirty="0"/>
              <a:t> </a:t>
            </a:r>
            <a:r>
              <a:rPr lang="pt-BR" sz="1000" dirty="0" err="1"/>
              <a:t>Art</a:t>
            </a:r>
            <a:r>
              <a:rPr lang="pt-BR" sz="1000" dirty="0"/>
              <a:t> </a:t>
            </a:r>
            <a:r>
              <a:rPr lang="pt-BR" sz="1000" dirty="0" err="1"/>
              <a:t>License</a:t>
            </a:r>
            <a:r>
              <a:rPr lang="pt-BR" sz="1000" dirty="0"/>
              <a:t>; (b) Banco Central do Brasil e Casa da Moeda Nacional/  Verso da nova nota de 50 reais /  </a:t>
            </a:r>
            <a:r>
              <a:rPr lang="pt-BR" sz="1000" dirty="0" err="1"/>
              <a:t>Free</a:t>
            </a:r>
            <a:r>
              <a:rPr lang="pt-BR" sz="1000" dirty="0"/>
              <a:t> </a:t>
            </a:r>
            <a:r>
              <a:rPr lang="pt-BR" sz="1000" dirty="0" err="1"/>
              <a:t>Art</a:t>
            </a:r>
            <a:r>
              <a:rPr lang="pt-BR" sz="1000" dirty="0"/>
              <a:t> </a:t>
            </a:r>
            <a:r>
              <a:rPr lang="pt-BR" sz="1000" dirty="0" err="1" smtClean="0"/>
              <a:t>License</a:t>
            </a:r>
            <a:r>
              <a:rPr lang="pt-BR" sz="1000" dirty="0" smtClean="0"/>
              <a:t>.</a:t>
            </a:r>
            <a:endParaRPr lang="pt-BR" sz="1000" dirty="0"/>
          </a:p>
        </p:txBody>
      </p:sp>
      <p:pic>
        <p:nvPicPr>
          <p:cNvPr id="17" name="Picture 2" descr="http://upload.wikimedia.org/wikipedia/commons/e/e3/100_reais_2012_vers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20072" y="2437362"/>
            <a:ext cx="3528392" cy="1584918"/>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descr="http://upload.wikimedia.org/wikipedia/commons/c/c2/50_reais_2012_verso.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93508" y="4149080"/>
            <a:ext cx="3381521" cy="158491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ersonalizar design">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otalTime>756</TotalTime>
  <Words>3696</Words>
  <Application>Microsoft Office PowerPoint</Application>
  <PresentationFormat>Apresentação na tela (4:3)</PresentationFormat>
  <Paragraphs>560</Paragraphs>
  <Slides>37</Slides>
  <Notes>35</Notes>
  <HiddenSlides>0</HiddenSlides>
  <MMClips>0</MMClips>
  <ScaleCrop>false</ScaleCrop>
  <HeadingPairs>
    <vt:vector size="6" baseType="variant">
      <vt:variant>
        <vt:lpstr>Tema</vt:lpstr>
      </vt:variant>
      <vt:variant>
        <vt:i4>3</vt:i4>
      </vt:variant>
      <vt:variant>
        <vt:lpstr>Servidores OLE incorporados</vt:lpstr>
      </vt:variant>
      <vt:variant>
        <vt:i4>1</vt:i4>
      </vt:variant>
      <vt:variant>
        <vt:lpstr>Títulos de slides</vt:lpstr>
      </vt:variant>
      <vt:variant>
        <vt:i4>37</vt:i4>
      </vt:variant>
    </vt:vector>
  </HeadingPairs>
  <TitlesOfParts>
    <vt:vector size="41" baseType="lpstr">
      <vt:lpstr>Tema do Office</vt:lpstr>
      <vt:lpstr>Personalizar design</vt:lpstr>
      <vt:lpstr>1_Tema do Office</vt:lpstr>
      <vt:lpstr>Equação</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Luizfilg</dc:creator>
  <cp:lastModifiedBy>Tereza Maymone</cp:lastModifiedBy>
  <cp:revision>108</cp:revision>
  <dcterms:created xsi:type="dcterms:W3CDTF">2011-07-13T12:53:46Z</dcterms:created>
  <dcterms:modified xsi:type="dcterms:W3CDTF">2012-11-06T14:45:24Z</dcterms:modified>
</cp:coreProperties>
</file>