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Merriweather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2056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PERCENT HOUSEHOLDS BELOW POVERTY - Percent of households living below the federal poverty level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 CAPITA INCOME - Community Area Per capita income is estimated as the sum of tract-level aggregate incomes divided by the total population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HARDSHIP INDEX - Score that incorporates each of the six selected socioeconomic indicators (see dataset description)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4" name="Shape 284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Shape 315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117500" cy="1872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Chicago’s Crime and Social Economic Data Analysis using Hadoop, Apache Pig, and Tableau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subTitle" idx="1"/>
          </p:nvPr>
        </p:nvSpPr>
        <p:spPr>
          <a:xfrm>
            <a:off x="957650" y="4050350"/>
            <a:ext cx="7695300" cy="104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By: Luis Cardenas, Jocelyn Gallo, Raymond Ko, Diana Hoang, and Eric Kha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456800" y="1425100"/>
            <a:ext cx="3928500" cy="273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Output: Crime rate and percent households below poverty</a:t>
            </a:r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75" y="529125"/>
            <a:ext cx="4729500" cy="40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586575" y="1302125"/>
            <a:ext cx="3532200" cy="274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Output: Crime rate and per capita income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150" y="464475"/>
            <a:ext cx="4314175" cy="43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269650" y="20922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1269650" y="866950"/>
            <a:ext cx="7030500" cy="3996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There is a strong correlation exists between socioeconomic level and crime occurrences. 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Instead of manipulating stricter gun laws and the mode of violence, perhaps a solution to fix crime rate lies in manipulating poverty levels.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1303800" y="322400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1303800" y="1038175"/>
            <a:ext cx="7030500" cy="3975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https://catalog.data.gov/dataset/crimes-2001-to-present-398a4</a:t>
            </a: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https://catalog.data.gov/dataset/census-data-selected-socioeconomic-indicators-in-chicago-2008-2012-36e55</a:t>
            </a:r>
          </a:p>
          <a:p>
            <a:pPr marL="457200" lvl="0" indent="-3873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500"/>
              <a:t>https://en.wikipedia.org/wiki/Community_areas_in_Chicago </a:t>
            </a:r>
          </a:p>
          <a:p>
            <a:pPr marL="457200" lvl="0" indent="-387350" rtl="0">
              <a:spcBef>
                <a:spcPts val="0"/>
              </a:spcBef>
              <a:buSzPct val="100000"/>
            </a:pPr>
            <a:r>
              <a:rPr lang="en" sz="2500"/>
              <a:t>Github: https://github.com/thuh1030/BigDataTeam3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303800" y="1151325"/>
            <a:ext cx="7030500" cy="466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city of Chicago has some of the strictest gun control laws. </a:t>
            </a: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occurrences of crimes in the City of Chicago placed amongst the top five</a:t>
            </a:r>
          </a:p>
          <a:p>
            <a:pPr marL="45720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wanted to take a different approach and instead of correlating guns with crime rates, we wanted to dig a little deeper.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351625" y="1231875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We want to analyze the relationship between the crime rate and socioeconomic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Experimental Specs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137775" y="1488850"/>
            <a:ext cx="50124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IBM Bluemix BigInsights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Cluster Version: 4.2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# of Management Nodes: 1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# of Data Nodes: 1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2"/>
          </p:nvPr>
        </p:nvSpPr>
        <p:spPr>
          <a:xfrm>
            <a:off x="4955400" y="1383150"/>
            <a:ext cx="41886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Management Node’s VCPU: 12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Data Node’s VCPU: 4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Management Node’s RAM: 42 GB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Data Node’ s RAM: 24GB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Required Data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crime.csv - 1.4 GB</a:t>
            </a: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800"/>
              <a:t>Social-econ.csv - 3.8 kB</a:t>
            </a:r>
          </a:p>
          <a:p>
            <a:pPr marL="457200" lvl="0" indent="-406400" rtl="0">
              <a:spcBef>
                <a:spcPts val="0"/>
              </a:spcBef>
              <a:buSzPct val="100000"/>
            </a:pPr>
            <a:r>
              <a:rPr lang="en" sz="2800"/>
              <a:t>communityCoordinates.txt - 2kB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969563" y="293475"/>
            <a:ext cx="1393800" cy="5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Data.gov</a:t>
            </a: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50" y="759225"/>
            <a:ext cx="1393825" cy="13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3854800" y="225525"/>
            <a:ext cx="2036700" cy="5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     ETL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l="-4000" r="3999"/>
          <a:stretch/>
        </p:blipFill>
        <p:spPr>
          <a:xfrm>
            <a:off x="3927950" y="719325"/>
            <a:ext cx="1890400" cy="147360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7437900" y="2335925"/>
            <a:ext cx="5196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6783975" y="328575"/>
            <a:ext cx="1966500" cy="4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Apache Pig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638" y="812488"/>
            <a:ext cx="1687625" cy="139382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3927950" y="3827338"/>
            <a:ext cx="1493400" cy="463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1" name="Shape 3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800" y="3405350"/>
            <a:ext cx="2599350" cy="17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1020024" y="2884150"/>
            <a:ext cx="3323375" cy="4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Tableau/Visualization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25" y="3458573"/>
            <a:ext cx="2305700" cy="14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5884800" y="1277650"/>
            <a:ext cx="814800" cy="46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2964350" y="1277663"/>
            <a:ext cx="814800" cy="46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5271974" y="2884150"/>
            <a:ext cx="3115200" cy="9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500"/>
              </a:spcBef>
              <a:spcAft>
                <a:spcPts val="750"/>
              </a:spcAft>
              <a:buNone/>
            </a:pPr>
            <a:r>
              <a:rPr lang="en" sz="2400"/>
              <a:t>Ambari File Browser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463625" y="1363000"/>
            <a:ext cx="3792000" cy="324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Output: View of community areas with highest to lowest crime rate</a:t>
            </a:r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25" y="719000"/>
            <a:ext cx="4716284" cy="38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217725" y="1272125"/>
            <a:ext cx="3334200" cy="303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Output: Comparing crime rate with socioeconomic attributes 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l="9428" t="16015"/>
          <a:stretch/>
        </p:blipFill>
        <p:spPr>
          <a:xfrm>
            <a:off x="3551925" y="327875"/>
            <a:ext cx="5383449" cy="46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48025" y="1363600"/>
            <a:ext cx="3149700" cy="339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Output:Crime rate and hardship index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825" y="265300"/>
            <a:ext cx="4218025" cy="44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Nunito</vt:lpstr>
      <vt:lpstr>Roboto</vt:lpstr>
      <vt:lpstr>Times New Roman</vt:lpstr>
      <vt:lpstr>Maven Pro</vt:lpstr>
      <vt:lpstr>Merriweather</vt:lpstr>
      <vt:lpstr>Momentum</vt:lpstr>
      <vt:lpstr>Paradigm</vt:lpstr>
      <vt:lpstr>Chicago’s Crime and Social Economic Data Analysis using Hadoop, Apache Pig, and Tableau</vt:lpstr>
      <vt:lpstr>Introduction</vt:lpstr>
      <vt:lpstr>PowerPoint Presentation</vt:lpstr>
      <vt:lpstr>Experimental Specs</vt:lpstr>
      <vt:lpstr>Required Data</vt:lpstr>
      <vt:lpstr>PowerPoint Presentation</vt:lpstr>
      <vt:lpstr>Data Output: View of community areas with highest to lowest crime rate</vt:lpstr>
      <vt:lpstr>Data Output: Comparing crime rate with socioeconomic attributes </vt:lpstr>
      <vt:lpstr>Data Output:Crime rate and hardship index</vt:lpstr>
      <vt:lpstr>Data Output: Crime rate and percent households below poverty</vt:lpstr>
      <vt:lpstr>Data Output: Crime rate and per capita income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Chicago’s Crime and Social Economic Data Analysis using Hadoop, Apache Pig, and Tableau</dc:title>
  <cp:lastModifiedBy>Home</cp:lastModifiedBy>
  <cp:revision>1</cp:revision>
  <dcterms:modified xsi:type="dcterms:W3CDTF">2017-11-28T06:06:32Z</dcterms:modified>
</cp:coreProperties>
</file>