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BA902-23AE-47C7-BD24-2D9D48ADE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0703C6-0522-4370-85C6-F3AE2085B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9DF95C-0645-4FEF-B137-A0967A9C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985E1-9D73-4F27-989A-C2550524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9198AA-5ED2-4FD4-A217-E80E8717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657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D4337-1C19-4D79-9999-D76254D5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F05DF0-4978-4CAA-B6F8-67F48EE8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7927F-A827-41AB-90D1-3948AC4A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E6A4D-F1BC-4707-8B67-53C9C72F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8C5C3-0FEA-45C5-9B7C-78342B62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3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0D5BC4-E308-4EC3-9215-84A567E33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F2F46F-E407-4597-A75B-3CC1FDE8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8463C-851A-4D1E-A918-6CF610B9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BD53E-C9B4-4171-ABD0-F547F2FF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0E9257-BE2A-4E28-935B-13ECA26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13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D4F33-7F57-471D-9DC1-77B98532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595355-D7AD-4F59-AC62-AB759B57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EC81E-B793-4CEE-9B33-02BD53F5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8B539-E55F-4F16-BBE3-0338E0FB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A4892-DE57-440A-A519-CD96B9E0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48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15915-3010-44B5-BF78-B1993BFC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D2F285-1EEB-49DB-BA3B-27C7B100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F1386B-E399-46CC-A113-E82B313E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B54EB-152C-470C-9F7A-7BB1C98A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70A9AD-7F19-48D7-A226-7838CC7D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68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5071E-70E6-4C33-AC9C-DA9EEF6C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B2A42-8393-498A-B314-33CA6FCF6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5E7A2E-5195-40E3-841B-32F6E48B0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23CA46-CF5F-42FB-B307-6FC4EE40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40F29B-52E4-40F4-810F-D2B413FC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D9456-0533-494F-B159-06455873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09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AD228-3F07-40E3-A355-7137AA87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262C35-C2ED-44B2-A20C-9D159E5D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587BFF-E1B8-4F65-A86D-ABEDC41A0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9A7365-963B-4AAA-8C0A-B348EBCC7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496A14-F13F-4BA3-B630-BBD7AC1BA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A6718F-B2BB-4219-818F-5F2E783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C258DB-6A2B-4082-A04D-13B33BF4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D48E6F-3C12-4F6F-875A-546FFCA5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5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DE6AE-DDD6-43A4-8347-ABC6AC8B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BE5FA6-A5E7-43D2-89C3-0EDA432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DA9D5A-F2E5-4215-84E1-19DD803B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447FD6-2003-45B0-BBA8-0E6B1921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56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FE2E63-3654-4B91-ABD2-89B910BB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DE9D5A-CB1E-4411-A35E-BDEC47CD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0E7A40-6161-47E6-88B9-FEC47CBE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62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A19F7-2A4A-4A7D-82C0-6277BFC8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32BD8-9753-4873-A0AA-DED28844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867998-BF05-4E78-AFAD-A1C602F40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75046C-FC53-4F19-93BD-9D92CB84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63699A-0606-49B5-B0A1-845CE05D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B818A1-4328-4B4B-8D7A-B137ECB6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624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148B5-5047-4D5A-A9CA-6B67EA73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265805-5470-496F-86D8-AAD83122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F515A6-0676-4B5C-8FE5-EC52081D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11C2C4-BE61-47BE-974D-AB44B47B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B3E47-44AE-4C76-A54F-C9D934F3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00B9-C129-4477-8A33-97FB4010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6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20EA41-F5BB-4EA8-835A-E49D3506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011D5-FE19-450C-8CD2-1D3F76E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79DEB6-1B83-40C6-84E4-915F379E5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5C6F-E531-419A-B5CA-CA65DED9B885}" type="datetimeFigureOut">
              <a:rPr lang="es-MX" smtClean="0"/>
              <a:t>03/03/2023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FB8436-08A3-4350-9E6B-C983B73FE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9C4F9D-9B00-4F69-A770-03446BB56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48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http://www.cetis155.edu.mx/img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3" y="206062"/>
            <a:ext cx="20955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288683" y="1396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/>
              <a:t>Centro de Estudios Tecnológicos Industrial y de Servicios no. 155</a:t>
            </a:r>
            <a:br>
              <a:rPr lang="es-MX" b="1" dirty="0"/>
            </a:br>
            <a:r>
              <a:rPr lang="es-MX" b="1" dirty="0"/>
              <a:t>"Josefa Ortiz de Domínguez"</a:t>
            </a:r>
          </a:p>
        </p:txBody>
      </p:sp>
      <p:pic>
        <p:nvPicPr>
          <p:cNvPr id="1026" name="Picture 2" descr="http://www.cetis155.edu.mx/img/logoNuevoDG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73" y="214983"/>
            <a:ext cx="20955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11369" y="1276750"/>
            <a:ext cx="1032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Nombre: </a:t>
            </a:r>
            <a:r>
              <a:rPr lang="es-ES" dirty="0"/>
              <a:t>Erick Leonardo Chávez Ponce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811369" y="2528225"/>
            <a:ext cx="1032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Link: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37B76B-8016-A6BA-A34B-28ADF108114F}"/>
              </a:ext>
            </a:extLst>
          </p:cNvPr>
          <p:cNvSpPr txBox="1"/>
          <p:nvPr/>
        </p:nvSpPr>
        <p:spPr>
          <a:xfrm>
            <a:off x="811369" y="1890048"/>
            <a:ext cx="1032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Numero de control: </a:t>
            </a:r>
            <a:r>
              <a:rPr lang="es-ES" dirty="0"/>
              <a:t>21301061550101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862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E36D635-A087-4C2B-8AFB-2C9B070EF03B}"/>
              </a:ext>
            </a:extLst>
          </p:cNvPr>
          <p:cNvSpPr txBox="1"/>
          <p:nvPr/>
        </p:nvSpPr>
        <p:spPr>
          <a:xfrm>
            <a:off x="467833" y="284952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Login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ED9A8F-B6CE-4817-A582-28AD3B2FE09C}"/>
              </a:ext>
            </a:extLst>
          </p:cNvPr>
          <p:cNvSpPr txBox="1"/>
          <p:nvPr/>
        </p:nvSpPr>
        <p:spPr>
          <a:xfrm>
            <a:off x="1733107" y="76554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node_modules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E24C3B-6F81-4927-BA32-6F71DA57F426}"/>
              </a:ext>
            </a:extLst>
          </p:cNvPr>
          <p:cNvSpPr txBox="1"/>
          <p:nvPr/>
        </p:nvSpPr>
        <p:spPr>
          <a:xfrm>
            <a:off x="1654229" y="3107514"/>
            <a:ext cx="53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src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22AE65-2451-4EB9-A45D-578B1DF982B8}"/>
              </a:ext>
            </a:extLst>
          </p:cNvPr>
          <p:cNvSpPr txBox="1"/>
          <p:nvPr/>
        </p:nvSpPr>
        <p:spPr>
          <a:xfrm>
            <a:off x="1733107" y="5408865"/>
            <a:ext cx="13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package.json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29A9CDD-471A-4D1A-8B3E-EA4BBA1982E1}"/>
              </a:ext>
            </a:extLst>
          </p:cNvPr>
          <p:cNvSpPr txBox="1"/>
          <p:nvPr/>
        </p:nvSpPr>
        <p:spPr>
          <a:xfrm>
            <a:off x="1733107" y="5868873"/>
            <a:ext cx="184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package-lock.json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D82A7F5-304F-4BEB-8BE7-52C3FD94789D}"/>
              </a:ext>
            </a:extLst>
          </p:cNvPr>
          <p:cNvSpPr txBox="1"/>
          <p:nvPr/>
        </p:nvSpPr>
        <p:spPr>
          <a:xfrm>
            <a:off x="2698242" y="1555161"/>
            <a:ext cx="127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controllers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011780C-E434-440E-9498-5993A5434DE1}"/>
              </a:ext>
            </a:extLst>
          </p:cNvPr>
          <p:cNvSpPr txBox="1"/>
          <p:nvPr/>
        </p:nvSpPr>
        <p:spPr>
          <a:xfrm>
            <a:off x="2733416" y="247457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routes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7FBC76B-C9EE-403E-AEB0-8F6C55218199}"/>
              </a:ext>
            </a:extLst>
          </p:cNvPr>
          <p:cNvSpPr txBox="1"/>
          <p:nvPr/>
        </p:nvSpPr>
        <p:spPr>
          <a:xfrm>
            <a:off x="2771183" y="347684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views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EBDEA10-091F-43A0-AC48-475E0C162A49}"/>
              </a:ext>
            </a:extLst>
          </p:cNvPr>
          <p:cNvSpPr txBox="1"/>
          <p:nvPr/>
        </p:nvSpPr>
        <p:spPr>
          <a:xfrm>
            <a:off x="2771183" y="447911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app.js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C69D7CD-4D03-434C-A80B-10F47536A65C}"/>
              </a:ext>
            </a:extLst>
          </p:cNvPr>
          <p:cNvSpPr txBox="1"/>
          <p:nvPr/>
        </p:nvSpPr>
        <p:spPr>
          <a:xfrm>
            <a:off x="4388945" y="1551801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LoginController.js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5BBC01-1587-431F-9A54-B8EF76D82EF0}"/>
              </a:ext>
            </a:extLst>
          </p:cNvPr>
          <p:cNvSpPr txBox="1"/>
          <p:nvPr/>
        </p:nvSpPr>
        <p:spPr>
          <a:xfrm>
            <a:off x="4154030" y="26053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login.js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1074CDD-9FBD-469A-BDAD-014ED16D7E9E}"/>
              </a:ext>
            </a:extLst>
          </p:cNvPr>
          <p:cNvSpPr txBox="1"/>
          <p:nvPr/>
        </p:nvSpPr>
        <p:spPr>
          <a:xfrm>
            <a:off x="5336416" y="294204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img</a:t>
            </a:r>
            <a:endParaRPr lang="es-MX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7E39197-C111-4AA1-AAD2-2AB65F9FC40D}"/>
              </a:ext>
            </a:extLst>
          </p:cNvPr>
          <p:cNvSpPr txBox="1"/>
          <p:nvPr/>
        </p:nvSpPr>
        <p:spPr>
          <a:xfrm>
            <a:off x="5287188" y="3569179"/>
            <a:ext cx="9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layouts</a:t>
            </a:r>
            <a:endParaRPr lang="es-MX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E97BB5E-C7FB-489D-A962-445BB4CB17C0}"/>
              </a:ext>
            </a:extLst>
          </p:cNvPr>
          <p:cNvSpPr txBox="1"/>
          <p:nvPr/>
        </p:nvSpPr>
        <p:spPr>
          <a:xfrm>
            <a:off x="5287188" y="4300165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login</a:t>
            </a:r>
            <a:endParaRPr lang="es-MX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4875F3B-BA99-44B9-9773-9194029B97B0}"/>
              </a:ext>
            </a:extLst>
          </p:cNvPr>
          <p:cNvSpPr txBox="1"/>
          <p:nvPr/>
        </p:nvSpPr>
        <p:spPr>
          <a:xfrm>
            <a:off x="5287188" y="4904517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home.hbs</a:t>
            </a:r>
            <a:endParaRPr lang="es-MX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FB628B1-E64B-4FE1-8C12-2A7B00A97869}"/>
              </a:ext>
            </a:extLst>
          </p:cNvPr>
          <p:cNvSpPr txBox="1"/>
          <p:nvPr/>
        </p:nvSpPr>
        <p:spPr>
          <a:xfrm>
            <a:off x="6369826" y="2987865"/>
            <a:ext cx="108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imagenes</a:t>
            </a:r>
            <a:endParaRPr lang="es-MX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0392294-84E7-48DB-86FE-9CD290864B79}"/>
              </a:ext>
            </a:extLst>
          </p:cNvPr>
          <p:cNvSpPr txBox="1"/>
          <p:nvPr/>
        </p:nvSpPr>
        <p:spPr>
          <a:xfrm>
            <a:off x="6635503" y="3589420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main.hbs</a:t>
            </a:r>
            <a:endParaRPr lang="es-MX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3948833-0635-4CDE-B662-2E5B4AA63AE7}"/>
              </a:ext>
            </a:extLst>
          </p:cNvPr>
          <p:cNvSpPr txBox="1"/>
          <p:nvPr/>
        </p:nvSpPr>
        <p:spPr>
          <a:xfrm>
            <a:off x="7002642" y="4190975"/>
            <a:ext cx="1263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index.hbs</a:t>
            </a:r>
            <a:endParaRPr lang="es-MX" dirty="0"/>
          </a:p>
          <a:p>
            <a:r>
              <a:rPr lang="es-MX" dirty="0" err="1"/>
              <a:t>register.hbs</a:t>
            </a:r>
            <a:endParaRPr lang="es-MX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78F69F4-C2A3-184B-8426-1B5C54A125A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55842" y="942680"/>
            <a:ext cx="577265" cy="7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CC27B6C-FED0-264D-E67C-1D591DC6BF3D}"/>
              </a:ext>
            </a:extLst>
          </p:cNvPr>
          <p:cNvCxnSpPr>
            <a:cxnSpLocks/>
          </p:cNvCxnSpPr>
          <p:nvPr/>
        </p:nvCxnSpPr>
        <p:spPr>
          <a:xfrm>
            <a:off x="1155842" y="942680"/>
            <a:ext cx="0" cy="52035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D7771F7-2499-CD99-4DE1-796E02BCB3CF}"/>
              </a:ext>
            </a:extLst>
          </p:cNvPr>
          <p:cNvCxnSpPr>
            <a:cxnSpLocks/>
          </p:cNvCxnSpPr>
          <p:nvPr/>
        </p:nvCxnSpPr>
        <p:spPr>
          <a:xfrm>
            <a:off x="1155842" y="6146276"/>
            <a:ext cx="5772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09C4BA1-C809-9209-D5FB-696512672D52}"/>
              </a:ext>
            </a:extLst>
          </p:cNvPr>
          <p:cNvCxnSpPr>
            <a:endCxn id="8" idx="1"/>
          </p:cNvCxnSpPr>
          <p:nvPr/>
        </p:nvCxnSpPr>
        <p:spPr>
          <a:xfrm flipV="1">
            <a:off x="1155842" y="5593531"/>
            <a:ext cx="577265" cy="59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12C76C3-FAF8-D431-5C95-66B65B32CD85}"/>
              </a:ext>
            </a:extLst>
          </p:cNvPr>
          <p:cNvCxnSpPr/>
          <p:nvPr/>
        </p:nvCxnSpPr>
        <p:spPr>
          <a:xfrm>
            <a:off x="1155842" y="3311375"/>
            <a:ext cx="3995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4BC717A-968A-DA7D-B220-A599DD1AB80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337847" y="1739827"/>
            <a:ext cx="3603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93658-BE89-227C-349F-293ABD9D2E68}"/>
              </a:ext>
            </a:extLst>
          </p:cNvPr>
          <p:cNvCxnSpPr>
            <a:endCxn id="14" idx="1"/>
          </p:cNvCxnSpPr>
          <p:nvPr/>
        </p:nvCxnSpPr>
        <p:spPr>
          <a:xfrm flipV="1">
            <a:off x="2337847" y="4663780"/>
            <a:ext cx="433336" cy="57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BDE94961-26E6-E1A7-1B97-0E082E220A5B}"/>
              </a:ext>
            </a:extLst>
          </p:cNvPr>
          <p:cNvCxnSpPr>
            <a:cxnSpLocks/>
          </p:cNvCxnSpPr>
          <p:nvPr/>
        </p:nvCxnSpPr>
        <p:spPr>
          <a:xfrm>
            <a:off x="2337847" y="1739827"/>
            <a:ext cx="0" cy="29239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BACCBDC-172F-0A53-2C9C-108615351143}"/>
              </a:ext>
            </a:extLst>
          </p:cNvPr>
          <p:cNvCxnSpPr/>
          <p:nvPr/>
        </p:nvCxnSpPr>
        <p:spPr>
          <a:xfrm>
            <a:off x="2337847" y="2605368"/>
            <a:ext cx="5184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F521D58A-2B0B-218A-12D6-62E8268FB99B}"/>
              </a:ext>
            </a:extLst>
          </p:cNvPr>
          <p:cNvCxnSpPr>
            <a:endCxn id="13" idx="1"/>
          </p:cNvCxnSpPr>
          <p:nvPr/>
        </p:nvCxnSpPr>
        <p:spPr>
          <a:xfrm>
            <a:off x="2337847" y="3661512"/>
            <a:ext cx="433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02ECDC1-C309-3EC2-B648-6916683F7F8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69800" y="3661512"/>
            <a:ext cx="1596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6D950107-6120-D1C8-42E7-E6070B68A865}"/>
              </a:ext>
            </a:extLst>
          </p:cNvPr>
          <p:cNvCxnSpPr>
            <a:cxnSpLocks/>
          </p:cNvCxnSpPr>
          <p:nvPr/>
        </p:nvCxnSpPr>
        <p:spPr>
          <a:xfrm flipH="1">
            <a:off x="4835951" y="3107514"/>
            <a:ext cx="377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BA22DAA9-804F-72DC-905A-6E0561D1B8DA}"/>
              </a:ext>
            </a:extLst>
          </p:cNvPr>
          <p:cNvCxnSpPr/>
          <p:nvPr/>
        </p:nvCxnSpPr>
        <p:spPr>
          <a:xfrm>
            <a:off x="4835951" y="3107514"/>
            <a:ext cx="0" cy="553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91E7A900-8AD1-3D84-C307-EF3DE8A394F7}"/>
              </a:ext>
            </a:extLst>
          </p:cNvPr>
          <p:cNvCxnSpPr>
            <a:cxnSpLocks/>
          </p:cNvCxnSpPr>
          <p:nvPr/>
        </p:nvCxnSpPr>
        <p:spPr>
          <a:xfrm>
            <a:off x="4835951" y="3661512"/>
            <a:ext cx="0" cy="8289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7E7CB5C2-EE4F-82BB-772F-9C3FC8260452}"/>
              </a:ext>
            </a:extLst>
          </p:cNvPr>
          <p:cNvCxnSpPr>
            <a:endCxn id="39" idx="1"/>
          </p:cNvCxnSpPr>
          <p:nvPr/>
        </p:nvCxnSpPr>
        <p:spPr>
          <a:xfrm>
            <a:off x="4835951" y="4479114"/>
            <a:ext cx="451237" cy="57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375670DA-3A28-32C2-A94A-E873990DB0AB}"/>
              </a:ext>
            </a:extLst>
          </p:cNvPr>
          <p:cNvCxnSpPr>
            <a:cxnSpLocks/>
          </p:cNvCxnSpPr>
          <p:nvPr/>
        </p:nvCxnSpPr>
        <p:spPr>
          <a:xfrm flipH="1">
            <a:off x="4173700" y="2439505"/>
            <a:ext cx="377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30126EB8-88B1-DAA6-09B3-81BDB8B8915C}"/>
              </a:ext>
            </a:extLst>
          </p:cNvPr>
          <p:cNvCxnSpPr>
            <a:cxnSpLocks/>
          </p:cNvCxnSpPr>
          <p:nvPr/>
        </p:nvCxnSpPr>
        <p:spPr>
          <a:xfrm flipH="1">
            <a:off x="4200409" y="3183783"/>
            <a:ext cx="377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6C610C0A-9757-17DC-9541-AF625E0BE21D}"/>
              </a:ext>
            </a:extLst>
          </p:cNvPr>
          <p:cNvCxnSpPr>
            <a:cxnSpLocks/>
          </p:cNvCxnSpPr>
          <p:nvPr/>
        </p:nvCxnSpPr>
        <p:spPr>
          <a:xfrm>
            <a:off x="4200409" y="2439505"/>
            <a:ext cx="0" cy="733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931CB2DD-0C7F-6773-81C0-9454D2E57D99}"/>
              </a:ext>
            </a:extLst>
          </p:cNvPr>
          <p:cNvCxnSpPr>
            <a:cxnSpLocks/>
          </p:cNvCxnSpPr>
          <p:nvPr/>
        </p:nvCxnSpPr>
        <p:spPr>
          <a:xfrm flipH="1">
            <a:off x="3796628" y="2824151"/>
            <a:ext cx="377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7C733453-710A-AA6E-3031-1807CCBD249D}"/>
              </a:ext>
            </a:extLst>
          </p:cNvPr>
          <p:cNvCxnSpPr>
            <a:cxnSpLocks/>
          </p:cNvCxnSpPr>
          <p:nvPr/>
        </p:nvCxnSpPr>
        <p:spPr>
          <a:xfrm flipH="1">
            <a:off x="4011873" y="1739827"/>
            <a:ext cx="377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3CCE6C07-DE03-F1D9-82CC-7EC4FE0EE348}"/>
              </a:ext>
            </a:extLst>
          </p:cNvPr>
          <p:cNvCxnSpPr>
            <a:cxnSpLocks/>
          </p:cNvCxnSpPr>
          <p:nvPr/>
        </p:nvCxnSpPr>
        <p:spPr>
          <a:xfrm flipH="1">
            <a:off x="4362236" y="1377952"/>
            <a:ext cx="377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00FE8B4A-C1DD-74D5-8541-F29A13A8CC85}"/>
              </a:ext>
            </a:extLst>
          </p:cNvPr>
          <p:cNvCxnSpPr>
            <a:cxnSpLocks/>
          </p:cNvCxnSpPr>
          <p:nvPr/>
        </p:nvCxnSpPr>
        <p:spPr>
          <a:xfrm flipH="1">
            <a:off x="4362236" y="2122230"/>
            <a:ext cx="377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32E8D5BB-5A19-2962-96E7-BD0EF6D50228}"/>
              </a:ext>
            </a:extLst>
          </p:cNvPr>
          <p:cNvCxnSpPr>
            <a:cxnSpLocks/>
          </p:cNvCxnSpPr>
          <p:nvPr/>
        </p:nvCxnSpPr>
        <p:spPr>
          <a:xfrm flipH="1">
            <a:off x="6307960" y="3403019"/>
            <a:ext cx="377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352F5ACD-AE67-6FEE-8721-1F474315E55B}"/>
              </a:ext>
            </a:extLst>
          </p:cNvPr>
          <p:cNvCxnSpPr>
            <a:cxnSpLocks/>
          </p:cNvCxnSpPr>
          <p:nvPr/>
        </p:nvCxnSpPr>
        <p:spPr>
          <a:xfrm flipH="1">
            <a:off x="6307960" y="2942043"/>
            <a:ext cx="377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2DF828F2-1925-9E00-7E92-25F172E1DBFD}"/>
              </a:ext>
            </a:extLst>
          </p:cNvPr>
          <p:cNvCxnSpPr>
            <a:cxnSpLocks/>
          </p:cNvCxnSpPr>
          <p:nvPr/>
        </p:nvCxnSpPr>
        <p:spPr>
          <a:xfrm flipH="1">
            <a:off x="6625570" y="3974001"/>
            <a:ext cx="377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B8B5C833-F7D0-DC86-9E4D-D2B1746E6389}"/>
              </a:ext>
            </a:extLst>
          </p:cNvPr>
          <p:cNvCxnSpPr>
            <a:cxnSpLocks/>
          </p:cNvCxnSpPr>
          <p:nvPr/>
        </p:nvCxnSpPr>
        <p:spPr>
          <a:xfrm flipH="1">
            <a:off x="6625570" y="3544478"/>
            <a:ext cx="377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9B77D056-4337-9A64-8D9F-D485E12D28BF}"/>
              </a:ext>
            </a:extLst>
          </p:cNvPr>
          <p:cNvCxnSpPr>
            <a:cxnSpLocks/>
          </p:cNvCxnSpPr>
          <p:nvPr/>
        </p:nvCxnSpPr>
        <p:spPr>
          <a:xfrm flipH="1">
            <a:off x="6910839" y="4216556"/>
            <a:ext cx="9888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3A3E2F7D-B050-3E5B-3AE0-F0C6D5EFA0D4}"/>
              </a:ext>
            </a:extLst>
          </p:cNvPr>
          <p:cNvCxnSpPr>
            <a:cxnSpLocks/>
          </p:cNvCxnSpPr>
          <p:nvPr/>
        </p:nvCxnSpPr>
        <p:spPr>
          <a:xfrm flipH="1">
            <a:off x="6910839" y="4848446"/>
            <a:ext cx="9888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81031E6-07F6-64FA-2C90-3B53E6484B42}"/>
              </a:ext>
            </a:extLst>
          </p:cNvPr>
          <p:cNvCxnSpPr>
            <a:cxnSpLocks/>
          </p:cNvCxnSpPr>
          <p:nvPr/>
        </p:nvCxnSpPr>
        <p:spPr>
          <a:xfrm>
            <a:off x="6041098" y="4532501"/>
            <a:ext cx="869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645D35CB-BD34-BC74-E4CB-92DFD95C33FC}"/>
              </a:ext>
            </a:extLst>
          </p:cNvPr>
          <p:cNvCxnSpPr>
            <a:cxnSpLocks/>
          </p:cNvCxnSpPr>
          <p:nvPr/>
        </p:nvCxnSpPr>
        <p:spPr>
          <a:xfrm>
            <a:off x="4362236" y="1369954"/>
            <a:ext cx="0" cy="733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4201B46F-6D38-3ADD-96DB-3D6B8A9B091B}"/>
              </a:ext>
            </a:extLst>
          </p:cNvPr>
          <p:cNvCxnSpPr>
            <a:cxnSpLocks/>
          </p:cNvCxnSpPr>
          <p:nvPr/>
        </p:nvCxnSpPr>
        <p:spPr>
          <a:xfrm>
            <a:off x="6305585" y="2925667"/>
            <a:ext cx="0" cy="503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5A968477-8FA7-62A0-FCF7-7C3FD511AEEF}"/>
              </a:ext>
            </a:extLst>
          </p:cNvPr>
          <p:cNvCxnSpPr>
            <a:cxnSpLocks/>
          </p:cNvCxnSpPr>
          <p:nvPr/>
        </p:nvCxnSpPr>
        <p:spPr>
          <a:xfrm>
            <a:off x="6624097" y="3521091"/>
            <a:ext cx="11406" cy="4529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07545EE2-BE91-4011-D227-4BEE552FBBF9}"/>
              </a:ext>
            </a:extLst>
          </p:cNvPr>
          <p:cNvCxnSpPr>
            <a:cxnSpLocks/>
          </p:cNvCxnSpPr>
          <p:nvPr/>
        </p:nvCxnSpPr>
        <p:spPr>
          <a:xfrm>
            <a:off x="6910839" y="4216556"/>
            <a:ext cx="0" cy="631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71B778FD-D647-9059-EC4C-BF62DBC22496}"/>
              </a:ext>
            </a:extLst>
          </p:cNvPr>
          <p:cNvCxnSpPr>
            <a:cxnSpLocks/>
          </p:cNvCxnSpPr>
          <p:nvPr/>
        </p:nvCxnSpPr>
        <p:spPr>
          <a:xfrm flipH="1">
            <a:off x="6272329" y="3774086"/>
            <a:ext cx="2882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FCFEB987-FBFD-4A49-2ABB-554E7D22D335}"/>
              </a:ext>
            </a:extLst>
          </p:cNvPr>
          <p:cNvCxnSpPr>
            <a:cxnSpLocks/>
          </p:cNvCxnSpPr>
          <p:nvPr/>
        </p:nvCxnSpPr>
        <p:spPr>
          <a:xfrm flipH="1">
            <a:off x="5944501" y="3149186"/>
            <a:ext cx="2882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AA7252B3-603A-530C-526F-6D7C619AFF33}"/>
              </a:ext>
            </a:extLst>
          </p:cNvPr>
          <p:cNvSpPr txBox="1"/>
          <p:nvPr/>
        </p:nvSpPr>
        <p:spPr>
          <a:xfrm>
            <a:off x="622169" y="141402"/>
            <a:ext cx="40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Estructura</a:t>
            </a:r>
            <a:r>
              <a:rPr lang="en-US" dirty="0">
                <a:solidFill>
                  <a:srgbClr val="0070C0"/>
                </a:solidFill>
              </a:rPr>
              <a:t> Login:</a:t>
            </a:r>
            <a:endParaRPr lang="es-MX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0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5E0666E-4DA0-4DED-8090-83C5EEB802B0}"/>
              </a:ext>
            </a:extLst>
          </p:cNvPr>
          <p:cNvSpPr txBox="1"/>
          <p:nvPr/>
        </p:nvSpPr>
        <p:spPr>
          <a:xfrm>
            <a:off x="276446" y="457199"/>
            <a:ext cx="113449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Login </a:t>
            </a:r>
          </a:p>
          <a:p>
            <a:r>
              <a:rPr lang="es-MX" dirty="0"/>
              <a:t>	-Carpeta principal</a:t>
            </a:r>
          </a:p>
          <a:p>
            <a:pPr lvl="1"/>
            <a:r>
              <a:rPr lang="es-MX" dirty="0"/>
              <a:t>/</a:t>
            </a:r>
            <a:r>
              <a:rPr lang="es-MX" dirty="0" err="1"/>
              <a:t>node_modules</a:t>
            </a:r>
            <a:endParaRPr lang="es-MX" dirty="0"/>
          </a:p>
          <a:p>
            <a:pPr lvl="1"/>
            <a:r>
              <a:rPr lang="es-MX" dirty="0"/>
              <a:t>	-almacena todas las librerías instaladas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/</a:t>
            </a:r>
            <a:r>
              <a:rPr lang="es-MX" dirty="0" err="1"/>
              <a:t>src</a:t>
            </a:r>
            <a:endParaRPr lang="es-MX" dirty="0"/>
          </a:p>
          <a:p>
            <a:pPr lvl="1"/>
            <a:r>
              <a:rPr lang="es-MX" dirty="0"/>
              <a:t>	-Es la carpeta de origen que contiene toda la interfaz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	/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controllers</a:t>
            </a:r>
            <a:endParaRPr lang="es-MX" dirty="0"/>
          </a:p>
          <a:p>
            <a:pPr lvl="1"/>
            <a:r>
              <a:rPr lang="es-MX" dirty="0"/>
              <a:t>		-contiene la lógica del control del flujo</a:t>
            </a:r>
          </a:p>
          <a:p>
            <a:pPr lvl="1"/>
            <a:endParaRPr lang="es-MX" dirty="0"/>
          </a:p>
          <a:p>
            <a:pPr lvl="2"/>
            <a:r>
              <a:rPr lang="es-MX" dirty="0"/>
              <a:t>	/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controllers</a:t>
            </a:r>
            <a:r>
              <a:rPr lang="es-MX" dirty="0"/>
              <a:t>/LoginController.js</a:t>
            </a:r>
          </a:p>
          <a:p>
            <a:pPr lvl="2"/>
            <a:r>
              <a:rPr lang="es-MX" dirty="0"/>
              <a:t>		-Funciones para el control del flujo</a:t>
            </a:r>
          </a:p>
          <a:p>
            <a:pPr lvl="1"/>
            <a:endParaRPr lang="es-MX" dirty="0"/>
          </a:p>
          <a:p>
            <a:pPr lvl="2"/>
            <a:r>
              <a:rPr lang="es-MX" dirty="0"/>
              <a:t>/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routes</a:t>
            </a:r>
            <a:endParaRPr lang="es-MX" dirty="0"/>
          </a:p>
          <a:p>
            <a:pPr lvl="2"/>
            <a:r>
              <a:rPr lang="es-MX" dirty="0"/>
              <a:t>	-Contiene el control de la rutas</a:t>
            </a:r>
          </a:p>
          <a:p>
            <a:pPr lvl="2"/>
            <a:endParaRPr lang="es-MX" dirty="0"/>
          </a:p>
          <a:p>
            <a:pPr lvl="2"/>
            <a:r>
              <a:rPr lang="es-MX" dirty="0"/>
              <a:t>	/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routes</a:t>
            </a:r>
            <a:r>
              <a:rPr lang="es-MX" dirty="0"/>
              <a:t>/login.js</a:t>
            </a:r>
          </a:p>
          <a:p>
            <a:pPr lvl="2"/>
            <a:r>
              <a:rPr lang="es-MX" dirty="0"/>
              <a:t>		-Controlador de rutas de acceso en el sistema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	</a:t>
            </a:r>
          </a:p>
          <a:p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A92D005-F4F5-A436-6C90-F0F2B037361F}"/>
              </a:ext>
            </a:extLst>
          </p:cNvPr>
          <p:cNvSpPr txBox="1"/>
          <p:nvPr/>
        </p:nvSpPr>
        <p:spPr>
          <a:xfrm>
            <a:off x="622169" y="141402"/>
            <a:ext cx="40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Definiciones</a:t>
            </a:r>
            <a:r>
              <a:rPr lang="en-US" dirty="0">
                <a:solidFill>
                  <a:srgbClr val="0070C0"/>
                </a:solidFill>
              </a:rPr>
              <a:t>:</a:t>
            </a:r>
            <a:endParaRPr lang="es-MX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8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30C904E-E1ED-449D-80B2-E8321678D494}"/>
              </a:ext>
            </a:extLst>
          </p:cNvPr>
          <p:cNvSpPr txBox="1"/>
          <p:nvPr/>
        </p:nvSpPr>
        <p:spPr>
          <a:xfrm>
            <a:off x="370367" y="224963"/>
            <a:ext cx="114512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MX" dirty="0"/>
              <a:t>	/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views</a:t>
            </a:r>
            <a:endParaRPr lang="es-MX" dirty="0"/>
          </a:p>
          <a:p>
            <a:pPr lvl="2"/>
            <a:r>
              <a:rPr lang="es-MX" dirty="0"/>
              <a:t>		-Contiene todos los archivos  creados por el programador</a:t>
            </a:r>
          </a:p>
          <a:p>
            <a:pPr lvl="2"/>
            <a:endParaRPr lang="es-MX" dirty="0"/>
          </a:p>
          <a:p>
            <a:pPr lvl="2"/>
            <a:r>
              <a:rPr lang="es-MX" dirty="0"/>
              <a:t>	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img</a:t>
            </a:r>
            <a:endParaRPr lang="es-MX" dirty="0"/>
          </a:p>
          <a:p>
            <a:pPr lvl="2"/>
            <a:r>
              <a:rPr lang="es-MX" dirty="0"/>
              <a:t>			-Carpeta donde se guarda el contenido multimedia </a:t>
            </a:r>
          </a:p>
          <a:p>
            <a:pPr lvl="2"/>
            <a:r>
              <a:rPr lang="es-MX" dirty="0"/>
              <a:t>	</a:t>
            </a:r>
          </a:p>
          <a:p>
            <a:pPr lvl="4"/>
            <a:r>
              <a:rPr lang="es-MX" dirty="0"/>
              <a:t>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layouts</a:t>
            </a:r>
            <a:endParaRPr lang="es-MX" dirty="0"/>
          </a:p>
          <a:p>
            <a:pPr lvl="4"/>
            <a:r>
              <a:rPr lang="es-MX" dirty="0"/>
              <a:t>		-Lugar donde se guardan las plantillas</a:t>
            </a:r>
          </a:p>
          <a:p>
            <a:pPr lvl="4"/>
            <a:endParaRPr lang="es-MX" dirty="0"/>
          </a:p>
          <a:p>
            <a:pPr lvl="4"/>
            <a:r>
              <a:rPr lang="es-MX" dirty="0"/>
              <a:t>	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layouts</a:t>
            </a:r>
            <a:r>
              <a:rPr lang="es-MX" dirty="0"/>
              <a:t>/</a:t>
            </a:r>
            <a:r>
              <a:rPr lang="es-MX" dirty="0" err="1"/>
              <a:t>main.hbs</a:t>
            </a:r>
            <a:endParaRPr lang="es-MX" dirty="0"/>
          </a:p>
          <a:p>
            <a:pPr lvl="4"/>
            <a:r>
              <a:rPr lang="es-MX" dirty="0"/>
              <a:t>		-</a:t>
            </a:r>
            <a:r>
              <a:rPr lang="es-MX" dirty="0" err="1"/>
              <a:t>Handlebar</a:t>
            </a:r>
            <a:r>
              <a:rPr lang="es-MX" dirty="0"/>
              <a:t> con la barra de navegación</a:t>
            </a:r>
          </a:p>
          <a:p>
            <a:pPr lvl="4"/>
            <a:r>
              <a:rPr lang="es-MX" dirty="0"/>
              <a:t>	</a:t>
            </a:r>
          </a:p>
          <a:p>
            <a:pPr lvl="4"/>
            <a:r>
              <a:rPr lang="es-MX" dirty="0"/>
              <a:t>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login</a:t>
            </a:r>
            <a:endParaRPr lang="es-MX" dirty="0"/>
          </a:p>
          <a:p>
            <a:pPr lvl="4"/>
            <a:r>
              <a:rPr lang="es-MX" dirty="0"/>
              <a:t>		-carpeta donde se almacenan los códigos de inicio de sesión y registro</a:t>
            </a:r>
          </a:p>
          <a:p>
            <a:pPr lvl="4"/>
            <a:r>
              <a:rPr lang="es-MX" dirty="0"/>
              <a:t>	</a:t>
            </a:r>
          </a:p>
          <a:p>
            <a:pPr lvl="4"/>
            <a:r>
              <a:rPr lang="es-MX" dirty="0"/>
              <a:t>	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login</a:t>
            </a:r>
            <a:r>
              <a:rPr lang="es-MX" dirty="0"/>
              <a:t>/</a:t>
            </a:r>
            <a:r>
              <a:rPr lang="es-MX" dirty="0" err="1"/>
              <a:t>index.hbs</a:t>
            </a:r>
            <a:endParaRPr lang="es-MX" dirty="0"/>
          </a:p>
          <a:p>
            <a:pPr lvl="2"/>
            <a:r>
              <a:rPr lang="es-MX" dirty="0"/>
              <a:t>				-</a:t>
            </a:r>
            <a:r>
              <a:rPr lang="es-MX" dirty="0" err="1"/>
              <a:t>Codigo</a:t>
            </a:r>
            <a:r>
              <a:rPr lang="es-MX" dirty="0"/>
              <a:t> del </a:t>
            </a:r>
            <a:r>
              <a:rPr lang="es-MX" dirty="0" err="1"/>
              <a:t>login</a:t>
            </a:r>
            <a:endParaRPr lang="es-MX" dirty="0"/>
          </a:p>
          <a:p>
            <a:pPr lvl="2"/>
            <a:endParaRPr lang="es-MX" dirty="0"/>
          </a:p>
          <a:p>
            <a:pPr lvl="2"/>
            <a:r>
              <a:rPr lang="es-MX" dirty="0"/>
              <a:t>		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login</a:t>
            </a:r>
            <a:r>
              <a:rPr lang="es-MX" dirty="0"/>
              <a:t>/</a:t>
            </a:r>
            <a:r>
              <a:rPr lang="es-MX" dirty="0" err="1"/>
              <a:t>register.hbs</a:t>
            </a:r>
            <a:endParaRPr lang="es-MX" dirty="0"/>
          </a:p>
          <a:p>
            <a:pPr lvl="2"/>
            <a:r>
              <a:rPr lang="es-MX" dirty="0"/>
              <a:t>				-</a:t>
            </a:r>
            <a:r>
              <a:rPr lang="es-MX" dirty="0" err="1"/>
              <a:t>Codigo</a:t>
            </a:r>
            <a:r>
              <a:rPr lang="es-MX" dirty="0"/>
              <a:t> del formulario para registro</a:t>
            </a:r>
          </a:p>
          <a:p>
            <a:pPr lvl="2"/>
            <a:r>
              <a:rPr lang="es-MX" dirty="0"/>
              <a:t>		</a:t>
            </a:r>
          </a:p>
          <a:p>
            <a:pPr lvl="2"/>
            <a:r>
              <a:rPr lang="es-MX" dirty="0"/>
              <a:t>	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home.hbs</a:t>
            </a:r>
            <a:endParaRPr lang="es-MX" dirty="0"/>
          </a:p>
          <a:p>
            <a:pPr lvl="2"/>
            <a:r>
              <a:rPr lang="es-MX" dirty="0"/>
              <a:t>			-</a:t>
            </a:r>
            <a:r>
              <a:rPr lang="es-MX" dirty="0" err="1"/>
              <a:t>Codigo</a:t>
            </a:r>
            <a:r>
              <a:rPr lang="es-MX" dirty="0"/>
              <a:t> de la pagina de inicio</a:t>
            </a:r>
          </a:p>
          <a:p>
            <a:r>
              <a:rPr lang="es-MX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745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CD890E5-E64A-673B-4001-1803CEBE1472}"/>
              </a:ext>
            </a:extLst>
          </p:cNvPr>
          <p:cNvSpPr txBox="1"/>
          <p:nvPr/>
        </p:nvSpPr>
        <p:spPr>
          <a:xfrm>
            <a:off x="469231" y="589546"/>
            <a:ext cx="112856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MX" dirty="0"/>
              <a:t>	 /</a:t>
            </a:r>
            <a:r>
              <a:rPr lang="es-MX" dirty="0" err="1"/>
              <a:t>src</a:t>
            </a:r>
            <a:r>
              <a:rPr lang="es-MX" dirty="0"/>
              <a:t> /app.js</a:t>
            </a:r>
          </a:p>
          <a:p>
            <a:pPr lvl="2"/>
            <a:r>
              <a:rPr lang="es-MX" dirty="0"/>
              <a:t>	-</a:t>
            </a:r>
            <a:r>
              <a:rPr lang="es-MX" dirty="0" err="1"/>
              <a:t>Codigo</a:t>
            </a:r>
            <a:r>
              <a:rPr lang="es-MX" dirty="0"/>
              <a:t> que ayuda a ejecutar el sistema</a:t>
            </a:r>
          </a:p>
          <a:p>
            <a:pPr lvl="2"/>
            <a:endParaRPr lang="es-MX" dirty="0"/>
          </a:p>
          <a:p>
            <a:pPr lvl="2"/>
            <a:r>
              <a:rPr lang="es-MX" dirty="0"/>
              <a:t>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sistema.sql</a:t>
            </a:r>
            <a:endParaRPr lang="es-MX" dirty="0"/>
          </a:p>
          <a:p>
            <a:pPr lvl="2"/>
            <a:r>
              <a:rPr lang="es-MX" dirty="0"/>
              <a:t>	-base de datos del sistema</a:t>
            </a:r>
          </a:p>
          <a:p>
            <a:endParaRPr lang="es-MX" dirty="0"/>
          </a:p>
          <a:p>
            <a:r>
              <a:rPr lang="es-MX" dirty="0"/>
              <a:t>	/</a:t>
            </a:r>
            <a:r>
              <a:rPr lang="es-MX" dirty="0" err="1"/>
              <a:t>package-lock.json</a:t>
            </a:r>
            <a:endParaRPr lang="es-MX" dirty="0"/>
          </a:p>
          <a:p>
            <a:r>
              <a:rPr lang="es-MX" dirty="0"/>
              <a:t>	-Historial de paquetes instalados y optimiza las dependencias del trabajo</a:t>
            </a:r>
          </a:p>
          <a:p>
            <a:endParaRPr lang="es-MX" dirty="0"/>
          </a:p>
          <a:p>
            <a:r>
              <a:rPr lang="es-MX" dirty="0"/>
              <a:t>	/</a:t>
            </a:r>
            <a:r>
              <a:rPr lang="es-MX" dirty="0" err="1"/>
              <a:t>package.json</a:t>
            </a:r>
            <a:endParaRPr lang="es-MX" dirty="0"/>
          </a:p>
          <a:p>
            <a:r>
              <a:rPr lang="es-MX" dirty="0"/>
              <a:t>	-carpeta raíz </a:t>
            </a:r>
            <a:r>
              <a:rPr lang="es-MX"/>
              <a:t>del proyecto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4730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409</Words>
  <Application>Microsoft Office PowerPoint</Application>
  <PresentationFormat>Panorámica</PresentationFormat>
  <Paragraphs>81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Computo 2</dc:creator>
  <cp:lastModifiedBy>Erick Chávez Ponce</cp:lastModifiedBy>
  <cp:revision>9</cp:revision>
  <dcterms:created xsi:type="dcterms:W3CDTF">2023-02-24T23:48:47Z</dcterms:created>
  <dcterms:modified xsi:type="dcterms:W3CDTF">2023-03-04T05:52:19Z</dcterms:modified>
</cp:coreProperties>
</file>