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4E022-38D6-4299-AD33-2A8491EED4F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ED9C6-9D31-44D8-ABB6-4D2008D4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4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594CE-E4AC-6F2E-C5A6-D7DE7196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A616B-0C47-9C3D-2A0C-2B09A94E2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EEBC2-D013-72C4-25CE-8EF9C774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5084C-23F9-8C4D-7192-1EB41432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1475B-7AEA-0210-A7B1-E7418D5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8ED12-E709-DD03-B956-8862CFB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B223B-2DE1-9E97-0793-691875D0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D95DC-537F-26BC-B8B3-BE4BFF47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DEA3F-BAA9-F14B-94E7-4C7B1A60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59CB5-92B2-8C1F-9F60-5345C41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4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67ECC9-EC3B-B5B8-00B9-DC5951BA2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CF17E-D9ED-05F1-3141-ABE860D2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304DC-02F8-448A-CCE5-99387331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100E0-B9AF-9E31-BF38-4FCC68EA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C3845-2FDF-5B84-A86E-7FDFE0C1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8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00C1B-0FD8-D96D-F2FD-0A22D80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6D699-1A91-ED37-ADBF-224ADB0B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F9EEA-EC29-075B-A493-AB6B1190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CF44F-4173-4906-FF07-E5E1787C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A4348-EEE4-9E61-C26C-410FA268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C10D3-3C9B-215C-8CAF-447EC78A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08178A-F8A5-8488-151A-01288272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4EA6F-61E4-A5FC-93AA-4B3CA771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D12D4-A1CD-706C-6916-20056DCC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6784F-8D7D-C14E-4B91-2C4FA4D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F9455-24D4-3EC8-F48B-3217C325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DE044-AB22-AC19-6F8C-7C9B00423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AB745B-4CE8-1380-8486-E69A98FE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FF9D34-975A-2956-981C-F24A58A8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BF9DE-BB09-C35D-F0A6-B110E68B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6CA351-760B-7A07-2822-BF9B3624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DB8E2-49E7-C07A-57AC-85EF1434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50420-7529-2531-CB6C-CB83D693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F84FEE-B519-16A4-650C-C5C6BEC0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5314EA-F2EA-E221-E5D4-21140E11B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9CC86F-3B34-614F-1AAF-225C9621A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4E4168-8BEC-8D19-88EC-1052D7A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F325-6008-8125-5AAF-0D512C14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95EBD5-5D92-60C0-A682-9CAD048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91497-5FEE-67FF-C9DF-FC3DF514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5A46F6-8A64-825D-9C4C-562F7FCD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3FED5F-8384-7219-B2C5-64E40A59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D16507-106E-0754-3D08-4C9D6A07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9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B4D1D4-BD9C-E683-7219-C4095780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79C227-E55D-7662-DAC0-7E868A78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8C1B1B-EDBB-2C0F-D981-7192D3CB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54B42-7724-951F-1014-56CD5984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CDE5A-D6EF-5E9E-DE58-03C1BF4A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7302E0-4834-EAF2-A565-C43E1FA70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04301-EA55-ADEF-DE90-CA694F1E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436CE-6A2B-64D0-B13D-333503D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D0F2A-CD89-9257-BEF3-30DE598E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0007B-B902-FD4E-D0B8-51CF3DC3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AD56A2-A5B0-DF5D-771C-01E1C7F5C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FF4A43-6C3D-34DB-70BD-0071F524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35CF5A-8175-C82D-4979-BE592953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1E4C5-635A-3700-6130-3ED6E391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196440-331A-F331-061B-539E35B3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CDD6EE-463B-733E-0D98-09589B2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56646-8071-91B1-1206-A5F394E8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BAC36-95F5-AD34-B8B5-E95D1769D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127893-A75D-71E1-3E90-4B2355835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8B1A5-6B17-95A7-8F45-19566A3F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9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3745996-BA33-D1D7-A142-3A5677B8FD1D}"/>
              </a:ext>
            </a:extLst>
          </p:cNvPr>
          <p:cNvSpPr txBox="1"/>
          <p:nvPr/>
        </p:nvSpPr>
        <p:spPr>
          <a:xfrm>
            <a:off x="4245781" y="1240076"/>
            <a:ext cx="3787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RTOS Global </a:t>
            </a:r>
            <a:r>
              <a:rPr lang="pt-BR" sz="3200" b="1" dirty="0" err="1"/>
              <a:t>Solution</a:t>
            </a:r>
            <a:endParaRPr lang="pt-BR" sz="3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8BCB48-168B-0CD5-828C-9B56A18FFDB1}"/>
              </a:ext>
            </a:extLst>
          </p:cNvPr>
          <p:cNvSpPr txBox="1"/>
          <p:nvPr/>
        </p:nvSpPr>
        <p:spPr>
          <a:xfrm>
            <a:off x="4708825" y="1929008"/>
            <a:ext cx="27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Monitoramento de veículos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EBE1CE-DCE4-996D-FD3C-AA7A409CB56C}"/>
              </a:ext>
            </a:extLst>
          </p:cNvPr>
          <p:cNvSpPr txBox="1"/>
          <p:nvPr/>
        </p:nvSpPr>
        <p:spPr>
          <a:xfrm>
            <a:off x="1390389" y="3532340"/>
            <a:ext cx="3909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b="1" dirty="0"/>
              <a:t>Integrantes:</a:t>
            </a:r>
          </a:p>
          <a:p>
            <a:r>
              <a:rPr lang="pt-BR" dirty="0"/>
              <a:t> - Erick Rozendo Santana Silva RM81508</a:t>
            </a:r>
          </a:p>
          <a:p>
            <a:r>
              <a:rPr lang="pt-BR" dirty="0"/>
              <a:t> - Filipe Lacerda Santos RM81478</a:t>
            </a:r>
          </a:p>
          <a:p>
            <a:r>
              <a:rPr lang="pt-BR" dirty="0"/>
              <a:t> - João Vitor de Oliveira Costa RM81683</a:t>
            </a:r>
          </a:p>
        </p:txBody>
      </p:sp>
    </p:spTree>
    <p:extLst>
      <p:ext uri="{BB962C8B-B14F-4D97-AF65-F5344CB8AC3E}">
        <p14:creationId xmlns:p14="http://schemas.microsoft.com/office/powerpoint/2010/main" val="6401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65CBBC-B3C6-4676-D12A-1840508198E8}"/>
              </a:ext>
            </a:extLst>
          </p:cNvPr>
          <p:cNvSpPr txBox="1"/>
          <p:nvPr/>
        </p:nvSpPr>
        <p:spPr>
          <a:xfrm>
            <a:off x="6410435" y="5086145"/>
            <a:ext cx="4556479" cy="745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="https://www.flaticon.com/br/icones-gratis/caminhao" title="</a:t>
            </a:r>
            <a:r>
              <a:rPr lang="en-US" sz="2000" dirty="0" err="1"/>
              <a:t>caminhão</a:t>
            </a:r>
            <a:r>
              <a:rPr lang="en-US" sz="2000" dirty="0"/>
              <a:t> </a:t>
            </a:r>
            <a:r>
              <a:rPr lang="en-US" sz="2000" dirty="0" err="1"/>
              <a:t>ícones</a:t>
            </a:r>
            <a:r>
              <a:rPr lang="en-US" sz="2000" dirty="0"/>
              <a:t>"&gt;</a:t>
            </a:r>
            <a:r>
              <a:rPr lang="en-US" sz="2000" dirty="0" err="1"/>
              <a:t>Caminhão</a:t>
            </a:r>
            <a:r>
              <a:rPr lang="en-US" sz="2000" dirty="0"/>
              <a:t> </a:t>
            </a:r>
            <a:r>
              <a:rPr lang="en-US" sz="2000" dirty="0" err="1"/>
              <a:t>ícones</a:t>
            </a:r>
            <a:r>
              <a:rPr lang="en-US" sz="2000" dirty="0"/>
              <a:t> </a:t>
            </a:r>
            <a:r>
              <a:rPr lang="en-US" sz="2000" dirty="0" err="1"/>
              <a:t>criados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Freepik</a:t>
            </a:r>
            <a:r>
              <a:rPr lang="en-US" sz="2000" dirty="0"/>
              <a:t> - </a:t>
            </a:r>
            <a:r>
              <a:rPr lang="en-US" sz="2000" dirty="0" err="1"/>
              <a:t>Flaticon</a:t>
            </a:r>
            <a:r>
              <a:rPr lang="en-US" sz="2000" dirty="0"/>
              <a:t>&lt;/a&gt;</a:t>
            </a:r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214D51D3-599E-73B6-E132-6E5C2844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98" y="484632"/>
            <a:ext cx="5733287" cy="573328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3D88C13-D878-6B89-2903-E509CDC7707E}"/>
              </a:ext>
            </a:extLst>
          </p:cNvPr>
          <p:cNvSpPr txBox="1"/>
          <p:nvPr/>
        </p:nvSpPr>
        <p:spPr>
          <a:xfrm>
            <a:off x="1441522" y="1067645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RTOS Global </a:t>
            </a:r>
            <a:r>
              <a:rPr lang="pt-BR" b="1" dirty="0" err="1"/>
              <a:t>Solution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53F05E-DDF0-E888-6D19-22541665A653}"/>
              </a:ext>
            </a:extLst>
          </p:cNvPr>
          <p:cNvSpPr txBox="1"/>
          <p:nvPr/>
        </p:nvSpPr>
        <p:spPr>
          <a:xfrm>
            <a:off x="683334" y="1681355"/>
            <a:ext cx="37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Sistema de monitoramento de saúde do veículo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C06C13-4DF0-82D6-5CC1-8B147901B3FC}"/>
              </a:ext>
            </a:extLst>
          </p:cNvPr>
          <p:cNvSpPr txBox="1"/>
          <p:nvPr/>
        </p:nvSpPr>
        <p:spPr>
          <a:xfrm>
            <a:off x="402715" y="2348982"/>
            <a:ext cx="4201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Nosso projeto consiste no monitoramento de veículos por meio de sensoriamento tornando a resposta a incidentes mais rápida e eficiente, evitando acidentes e prejuízos para a locadora de veículos e o cliente.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Pelo aplicativo da locadora, o cliente poderá acompanharem tempo real saúde dos veículos alugados, bem como se a sua utilização está sendo feita de forma ética e segura.</a:t>
            </a:r>
          </a:p>
        </p:txBody>
      </p:sp>
    </p:spTree>
    <p:extLst>
      <p:ext uri="{BB962C8B-B14F-4D97-AF65-F5344CB8AC3E}">
        <p14:creationId xmlns:p14="http://schemas.microsoft.com/office/powerpoint/2010/main" val="10720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A4B13B4-396A-4089-B7AF-22DDC76848D8}"/>
              </a:ext>
            </a:extLst>
          </p:cNvPr>
          <p:cNvSpPr txBox="1"/>
          <p:nvPr/>
        </p:nvSpPr>
        <p:spPr>
          <a:xfrm>
            <a:off x="300625" y="350729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Hardware: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CFB4FD-BB86-BDEE-1128-A1C4E5AC287E}"/>
              </a:ext>
            </a:extLst>
          </p:cNvPr>
          <p:cNvSpPr/>
          <p:nvPr/>
        </p:nvSpPr>
        <p:spPr>
          <a:xfrm>
            <a:off x="5056340" y="3859382"/>
            <a:ext cx="2079320" cy="1114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A0D970-FDAE-066C-6C9E-F8D5FAE2D255}"/>
              </a:ext>
            </a:extLst>
          </p:cNvPr>
          <p:cNvSpPr txBox="1"/>
          <p:nvPr/>
        </p:nvSpPr>
        <p:spPr>
          <a:xfrm>
            <a:off x="5409678" y="4232124"/>
            <a:ext cx="137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ESP32 Nano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AA78C6-C2C7-C7D5-422E-2B9C2230369D}"/>
              </a:ext>
            </a:extLst>
          </p:cNvPr>
          <p:cNvSpPr txBox="1"/>
          <p:nvPr/>
        </p:nvSpPr>
        <p:spPr>
          <a:xfrm>
            <a:off x="5557380" y="2844958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MPU6050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87BA29-0C08-388A-B428-E8A6142C4EF5}"/>
              </a:ext>
            </a:extLst>
          </p:cNvPr>
          <p:cNvSpPr/>
          <p:nvPr/>
        </p:nvSpPr>
        <p:spPr>
          <a:xfrm>
            <a:off x="5557380" y="2656883"/>
            <a:ext cx="1077239" cy="742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A9EAC5-384C-0918-EAE1-D755476CD6AA}"/>
              </a:ext>
            </a:extLst>
          </p:cNvPr>
          <p:cNvCxnSpPr/>
          <p:nvPr/>
        </p:nvCxnSpPr>
        <p:spPr>
          <a:xfrm>
            <a:off x="5937337" y="3398956"/>
            <a:ext cx="0" cy="460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97077BA-F086-42A5-E5A1-25D9795FECB3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6096000" y="3398957"/>
            <a:ext cx="0" cy="460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8176FB1-BF22-DB4A-3956-AD603B872A98}"/>
              </a:ext>
            </a:extLst>
          </p:cNvPr>
          <p:cNvCxnSpPr/>
          <p:nvPr/>
        </p:nvCxnSpPr>
        <p:spPr>
          <a:xfrm>
            <a:off x="6350696" y="3398957"/>
            <a:ext cx="0" cy="460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5EC84FE-873E-17CD-C851-CFCE2FA3DA7B}"/>
              </a:ext>
            </a:extLst>
          </p:cNvPr>
          <p:cNvCxnSpPr/>
          <p:nvPr/>
        </p:nvCxnSpPr>
        <p:spPr>
          <a:xfrm>
            <a:off x="6521885" y="3398956"/>
            <a:ext cx="0" cy="460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58AA98-D832-6C88-FA43-6C2824FB2236}"/>
              </a:ext>
            </a:extLst>
          </p:cNvPr>
          <p:cNvSpPr txBox="1"/>
          <p:nvPr/>
        </p:nvSpPr>
        <p:spPr>
          <a:xfrm>
            <a:off x="343945" y="1026171"/>
            <a:ext cx="3854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Componentes:</a:t>
            </a:r>
          </a:p>
          <a:p>
            <a:endParaRPr lang="pt-BR" b="1" dirty="0"/>
          </a:p>
          <a:p>
            <a:r>
              <a:rPr lang="pt-BR" dirty="0"/>
              <a:t> - Esp32 Nano</a:t>
            </a:r>
          </a:p>
          <a:p>
            <a:r>
              <a:rPr lang="pt-BR" dirty="0"/>
              <a:t> - Acelerômetro e Giroscópio MPU6050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CAA0B2B-1D12-C8E7-CA9E-D9429E1F46B0}"/>
              </a:ext>
            </a:extLst>
          </p:cNvPr>
          <p:cNvSpPr txBox="1"/>
          <p:nvPr/>
        </p:nvSpPr>
        <p:spPr>
          <a:xfrm>
            <a:off x="8780743" y="720061"/>
            <a:ext cx="3294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Funcionamento:</a:t>
            </a:r>
          </a:p>
          <a:p>
            <a:endParaRPr lang="pt-BR" b="1" dirty="0"/>
          </a:p>
          <a:p>
            <a:r>
              <a:rPr lang="pt-BR" dirty="0"/>
              <a:t>Através do sensoriamento, o ESP32 receberia as informações e enviaria os dados para a </a:t>
            </a:r>
            <a:r>
              <a:rPr lang="pt-BR" dirty="0" err="1"/>
              <a:t>núvem</a:t>
            </a:r>
            <a:r>
              <a:rPr lang="pt-BR" dirty="0"/>
              <a:t> (</a:t>
            </a:r>
            <a:r>
              <a:rPr lang="pt-BR" dirty="0" err="1"/>
              <a:t>Thingspeak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Utilizaríamos um aplicativo para ler as informações do </a:t>
            </a:r>
            <a:r>
              <a:rPr lang="pt-BR" dirty="0" err="1"/>
              <a:t>Thingspeaks</a:t>
            </a:r>
            <a:r>
              <a:rPr lang="pt-BR" dirty="0"/>
              <a:t> e fazer a interação com o usuário.</a:t>
            </a:r>
          </a:p>
        </p:txBody>
      </p:sp>
    </p:spTree>
    <p:extLst>
      <p:ext uri="{BB962C8B-B14F-4D97-AF65-F5344CB8AC3E}">
        <p14:creationId xmlns:p14="http://schemas.microsoft.com/office/powerpoint/2010/main" val="19659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410873A-D598-CDCC-6230-3287A36061FD}"/>
              </a:ext>
            </a:extLst>
          </p:cNvPr>
          <p:cNvSpPr/>
          <p:nvPr/>
        </p:nvSpPr>
        <p:spPr>
          <a:xfrm>
            <a:off x="4772413" y="501041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Monitoramento via sensores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5B6EBA-8728-7F16-C776-ADBD37B08554}"/>
              </a:ext>
            </a:extLst>
          </p:cNvPr>
          <p:cNvSpPr/>
          <p:nvPr/>
        </p:nvSpPr>
        <p:spPr>
          <a:xfrm>
            <a:off x="4747352" y="3676389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Comunicação via API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652D55B-31CD-32E1-A0E8-D606480CAAAE}"/>
              </a:ext>
            </a:extLst>
          </p:cNvPr>
          <p:cNvSpPr/>
          <p:nvPr/>
        </p:nvSpPr>
        <p:spPr>
          <a:xfrm>
            <a:off x="4772408" y="2088715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 inteligência monitoramento da saúde do veículo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9BAB1C2-479A-B62C-9E88-AE41710E5FAA}"/>
              </a:ext>
            </a:extLst>
          </p:cNvPr>
          <p:cNvSpPr/>
          <p:nvPr/>
        </p:nvSpPr>
        <p:spPr>
          <a:xfrm>
            <a:off x="4772412" y="5192038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Notificação para o Caminhoneiro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351ABBC-2D94-C7D8-41F9-A778BB8E746A}"/>
              </a:ext>
            </a:extLst>
          </p:cNvPr>
          <p:cNvSpPr txBox="1"/>
          <p:nvPr/>
        </p:nvSpPr>
        <p:spPr>
          <a:xfrm>
            <a:off x="325677" y="288099"/>
            <a:ext cx="26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Componentes do projeto:</a:t>
            </a:r>
          </a:p>
        </p:txBody>
      </p:sp>
    </p:spTree>
    <p:extLst>
      <p:ext uri="{BB962C8B-B14F-4D97-AF65-F5344CB8AC3E}">
        <p14:creationId xmlns:p14="http://schemas.microsoft.com/office/powerpoint/2010/main" val="428112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59562E2-2E33-FE22-8694-E3EE322A395A}"/>
              </a:ext>
            </a:extLst>
          </p:cNvPr>
          <p:cNvSpPr/>
          <p:nvPr/>
        </p:nvSpPr>
        <p:spPr>
          <a:xfrm>
            <a:off x="9855896" y="2968662"/>
            <a:ext cx="2254685" cy="13027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de comunicação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42B0DA-5B5A-A3B5-9AE8-E20D3DD3560B}"/>
              </a:ext>
            </a:extLst>
          </p:cNvPr>
          <p:cNvSpPr/>
          <p:nvPr/>
        </p:nvSpPr>
        <p:spPr>
          <a:xfrm>
            <a:off x="5478051" y="651353"/>
            <a:ext cx="1947800" cy="155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Sistema de monitoramento de saúde do veículo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30A770-2529-2075-F5B1-B7077F46CE67}"/>
              </a:ext>
            </a:extLst>
          </p:cNvPr>
          <p:cNvSpPr/>
          <p:nvPr/>
        </p:nvSpPr>
        <p:spPr>
          <a:xfrm>
            <a:off x="5637759" y="2937347"/>
            <a:ext cx="1628384" cy="1365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Detecção de possível anomalia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C7574A-3E93-18E7-ABDB-A5AA09F6E82E}"/>
              </a:ext>
            </a:extLst>
          </p:cNvPr>
          <p:cNvSpPr/>
          <p:nvPr/>
        </p:nvSpPr>
        <p:spPr>
          <a:xfrm>
            <a:off x="10064662" y="5431603"/>
            <a:ext cx="1837152" cy="1426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Notificação para o caminhoneiro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3105E0A-232F-E084-0135-17F6D0853B9A}"/>
              </a:ext>
            </a:extLst>
          </p:cNvPr>
          <p:cNvSpPr/>
          <p:nvPr/>
        </p:nvSpPr>
        <p:spPr>
          <a:xfrm>
            <a:off x="1509385" y="651353"/>
            <a:ext cx="1947800" cy="155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Sensoriamento do Veículo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5EF0CFF-3EAA-8EE8-8252-587147B15478}"/>
              </a:ext>
            </a:extLst>
          </p:cNvPr>
          <p:cNvCxnSpPr>
            <a:cxnSpLocks/>
            <a:stCxn id="57" idx="6"/>
            <a:endCxn id="8" idx="2"/>
          </p:cNvCxnSpPr>
          <p:nvPr/>
        </p:nvCxnSpPr>
        <p:spPr>
          <a:xfrm>
            <a:off x="3457185" y="1426397"/>
            <a:ext cx="2020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21471570-45E4-4BC5-3399-AA216CA25411}"/>
              </a:ext>
            </a:extLst>
          </p:cNvPr>
          <p:cNvCxnSpPr>
            <a:cxnSpLocks/>
            <a:stCxn id="8" idx="6"/>
            <a:endCxn id="6" idx="0"/>
          </p:cNvCxnSpPr>
          <p:nvPr/>
        </p:nvCxnSpPr>
        <p:spPr>
          <a:xfrm>
            <a:off x="7425851" y="1426397"/>
            <a:ext cx="3557388" cy="15422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9B347218-19C5-5982-4460-E2CCA1FF4098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6451951" y="2201440"/>
            <a:ext cx="0" cy="735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6606F9FB-11AA-4660-FF04-15CEA7703BED}"/>
              </a:ext>
            </a:extLst>
          </p:cNvPr>
          <p:cNvCxnSpPr>
            <a:stCxn id="22" idx="3"/>
            <a:endCxn id="6" idx="1"/>
          </p:cNvCxnSpPr>
          <p:nvPr/>
        </p:nvCxnSpPr>
        <p:spPr>
          <a:xfrm>
            <a:off x="7266143" y="3620016"/>
            <a:ext cx="25897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B0842E87-92A3-DF46-A26F-D2F21F8F08D6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10983238" y="4271370"/>
            <a:ext cx="1" cy="1160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ED577F-3B59-C100-9375-F06D42A9F19E}"/>
              </a:ext>
            </a:extLst>
          </p:cNvPr>
          <p:cNvSpPr txBox="1"/>
          <p:nvPr/>
        </p:nvSpPr>
        <p:spPr>
          <a:xfrm>
            <a:off x="296276" y="282021"/>
            <a:ext cx="21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em blocos:</a:t>
            </a:r>
          </a:p>
        </p:txBody>
      </p:sp>
    </p:spTree>
    <p:extLst>
      <p:ext uri="{BB962C8B-B14F-4D97-AF65-F5344CB8AC3E}">
        <p14:creationId xmlns:p14="http://schemas.microsoft.com/office/powerpoint/2010/main" val="1850162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 Cavalcanti</dc:creator>
  <cp:lastModifiedBy>Regis Cavalcanti</cp:lastModifiedBy>
  <cp:revision>2</cp:revision>
  <dcterms:created xsi:type="dcterms:W3CDTF">2022-11-08T23:04:33Z</dcterms:created>
  <dcterms:modified xsi:type="dcterms:W3CDTF">2022-11-09T02:37:12Z</dcterms:modified>
</cp:coreProperties>
</file>