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594CE-E4AC-6F2E-C5A6-D7DE7196F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8A616B-0C47-9C3D-2A0C-2B09A94E2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0EEBC2-D013-72C4-25CE-8EF9C7745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F89F-39FA-4EDF-BA90-B11544E0CF80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A5084C-23F9-8C4D-7192-1EB41432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01475B-7AEA-0210-A7B1-E7418D51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71B9-F28B-4681-B0E1-CA8859792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64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8ED12-E709-DD03-B956-8862CFB4F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FB223B-2DE1-9E97-0793-691875D0F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5D95DC-537F-26BC-B8B3-BE4BFF47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F89F-39FA-4EDF-BA90-B11544E0CF80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CDEA3F-BAA9-F14B-94E7-4C7B1A60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859CB5-92B2-8C1F-9F60-5345C415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71B9-F28B-4681-B0E1-CA8859792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14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67ECC9-EC3B-B5B8-00B9-DC5951BA2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CCF17E-D9ED-05F1-3141-ABE860D2A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E304DC-02F8-448A-CCE5-99387331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F89F-39FA-4EDF-BA90-B11544E0CF80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A100E0-B9AF-9E31-BF38-4FCC68EA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DC3845-2FDF-5B84-A86E-7FDFE0C1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71B9-F28B-4681-B0E1-CA8859792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85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00C1B-0FD8-D96D-F2FD-0A22D802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56D699-1A91-ED37-ADBF-224ADB0B7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BF9EEA-EC29-075B-A493-AB6B11908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F89F-39FA-4EDF-BA90-B11544E0CF80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FCF44F-4173-4906-FF07-E5E1787C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CA4348-EEE4-9E61-C26C-410FA268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71B9-F28B-4681-B0E1-CA8859792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35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C10D3-3C9B-215C-8CAF-447EC78A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08178A-F8A5-8488-151A-012882729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A4EA6F-61E4-A5FC-93AA-4B3CA771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F89F-39FA-4EDF-BA90-B11544E0CF80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5D12D4-A1CD-706C-6916-20056DCC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96784F-8D7D-C14E-4B91-2C4FA4D5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71B9-F28B-4681-B0E1-CA8859792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2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F9455-24D4-3EC8-F48B-3217C3257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DE044-AB22-AC19-6F8C-7C9B00423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AB745B-4CE8-1380-8486-E69A98FE5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FF9D34-975A-2956-981C-F24A58A8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F89F-39FA-4EDF-BA90-B11544E0CF80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CBF9DE-BB09-C35D-F0A6-B110E68B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6CA351-760B-7A07-2822-BF9B3624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71B9-F28B-4681-B0E1-CA8859792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34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DB8E2-49E7-C07A-57AC-85EF14341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150420-7529-2531-CB6C-CB83D693C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F84FEE-B519-16A4-650C-C5C6BEC01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D5314EA-F2EA-E221-E5D4-21140E11B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29CC86F-3B34-614F-1AAF-225C9621A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84E4168-8BEC-8D19-88EC-1052D7A5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F89F-39FA-4EDF-BA90-B11544E0CF80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D9FF325-6008-8125-5AAF-0D512C14E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A95EBD5-5D92-60C0-A682-9CAD0487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71B9-F28B-4681-B0E1-CA8859792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46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91497-5FEE-67FF-C9DF-FC3DF514D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C5A46F6-8A64-825D-9C4C-562F7FCD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F89F-39FA-4EDF-BA90-B11544E0CF80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3FED5F-8384-7219-B2C5-64E40A59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D16507-106E-0754-3D08-4C9D6A073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71B9-F28B-4681-B0E1-CA8859792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19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AB4D1D4-BD9C-E683-7219-C4095780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F89F-39FA-4EDF-BA90-B11544E0CF80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B79C227-E55D-7662-DAC0-7E868A78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38C1B1B-EDBB-2C0F-D981-7192D3CB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71B9-F28B-4681-B0E1-CA8859792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6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54B42-7724-951F-1014-56CD5984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3CDE5A-D6EF-5E9E-DE58-03C1BF4A0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7302E0-4834-EAF2-A565-C43E1FA70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504301-EA55-ADEF-DE90-CA694F1E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F89F-39FA-4EDF-BA90-B11544E0CF80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7436CE-6A2B-64D0-B13D-333503D7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8D0F2A-CD89-9257-BEF3-30DE598E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71B9-F28B-4681-B0E1-CA8859792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95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0007B-B902-FD4E-D0B8-51CF3DC39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CAD56A2-A5B0-DF5D-771C-01E1C7F5C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FF4A43-6C3D-34DB-70BD-0071F5247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35CF5A-8175-C82D-4979-BE592953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F89F-39FA-4EDF-BA90-B11544E0CF80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D1E4C5-635A-3700-6130-3ED6E391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196440-331A-F331-061B-539E35B3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71B9-F28B-4681-B0E1-CA8859792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70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ECDD6EE-463B-733E-0D98-09589B24A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856646-8071-91B1-1206-A5F394E87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CBAC36-95F5-AD34-B8B5-E95D1769D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8F89F-39FA-4EDF-BA90-B11544E0CF80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127893-A75D-71E1-3E90-4B2355835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58B1A5-6B17-95A7-8F45-19566A3F9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971B9-F28B-4681-B0E1-CA8859792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49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410873A-D598-CDCC-6230-3287A36061FD}"/>
              </a:ext>
            </a:extLst>
          </p:cNvPr>
          <p:cNvSpPr/>
          <p:nvPr/>
        </p:nvSpPr>
        <p:spPr>
          <a:xfrm>
            <a:off x="4772413" y="501041"/>
            <a:ext cx="2154477" cy="1189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Monitoramento via sensores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65B6EBA-8728-7F16-C776-ADBD37B08554}"/>
              </a:ext>
            </a:extLst>
          </p:cNvPr>
          <p:cNvSpPr/>
          <p:nvPr/>
        </p:nvSpPr>
        <p:spPr>
          <a:xfrm>
            <a:off x="4747352" y="3676389"/>
            <a:ext cx="2154477" cy="1189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Comunicação via API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652D55B-31CD-32E1-A0E8-D606480CAAAE}"/>
              </a:ext>
            </a:extLst>
          </p:cNvPr>
          <p:cNvSpPr/>
          <p:nvPr/>
        </p:nvSpPr>
        <p:spPr>
          <a:xfrm>
            <a:off x="4772408" y="2088715"/>
            <a:ext cx="2154477" cy="1189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 de inteligência monitoramento da saúde do veículo 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9BAB1C2-479A-B62C-9E88-AE41710E5FAA}"/>
              </a:ext>
            </a:extLst>
          </p:cNvPr>
          <p:cNvSpPr/>
          <p:nvPr/>
        </p:nvSpPr>
        <p:spPr>
          <a:xfrm>
            <a:off x="4772412" y="5192038"/>
            <a:ext cx="2154477" cy="1189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Notificação para o Caminhoneiro</a:t>
            </a:r>
          </a:p>
        </p:txBody>
      </p:sp>
    </p:spTree>
    <p:extLst>
      <p:ext uri="{BB962C8B-B14F-4D97-AF65-F5344CB8AC3E}">
        <p14:creationId xmlns:p14="http://schemas.microsoft.com/office/powerpoint/2010/main" val="428112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59562E2-2E33-FE22-8694-E3EE322A395A}"/>
              </a:ext>
            </a:extLst>
          </p:cNvPr>
          <p:cNvSpPr/>
          <p:nvPr/>
        </p:nvSpPr>
        <p:spPr>
          <a:xfrm>
            <a:off x="9183662" y="2810528"/>
            <a:ext cx="2254685" cy="130270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 de comunicação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842B0DA-5B5A-A3B5-9AE8-E20D3DD3560B}"/>
              </a:ext>
            </a:extLst>
          </p:cNvPr>
          <p:cNvSpPr/>
          <p:nvPr/>
        </p:nvSpPr>
        <p:spPr>
          <a:xfrm>
            <a:off x="4805816" y="223899"/>
            <a:ext cx="2417525" cy="1819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 de monitoramento de saúde do veículo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430A770-2529-2075-F5B1-B7077F46CE67}"/>
              </a:ext>
            </a:extLst>
          </p:cNvPr>
          <p:cNvSpPr/>
          <p:nvPr/>
        </p:nvSpPr>
        <p:spPr>
          <a:xfrm>
            <a:off x="5200387" y="2779213"/>
            <a:ext cx="1628384" cy="13653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Detecção de possível anomalia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80C7574A-3E93-18E7-ABDB-A5AA09F6E82E}"/>
              </a:ext>
            </a:extLst>
          </p:cNvPr>
          <p:cNvSpPr/>
          <p:nvPr/>
        </p:nvSpPr>
        <p:spPr>
          <a:xfrm>
            <a:off x="9102241" y="4880459"/>
            <a:ext cx="2417525" cy="1819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Notificação para o caminhoneiro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C3105E0A-232F-E084-0135-17F6D0853B9A}"/>
              </a:ext>
            </a:extLst>
          </p:cNvPr>
          <p:cNvSpPr/>
          <p:nvPr/>
        </p:nvSpPr>
        <p:spPr>
          <a:xfrm>
            <a:off x="837150" y="223899"/>
            <a:ext cx="2417525" cy="1819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Sensoriamento do Veículo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65EF0CFF-3EAA-8EE8-8252-587147B15478}"/>
              </a:ext>
            </a:extLst>
          </p:cNvPr>
          <p:cNvCxnSpPr>
            <a:stCxn id="57" idx="6"/>
            <a:endCxn id="8" idx="2"/>
          </p:cNvCxnSpPr>
          <p:nvPr/>
        </p:nvCxnSpPr>
        <p:spPr>
          <a:xfrm>
            <a:off x="3254675" y="1133603"/>
            <a:ext cx="1551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21471570-45E4-4BC5-3399-AA216CA25411}"/>
              </a:ext>
            </a:extLst>
          </p:cNvPr>
          <p:cNvCxnSpPr>
            <a:stCxn id="8" idx="6"/>
            <a:endCxn id="6" idx="0"/>
          </p:cNvCxnSpPr>
          <p:nvPr/>
        </p:nvCxnSpPr>
        <p:spPr>
          <a:xfrm>
            <a:off x="7223341" y="1133603"/>
            <a:ext cx="3087664" cy="167692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9B347218-19C5-5982-4460-E2CCA1FF4098}"/>
              </a:ext>
            </a:extLst>
          </p:cNvPr>
          <p:cNvCxnSpPr>
            <a:stCxn id="8" idx="4"/>
            <a:endCxn id="22" idx="0"/>
          </p:cNvCxnSpPr>
          <p:nvPr/>
        </p:nvCxnSpPr>
        <p:spPr>
          <a:xfrm>
            <a:off x="6014579" y="2043306"/>
            <a:ext cx="0" cy="7359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>
            <a:extLst>
              <a:ext uri="{FF2B5EF4-FFF2-40B4-BE49-F238E27FC236}">
                <a16:creationId xmlns:a16="http://schemas.microsoft.com/office/drawing/2014/main" id="{6606F9FB-11AA-4660-FF04-15CEA7703BED}"/>
              </a:ext>
            </a:extLst>
          </p:cNvPr>
          <p:cNvCxnSpPr>
            <a:stCxn id="22" idx="3"/>
            <a:endCxn id="6" idx="1"/>
          </p:cNvCxnSpPr>
          <p:nvPr/>
        </p:nvCxnSpPr>
        <p:spPr>
          <a:xfrm>
            <a:off x="6828771" y="3461882"/>
            <a:ext cx="235489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B0842E87-92A3-DF46-A26F-D2F21F8F08D6}"/>
              </a:ext>
            </a:extLst>
          </p:cNvPr>
          <p:cNvCxnSpPr>
            <a:stCxn id="6" idx="2"/>
            <a:endCxn id="26" idx="0"/>
          </p:cNvCxnSpPr>
          <p:nvPr/>
        </p:nvCxnSpPr>
        <p:spPr>
          <a:xfrm flipH="1">
            <a:off x="10311004" y="4113236"/>
            <a:ext cx="1" cy="7672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162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Regis Cavalcanti</dc:creator>
  <cp:lastModifiedBy>Regis Cavalcanti</cp:lastModifiedBy>
  <cp:revision>1</cp:revision>
  <dcterms:created xsi:type="dcterms:W3CDTF">2022-11-08T23:04:33Z</dcterms:created>
  <dcterms:modified xsi:type="dcterms:W3CDTF">2022-11-08T23:50:51Z</dcterms:modified>
</cp:coreProperties>
</file>