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8" r:id="rId5"/>
    <p:sldId id="271" r:id="rId6"/>
    <p:sldId id="259" r:id="rId7"/>
    <p:sldId id="273" r:id="rId8"/>
    <p:sldId id="268" r:id="rId9"/>
    <p:sldId id="269"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375" autoAdjust="0"/>
    <p:restoredTop sz="94660"/>
  </p:normalViewPr>
  <p:slideViewPr>
    <p:cSldViewPr snapToGrid="0">
      <p:cViewPr varScale="1">
        <p:scale>
          <a:sx n="72" d="100"/>
          <a:sy n="72" d="100"/>
        </p:scale>
        <p:origin x="1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11A0BA-AF7A-4005-A6DF-39377608173C}"/>
              </a:ext>
            </a:extLst>
          </p:cNvPr>
          <p:cNvSpPr>
            <a:spLocks noGrp="1"/>
          </p:cNvSpPr>
          <p:nvPr>
            <p:ph type="ctrTitle"/>
          </p:nvPr>
        </p:nvSpPr>
        <p:spPr>
          <a:xfrm>
            <a:off x="1524000" y="1122363"/>
            <a:ext cx="9144000" cy="2387600"/>
          </a:xfrm>
        </p:spPr>
        <p:txBody>
          <a:bodyPr anchor="b"/>
          <a:lstStyle>
            <a:lvl1pPr algn="ctr">
              <a:defRPr sz="6000"/>
            </a:lvl1pPr>
          </a:lstStyle>
          <a:p>
            <a:r>
              <a:rPr lang="es-ES" dirty="0"/>
              <a:t>Haga clic para modificar el estilo de título del patrón</a:t>
            </a:r>
          </a:p>
        </p:txBody>
      </p:sp>
      <p:sp>
        <p:nvSpPr>
          <p:cNvPr id="3" name="Subtítulo 2">
            <a:extLst>
              <a:ext uri="{FF2B5EF4-FFF2-40B4-BE49-F238E27FC236}">
                <a16:creationId xmlns:a16="http://schemas.microsoft.com/office/drawing/2014/main" id="{42DFD089-1767-4757-8418-EFD2EC5B98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p>
        </p:txBody>
      </p:sp>
      <p:pic>
        <p:nvPicPr>
          <p:cNvPr id="8" name="Imagen 7">
            <a:extLst>
              <a:ext uri="{FF2B5EF4-FFF2-40B4-BE49-F238E27FC236}">
                <a16:creationId xmlns:a16="http://schemas.microsoft.com/office/drawing/2014/main" id="{19D1F254-8CBC-4FFC-B65B-291F441662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17602" y="33252"/>
            <a:ext cx="2082687" cy="892580"/>
          </a:xfrm>
          <a:prstGeom prst="rect">
            <a:avLst/>
          </a:prstGeom>
        </p:spPr>
      </p:pic>
      <p:sp>
        <p:nvSpPr>
          <p:cNvPr id="9" name="Subtítulo 2">
            <a:extLst>
              <a:ext uri="{FF2B5EF4-FFF2-40B4-BE49-F238E27FC236}">
                <a16:creationId xmlns:a16="http://schemas.microsoft.com/office/drawing/2014/main" id="{C0A56942-89AB-43B9-A6F1-843CDDC94D4D}"/>
              </a:ext>
            </a:extLst>
          </p:cNvPr>
          <p:cNvSpPr txBox="1">
            <a:spLocks/>
          </p:cNvSpPr>
          <p:nvPr userDrawn="1"/>
        </p:nvSpPr>
        <p:spPr>
          <a:xfrm>
            <a:off x="9703200" y="6338598"/>
            <a:ext cx="2804680" cy="4778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2000" dirty="0"/>
              <a:t>Proyecto Final</a:t>
            </a:r>
          </a:p>
        </p:txBody>
      </p:sp>
      <p:sp>
        <p:nvSpPr>
          <p:cNvPr id="10" name="Subtítulo 2">
            <a:extLst>
              <a:ext uri="{FF2B5EF4-FFF2-40B4-BE49-F238E27FC236}">
                <a16:creationId xmlns:a16="http://schemas.microsoft.com/office/drawing/2014/main" id="{25B7830C-B2B2-4241-BE8D-C09D96A7DEDB}"/>
              </a:ext>
            </a:extLst>
          </p:cNvPr>
          <p:cNvSpPr txBox="1">
            <a:spLocks/>
          </p:cNvSpPr>
          <p:nvPr userDrawn="1"/>
        </p:nvSpPr>
        <p:spPr>
          <a:xfrm>
            <a:off x="1" y="6159326"/>
            <a:ext cx="2884774" cy="4778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PE" sz="2000" dirty="0"/>
              <a:t>Desarrollo de Entornos Web</a:t>
            </a:r>
          </a:p>
        </p:txBody>
      </p:sp>
    </p:spTree>
    <p:extLst>
      <p:ext uri="{BB962C8B-B14F-4D97-AF65-F5344CB8AC3E}">
        <p14:creationId xmlns:p14="http://schemas.microsoft.com/office/powerpoint/2010/main" val="4132539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F43D00-8B5F-48B8-AF2A-C5CDB35DAB9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69A826F-6095-4792-A213-2F8379AB3E7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04FB416-235D-423E-ACEA-3F5DDC3D7357}"/>
              </a:ext>
            </a:extLst>
          </p:cNvPr>
          <p:cNvSpPr>
            <a:spLocks noGrp="1"/>
          </p:cNvSpPr>
          <p:nvPr>
            <p:ph type="dt" sz="half" idx="10"/>
          </p:nvPr>
        </p:nvSpPr>
        <p:spPr/>
        <p:txBody>
          <a:bodyPr/>
          <a:lstStyle/>
          <a:p>
            <a:fld id="{C4C9213C-8741-4CD4-A040-E26B5D08ED66}" type="datetimeFigureOut">
              <a:rPr lang="es-ES" smtClean="0"/>
              <a:t>28/11/2021</a:t>
            </a:fld>
            <a:endParaRPr lang="es-ES"/>
          </a:p>
        </p:txBody>
      </p:sp>
      <p:sp>
        <p:nvSpPr>
          <p:cNvPr id="5" name="Marcador de pie de página 4">
            <a:extLst>
              <a:ext uri="{FF2B5EF4-FFF2-40B4-BE49-F238E27FC236}">
                <a16:creationId xmlns:a16="http://schemas.microsoft.com/office/drawing/2014/main" id="{040B1494-7A12-49D6-9065-ED5097A6CAA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872468A-6E42-4B35-8DEA-37E7066EA758}"/>
              </a:ext>
            </a:extLst>
          </p:cNvPr>
          <p:cNvSpPr>
            <a:spLocks noGrp="1"/>
          </p:cNvSpPr>
          <p:nvPr>
            <p:ph type="sldNum" sz="quarter" idx="12"/>
          </p:nvPr>
        </p:nvSpPr>
        <p:spPr/>
        <p:txBody>
          <a:bodyPr/>
          <a:lstStyle/>
          <a:p>
            <a:fld id="{3D485B17-DDEF-4B96-90A7-753616C43AFE}" type="slidenum">
              <a:rPr lang="es-ES" smtClean="0"/>
              <a:t>‹Nº›</a:t>
            </a:fld>
            <a:endParaRPr lang="es-ES"/>
          </a:p>
        </p:txBody>
      </p:sp>
    </p:spTree>
    <p:extLst>
      <p:ext uri="{BB962C8B-B14F-4D97-AF65-F5344CB8AC3E}">
        <p14:creationId xmlns:p14="http://schemas.microsoft.com/office/powerpoint/2010/main" val="2612274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F9A31A9-5054-416D-BC5F-854341BFBD6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A4A564D-BF5F-4458-9910-4D2C051D55E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1802CA3-FE0F-45B0-8D5D-3BBC4CA3E5EC}"/>
              </a:ext>
            </a:extLst>
          </p:cNvPr>
          <p:cNvSpPr>
            <a:spLocks noGrp="1"/>
          </p:cNvSpPr>
          <p:nvPr>
            <p:ph type="dt" sz="half" idx="10"/>
          </p:nvPr>
        </p:nvSpPr>
        <p:spPr/>
        <p:txBody>
          <a:bodyPr/>
          <a:lstStyle/>
          <a:p>
            <a:fld id="{C4C9213C-8741-4CD4-A040-E26B5D08ED66}" type="datetimeFigureOut">
              <a:rPr lang="es-ES" smtClean="0"/>
              <a:t>28/11/2021</a:t>
            </a:fld>
            <a:endParaRPr lang="es-ES"/>
          </a:p>
        </p:txBody>
      </p:sp>
      <p:sp>
        <p:nvSpPr>
          <p:cNvPr id="5" name="Marcador de pie de página 4">
            <a:extLst>
              <a:ext uri="{FF2B5EF4-FFF2-40B4-BE49-F238E27FC236}">
                <a16:creationId xmlns:a16="http://schemas.microsoft.com/office/drawing/2014/main" id="{30041A30-0806-4293-A956-E0BA48F7B16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E5E74DA-03F4-4B72-8386-086EE279FCB8}"/>
              </a:ext>
            </a:extLst>
          </p:cNvPr>
          <p:cNvSpPr>
            <a:spLocks noGrp="1"/>
          </p:cNvSpPr>
          <p:nvPr>
            <p:ph type="sldNum" sz="quarter" idx="12"/>
          </p:nvPr>
        </p:nvSpPr>
        <p:spPr/>
        <p:txBody>
          <a:bodyPr/>
          <a:lstStyle/>
          <a:p>
            <a:fld id="{3D485B17-DDEF-4B96-90A7-753616C43AFE}" type="slidenum">
              <a:rPr lang="es-ES" smtClean="0"/>
              <a:t>‹Nº›</a:t>
            </a:fld>
            <a:endParaRPr lang="es-ES"/>
          </a:p>
        </p:txBody>
      </p:sp>
    </p:spTree>
    <p:extLst>
      <p:ext uri="{BB962C8B-B14F-4D97-AF65-F5344CB8AC3E}">
        <p14:creationId xmlns:p14="http://schemas.microsoft.com/office/powerpoint/2010/main" val="1305927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5DD5C7-1657-499C-AE7C-2A18C857D5F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D702311-B7F3-4290-A01F-40B5D7F9F73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33E1852-5A5A-4253-BE3B-FDF060A9B707}"/>
              </a:ext>
            </a:extLst>
          </p:cNvPr>
          <p:cNvSpPr>
            <a:spLocks noGrp="1"/>
          </p:cNvSpPr>
          <p:nvPr>
            <p:ph type="dt" sz="half" idx="10"/>
          </p:nvPr>
        </p:nvSpPr>
        <p:spPr/>
        <p:txBody>
          <a:bodyPr/>
          <a:lstStyle/>
          <a:p>
            <a:fld id="{C4C9213C-8741-4CD4-A040-E26B5D08ED66}" type="datetimeFigureOut">
              <a:rPr lang="es-ES" smtClean="0"/>
              <a:t>28/11/2021</a:t>
            </a:fld>
            <a:endParaRPr lang="es-ES"/>
          </a:p>
        </p:txBody>
      </p:sp>
      <p:sp>
        <p:nvSpPr>
          <p:cNvPr id="5" name="Marcador de pie de página 4">
            <a:extLst>
              <a:ext uri="{FF2B5EF4-FFF2-40B4-BE49-F238E27FC236}">
                <a16:creationId xmlns:a16="http://schemas.microsoft.com/office/drawing/2014/main" id="{3EFDE9FB-AF3E-41E1-A556-0307A2D6EC9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4B3034C-1344-4265-988F-63F16AAFA7F1}"/>
              </a:ext>
            </a:extLst>
          </p:cNvPr>
          <p:cNvSpPr>
            <a:spLocks noGrp="1"/>
          </p:cNvSpPr>
          <p:nvPr>
            <p:ph type="sldNum" sz="quarter" idx="12"/>
          </p:nvPr>
        </p:nvSpPr>
        <p:spPr/>
        <p:txBody>
          <a:bodyPr/>
          <a:lstStyle/>
          <a:p>
            <a:fld id="{3D485B17-DDEF-4B96-90A7-753616C43AFE}" type="slidenum">
              <a:rPr lang="es-ES" smtClean="0"/>
              <a:t>‹Nº›</a:t>
            </a:fld>
            <a:endParaRPr lang="es-ES"/>
          </a:p>
        </p:txBody>
      </p:sp>
    </p:spTree>
    <p:extLst>
      <p:ext uri="{BB962C8B-B14F-4D97-AF65-F5344CB8AC3E}">
        <p14:creationId xmlns:p14="http://schemas.microsoft.com/office/powerpoint/2010/main" val="1222647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5FB17B-C335-4170-AA43-90FF95C9A6C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ED42B9DE-7543-4E6C-9BB2-A74EEBFC2D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443CF6A-21FB-4F4F-9138-43766CD1F252}"/>
              </a:ext>
            </a:extLst>
          </p:cNvPr>
          <p:cNvSpPr>
            <a:spLocks noGrp="1"/>
          </p:cNvSpPr>
          <p:nvPr>
            <p:ph type="dt" sz="half" idx="10"/>
          </p:nvPr>
        </p:nvSpPr>
        <p:spPr/>
        <p:txBody>
          <a:bodyPr/>
          <a:lstStyle/>
          <a:p>
            <a:fld id="{C4C9213C-8741-4CD4-A040-E26B5D08ED66}" type="datetimeFigureOut">
              <a:rPr lang="es-ES" smtClean="0"/>
              <a:t>28/11/2021</a:t>
            </a:fld>
            <a:endParaRPr lang="es-ES"/>
          </a:p>
        </p:txBody>
      </p:sp>
      <p:sp>
        <p:nvSpPr>
          <p:cNvPr id="5" name="Marcador de pie de página 4">
            <a:extLst>
              <a:ext uri="{FF2B5EF4-FFF2-40B4-BE49-F238E27FC236}">
                <a16:creationId xmlns:a16="http://schemas.microsoft.com/office/drawing/2014/main" id="{81E892CC-D64F-4C1B-84A9-030AD2C83B2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2E1C016-0A7B-4D34-8F64-BAB3235AEF40}"/>
              </a:ext>
            </a:extLst>
          </p:cNvPr>
          <p:cNvSpPr>
            <a:spLocks noGrp="1"/>
          </p:cNvSpPr>
          <p:nvPr>
            <p:ph type="sldNum" sz="quarter" idx="12"/>
          </p:nvPr>
        </p:nvSpPr>
        <p:spPr/>
        <p:txBody>
          <a:bodyPr/>
          <a:lstStyle/>
          <a:p>
            <a:fld id="{3D485B17-DDEF-4B96-90A7-753616C43AFE}" type="slidenum">
              <a:rPr lang="es-ES" smtClean="0"/>
              <a:t>‹Nº›</a:t>
            </a:fld>
            <a:endParaRPr lang="es-ES"/>
          </a:p>
        </p:txBody>
      </p:sp>
    </p:spTree>
    <p:extLst>
      <p:ext uri="{BB962C8B-B14F-4D97-AF65-F5344CB8AC3E}">
        <p14:creationId xmlns:p14="http://schemas.microsoft.com/office/powerpoint/2010/main" val="299007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E2D8-9387-49C2-96D6-82D78E18DA0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4EA3D12-4413-4088-AD72-083EA8FB5BE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B9BBEC3F-5AFE-4B6A-87B0-A86EA5A80D5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AEFC74B1-B08E-4479-A908-AE37F3893C20}"/>
              </a:ext>
            </a:extLst>
          </p:cNvPr>
          <p:cNvSpPr>
            <a:spLocks noGrp="1"/>
          </p:cNvSpPr>
          <p:nvPr>
            <p:ph type="dt" sz="half" idx="10"/>
          </p:nvPr>
        </p:nvSpPr>
        <p:spPr/>
        <p:txBody>
          <a:bodyPr/>
          <a:lstStyle/>
          <a:p>
            <a:fld id="{C4C9213C-8741-4CD4-A040-E26B5D08ED66}" type="datetimeFigureOut">
              <a:rPr lang="es-ES" smtClean="0"/>
              <a:t>28/11/2021</a:t>
            </a:fld>
            <a:endParaRPr lang="es-ES"/>
          </a:p>
        </p:txBody>
      </p:sp>
      <p:sp>
        <p:nvSpPr>
          <p:cNvPr id="6" name="Marcador de pie de página 5">
            <a:extLst>
              <a:ext uri="{FF2B5EF4-FFF2-40B4-BE49-F238E27FC236}">
                <a16:creationId xmlns:a16="http://schemas.microsoft.com/office/drawing/2014/main" id="{7D992590-FFC1-44A1-B698-6B9946C61B2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53CE492-F1B9-433A-98AC-6C616A016F62}"/>
              </a:ext>
            </a:extLst>
          </p:cNvPr>
          <p:cNvSpPr>
            <a:spLocks noGrp="1"/>
          </p:cNvSpPr>
          <p:nvPr>
            <p:ph type="sldNum" sz="quarter" idx="12"/>
          </p:nvPr>
        </p:nvSpPr>
        <p:spPr/>
        <p:txBody>
          <a:bodyPr/>
          <a:lstStyle/>
          <a:p>
            <a:fld id="{3D485B17-DDEF-4B96-90A7-753616C43AFE}" type="slidenum">
              <a:rPr lang="es-ES" smtClean="0"/>
              <a:t>‹Nº›</a:t>
            </a:fld>
            <a:endParaRPr lang="es-ES"/>
          </a:p>
        </p:txBody>
      </p:sp>
    </p:spTree>
    <p:extLst>
      <p:ext uri="{BB962C8B-B14F-4D97-AF65-F5344CB8AC3E}">
        <p14:creationId xmlns:p14="http://schemas.microsoft.com/office/powerpoint/2010/main" val="1830980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9A5D7C-BD4B-4F04-9B6F-F29808AE57C5}"/>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42AE5CF-FD79-4CA5-ADAD-68C67A73B1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CE7D09C-877B-4E09-9969-50749F59032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7F6D7B2-814D-41A5-B939-21E50EBBE3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86A0CFA-A031-4939-82AD-DCD4C49B2E7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CD565F7-CE5A-47A1-BF3B-4A1A2C46C912}"/>
              </a:ext>
            </a:extLst>
          </p:cNvPr>
          <p:cNvSpPr>
            <a:spLocks noGrp="1"/>
          </p:cNvSpPr>
          <p:nvPr>
            <p:ph type="dt" sz="half" idx="10"/>
          </p:nvPr>
        </p:nvSpPr>
        <p:spPr/>
        <p:txBody>
          <a:bodyPr/>
          <a:lstStyle/>
          <a:p>
            <a:fld id="{C4C9213C-8741-4CD4-A040-E26B5D08ED66}" type="datetimeFigureOut">
              <a:rPr lang="es-ES" smtClean="0"/>
              <a:t>28/11/2021</a:t>
            </a:fld>
            <a:endParaRPr lang="es-ES"/>
          </a:p>
        </p:txBody>
      </p:sp>
      <p:sp>
        <p:nvSpPr>
          <p:cNvPr id="8" name="Marcador de pie de página 7">
            <a:extLst>
              <a:ext uri="{FF2B5EF4-FFF2-40B4-BE49-F238E27FC236}">
                <a16:creationId xmlns:a16="http://schemas.microsoft.com/office/drawing/2014/main" id="{19A0B896-BBB7-46E5-A6B4-1A7D8B4F3483}"/>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EA170EAA-7235-4864-AB18-1FFD39AA1B48}"/>
              </a:ext>
            </a:extLst>
          </p:cNvPr>
          <p:cNvSpPr>
            <a:spLocks noGrp="1"/>
          </p:cNvSpPr>
          <p:nvPr>
            <p:ph type="sldNum" sz="quarter" idx="12"/>
          </p:nvPr>
        </p:nvSpPr>
        <p:spPr/>
        <p:txBody>
          <a:bodyPr/>
          <a:lstStyle/>
          <a:p>
            <a:fld id="{3D485B17-DDEF-4B96-90A7-753616C43AFE}" type="slidenum">
              <a:rPr lang="es-ES" smtClean="0"/>
              <a:t>‹Nº›</a:t>
            </a:fld>
            <a:endParaRPr lang="es-ES"/>
          </a:p>
        </p:txBody>
      </p:sp>
    </p:spTree>
    <p:extLst>
      <p:ext uri="{BB962C8B-B14F-4D97-AF65-F5344CB8AC3E}">
        <p14:creationId xmlns:p14="http://schemas.microsoft.com/office/powerpoint/2010/main" val="3224139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EDFF7A-6E6B-4170-A922-2F774C5E7230}"/>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60A4E9E-FD3E-4D70-9D6B-5AB4ED8CF69D}"/>
              </a:ext>
            </a:extLst>
          </p:cNvPr>
          <p:cNvSpPr>
            <a:spLocks noGrp="1"/>
          </p:cNvSpPr>
          <p:nvPr>
            <p:ph type="dt" sz="half" idx="10"/>
          </p:nvPr>
        </p:nvSpPr>
        <p:spPr/>
        <p:txBody>
          <a:bodyPr/>
          <a:lstStyle/>
          <a:p>
            <a:fld id="{C4C9213C-8741-4CD4-A040-E26B5D08ED66}" type="datetimeFigureOut">
              <a:rPr lang="es-ES" smtClean="0"/>
              <a:t>28/11/2021</a:t>
            </a:fld>
            <a:endParaRPr lang="es-ES"/>
          </a:p>
        </p:txBody>
      </p:sp>
      <p:sp>
        <p:nvSpPr>
          <p:cNvPr id="4" name="Marcador de pie de página 3">
            <a:extLst>
              <a:ext uri="{FF2B5EF4-FFF2-40B4-BE49-F238E27FC236}">
                <a16:creationId xmlns:a16="http://schemas.microsoft.com/office/drawing/2014/main" id="{011EB8BB-3CA1-45AA-A180-D04AF141D77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445E7354-B45D-45CB-A6D6-64263B5CE4D1}"/>
              </a:ext>
            </a:extLst>
          </p:cNvPr>
          <p:cNvSpPr>
            <a:spLocks noGrp="1"/>
          </p:cNvSpPr>
          <p:nvPr>
            <p:ph type="sldNum" sz="quarter" idx="12"/>
          </p:nvPr>
        </p:nvSpPr>
        <p:spPr/>
        <p:txBody>
          <a:bodyPr/>
          <a:lstStyle/>
          <a:p>
            <a:fld id="{3D485B17-DDEF-4B96-90A7-753616C43AFE}" type="slidenum">
              <a:rPr lang="es-ES" smtClean="0"/>
              <a:t>‹Nº›</a:t>
            </a:fld>
            <a:endParaRPr lang="es-ES"/>
          </a:p>
        </p:txBody>
      </p:sp>
    </p:spTree>
    <p:extLst>
      <p:ext uri="{BB962C8B-B14F-4D97-AF65-F5344CB8AC3E}">
        <p14:creationId xmlns:p14="http://schemas.microsoft.com/office/powerpoint/2010/main" val="391173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C838A6F-7523-4F77-B107-8C078BF28D7D}"/>
              </a:ext>
            </a:extLst>
          </p:cNvPr>
          <p:cNvSpPr>
            <a:spLocks noGrp="1"/>
          </p:cNvSpPr>
          <p:nvPr>
            <p:ph type="dt" sz="half" idx="10"/>
          </p:nvPr>
        </p:nvSpPr>
        <p:spPr/>
        <p:txBody>
          <a:bodyPr/>
          <a:lstStyle/>
          <a:p>
            <a:fld id="{C4C9213C-8741-4CD4-A040-E26B5D08ED66}" type="datetimeFigureOut">
              <a:rPr lang="es-ES" smtClean="0"/>
              <a:t>28/11/2021</a:t>
            </a:fld>
            <a:endParaRPr lang="es-ES"/>
          </a:p>
        </p:txBody>
      </p:sp>
      <p:sp>
        <p:nvSpPr>
          <p:cNvPr id="3" name="Marcador de pie de página 2">
            <a:extLst>
              <a:ext uri="{FF2B5EF4-FFF2-40B4-BE49-F238E27FC236}">
                <a16:creationId xmlns:a16="http://schemas.microsoft.com/office/drawing/2014/main" id="{037DD1FA-A69D-4ED4-9D84-4FAC0B504FBE}"/>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8CA1144-70F6-439E-8694-73CB78416D81}"/>
              </a:ext>
            </a:extLst>
          </p:cNvPr>
          <p:cNvSpPr>
            <a:spLocks noGrp="1"/>
          </p:cNvSpPr>
          <p:nvPr>
            <p:ph type="sldNum" sz="quarter" idx="12"/>
          </p:nvPr>
        </p:nvSpPr>
        <p:spPr/>
        <p:txBody>
          <a:bodyPr/>
          <a:lstStyle/>
          <a:p>
            <a:fld id="{3D485B17-DDEF-4B96-90A7-753616C43AFE}" type="slidenum">
              <a:rPr lang="es-ES" smtClean="0"/>
              <a:t>‹Nº›</a:t>
            </a:fld>
            <a:endParaRPr lang="es-ES"/>
          </a:p>
        </p:txBody>
      </p:sp>
    </p:spTree>
    <p:extLst>
      <p:ext uri="{BB962C8B-B14F-4D97-AF65-F5344CB8AC3E}">
        <p14:creationId xmlns:p14="http://schemas.microsoft.com/office/powerpoint/2010/main" val="3689671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F5B5B3-F266-48A3-9F64-498FC298A6D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880DE3C-53B0-429F-9553-036DBD9B55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DD4821B-429A-469B-A2AF-56CC0D2A75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624F143-29C7-4D72-AD09-BABDA5DF0DFE}"/>
              </a:ext>
            </a:extLst>
          </p:cNvPr>
          <p:cNvSpPr>
            <a:spLocks noGrp="1"/>
          </p:cNvSpPr>
          <p:nvPr>
            <p:ph type="dt" sz="half" idx="10"/>
          </p:nvPr>
        </p:nvSpPr>
        <p:spPr/>
        <p:txBody>
          <a:bodyPr/>
          <a:lstStyle/>
          <a:p>
            <a:fld id="{C4C9213C-8741-4CD4-A040-E26B5D08ED66}" type="datetimeFigureOut">
              <a:rPr lang="es-ES" smtClean="0"/>
              <a:t>28/11/2021</a:t>
            </a:fld>
            <a:endParaRPr lang="es-ES"/>
          </a:p>
        </p:txBody>
      </p:sp>
      <p:sp>
        <p:nvSpPr>
          <p:cNvPr id="6" name="Marcador de pie de página 5">
            <a:extLst>
              <a:ext uri="{FF2B5EF4-FFF2-40B4-BE49-F238E27FC236}">
                <a16:creationId xmlns:a16="http://schemas.microsoft.com/office/drawing/2014/main" id="{64E5DCE0-6065-4E0C-84EF-EC0675EA212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983DB53-FC7E-4FE2-A8A5-CC30F2013419}"/>
              </a:ext>
            </a:extLst>
          </p:cNvPr>
          <p:cNvSpPr>
            <a:spLocks noGrp="1"/>
          </p:cNvSpPr>
          <p:nvPr>
            <p:ph type="sldNum" sz="quarter" idx="12"/>
          </p:nvPr>
        </p:nvSpPr>
        <p:spPr/>
        <p:txBody>
          <a:bodyPr/>
          <a:lstStyle/>
          <a:p>
            <a:fld id="{3D485B17-DDEF-4B96-90A7-753616C43AFE}" type="slidenum">
              <a:rPr lang="es-ES" smtClean="0"/>
              <a:t>‹Nº›</a:t>
            </a:fld>
            <a:endParaRPr lang="es-ES"/>
          </a:p>
        </p:txBody>
      </p:sp>
    </p:spTree>
    <p:extLst>
      <p:ext uri="{BB962C8B-B14F-4D97-AF65-F5344CB8AC3E}">
        <p14:creationId xmlns:p14="http://schemas.microsoft.com/office/powerpoint/2010/main" val="2951776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4F3DEB-7917-423B-A2E9-46B8B3E233A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FA970FB9-991C-4164-ADAC-2B3AC6BAF2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2E4EDA3D-28DF-4584-BD4F-E804D3957E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DE5DBCD-6919-4689-8EF0-C16AEA0A76D5}"/>
              </a:ext>
            </a:extLst>
          </p:cNvPr>
          <p:cNvSpPr>
            <a:spLocks noGrp="1"/>
          </p:cNvSpPr>
          <p:nvPr>
            <p:ph type="dt" sz="half" idx="10"/>
          </p:nvPr>
        </p:nvSpPr>
        <p:spPr/>
        <p:txBody>
          <a:bodyPr/>
          <a:lstStyle/>
          <a:p>
            <a:fld id="{C4C9213C-8741-4CD4-A040-E26B5D08ED66}" type="datetimeFigureOut">
              <a:rPr lang="es-ES" smtClean="0"/>
              <a:t>28/11/2021</a:t>
            </a:fld>
            <a:endParaRPr lang="es-ES"/>
          </a:p>
        </p:txBody>
      </p:sp>
      <p:sp>
        <p:nvSpPr>
          <p:cNvPr id="6" name="Marcador de pie de página 5">
            <a:extLst>
              <a:ext uri="{FF2B5EF4-FFF2-40B4-BE49-F238E27FC236}">
                <a16:creationId xmlns:a16="http://schemas.microsoft.com/office/drawing/2014/main" id="{313D5062-1FBF-49DD-AAC9-FB81DDCBA89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DA9EC05-964E-41E5-8C02-8E8D813610FE}"/>
              </a:ext>
            </a:extLst>
          </p:cNvPr>
          <p:cNvSpPr>
            <a:spLocks noGrp="1"/>
          </p:cNvSpPr>
          <p:nvPr>
            <p:ph type="sldNum" sz="quarter" idx="12"/>
          </p:nvPr>
        </p:nvSpPr>
        <p:spPr/>
        <p:txBody>
          <a:bodyPr/>
          <a:lstStyle/>
          <a:p>
            <a:fld id="{3D485B17-DDEF-4B96-90A7-753616C43AFE}" type="slidenum">
              <a:rPr lang="es-ES" smtClean="0"/>
              <a:t>‹Nº›</a:t>
            </a:fld>
            <a:endParaRPr lang="es-ES"/>
          </a:p>
        </p:txBody>
      </p:sp>
    </p:spTree>
    <p:extLst>
      <p:ext uri="{BB962C8B-B14F-4D97-AF65-F5344CB8AC3E}">
        <p14:creationId xmlns:p14="http://schemas.microsoft.com/office/powerpoint/2010/main" val="4146369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379B472-62DE-48C6-8820-D605390356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DFE4E58-17F6-41A6-B4B2-953F46B0F3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38CF565-FEA7-4C32-9921-763A8F32E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9213C-8741-4CD4-A040-E26B5D08ED66}" type="datetimeFigureOut">
              <a:rPr lang="es-ES" smtClean="0"/>
              <a:t>28/11/2021</a:t>
            </a:fld>
            <a:endParaRPr lang="es-ES"/>
          </a:p>
        </p:txBody>
      </p:sp>
      <p:sp>
        <p:nvSpPr>
          <p:cNvPr id="5" name="Marcador de pie de página 4">
            <a:extLst>
              <a:ext uri="{FF2B5EF4-FFF2-40B4-BE49-F238E27FC236}">
                <a16:creationId xmlns:a16="http://schemas.microsoft.com/office/drawing/2014/main" id="{92E2EF2F-E784-499D-84B3-12D169F963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1001E74D-1E7E-42AE-9D20-C17F10AD9A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485B17-DDEF-4B96-90A7-753616C43AFE}" type="slidenum">
              <a:rPr lang="es-ES" smtClean="0"/>
              <a:t>‹Nº›</a:t>
            </a:fld>
            <a:endParaRPr lang="es-ES"/>
          </a:p>
        </p:txBody>
      </p:sp>
    </p:spTree>
    <p:extLst>
      <p:ext uri="{BB962C8B-B14F-4D97-AF65-F5344CB8AC3E}">
        <p14:creationId xmlns:p14="http://schemas.microsoft.com/office/powerpoint/2010/main" val="1074386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61E0BC38-7F63-41A6-8E49-F72579CBC7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380" y="1187498"/>
            <a:ext cx="8890446" cy="5000875"/>
          </a:xfrm>
          <a:prstGeom prst="rect">
            <a:avLst/>
          </a:prstGeom>
        </p:spPr>
      </p:pic>
      <p:sp>
        <p:nvSpPr>
          <p:cNvPr id="2" name="Título 1">
            <a:extLst>
              <a:ext uri="{FF2B5EF4-FFF2-40B4-BE49-F238E27FC236}">
                <a16:creationId xmlns:a16="http://schemas.microsoft.com/office/drawing/2014/main" id="{B2501EBC-6A3E-412E-AA59-6069AB3AD5F9}"/>
              </a:ext>
            </a:extLst>
          </p:cNvPr>
          <p:cNvSpPr>
            <a:spLocks noGrp="1"/>
          </p:cNvSpPr>
          <p:nvPr>
            <p:ph type="ctrTitle"/>
          </p:nvPr>
        </p:nvSpPr>
        <p:spPr>
          <a:xfrm>
            <a:off x="1813305" y="-262364"/>
            <a:ext cx="9144000" cy="2387600"/>
          </a:xfrm>
        </p:spPr>
        <p:txBody>
          <a:bodyPr/>
          <a:lstStyle/>
          <a:p>
            <a:r>
              <a:rPr lang="es-PE" b="1" i="1" u="sng" dirty="0">
                <a:solidFill>
                  <a:schemeClr val="bg1"/>
                </a:solidFill>
                <a:highlight>
                  <a:srgbClr val="000000"/>
                </a:highlight>
              </a:rPr>
              <a:t>NewsGamer(No llore profe)</a:t>
            </a:r>
            <a:endParaRPr lang="es-ES" b="1" i="1" u="sng" dirty="0">
              <a:solidFill>
                <a:schemeClr val="bg1"/>
              </a:solidFill>
              <a:highlight>
                <a:srgbClr val="000000"/>
              </a:highlight>
            </a:endParaRPr>
          </a:p>
        </p:txBody>
      </p:sp>
    </p:spTree>
    <p:extLst>
      <p:ext uri="{BB962C8B-B14F-4D97-AF65-F5344CB8AC3E}">
        <p14:creationId xmlns:p14="http://schemas.microsoft.com/office/powerpoint/2010/main" val="353441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501EBC-6A3E-412E-AA59-6069AB3AD5F9}"/>
              </a:ext>
            </a:extLst>
          </p:cNvPr>
          <p:cNvSpPr>
            <a:spLocks noGrp="1"/>
          </p:cNvSpPr>
          <p:nvPr>
            <p:ph type="ctrTitle"/>
          </p:nvPr>
        </p:nvSpPr>
        <p:spPr>
          <a:xfrm>
            <a:off x="0" y="685800"/>
            <a:ext cx="3400337" cy="808707"/>
          </a:xfrm>
        </p:spPr>
        <p:txBody>
          <a:bodyPr>
            <a:normAutofit/>
          </a:bodyPr>
          <a:lstStyle/>
          <a:p>
            <a:r>
              <a:rPr lang="es-PE" sz="4000" dirty="0">
                <a:solidFill>
                  <a:schemeClr val="bg1"/>
                </a:solidFill>
                <a:highlight>
                  <a:srgbClr val="000000"/>
                </a:highlight>
              </a:rPr>
              <a:t>Integrantes</a:t>
            </a:r>
            <a:endParaRPr lang="es-ES" sz="4000" dirty="0">
              <a:solidFill>
                <a:schemeClr val="bg1"/>
              </a:solidFill>
              <a:highlight>
                <a:srgbClr val="000000"/>
              </a:highlight>
            </a:endParaRPr>
          </a:p>
        </p:txBody>
      </p:sp>
      <p:pic>
        <p:nvPicPr>
          <p:cNvPr id="5" name="Imagen 4">
            <a:extLst>
              <a:ext uri="{FF2B5EF4-FFF2-40B4-BE49-F238E27FC236}">
                <a16:creationId xmlns:a16="http://schemas.microsoft.com/office/drawing/2014/main" id="{57A25E85-BA64-4E58-9272-060AC7C3F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75" y="1489046"/>
            <a:ext cx="12191999" cy="4683154"/>
          </a:xfrm>
          <a:prstGeom prst="rect">
            <a:avLst/>
          </a:prstGeom>
        </p:spPr>
      </p:pic>
      <p:sp>
        <p:nvSpPr>
          <p:cNvPr id="3" name="Subtítulo 2">
            <a:extLst>
              <a:ext uri="{FF2B5EF4-FFF2-40B4-BE49-F238E27FC236}">
                <a16:creationId xmlns:a16="http://schemas.microsoft.com/office/drawing/2014/main" id="{C21945FB-EB73-4618-B1BF-15B6CF0B6CDF}"/>
              </a:ext>
            </a:extLst>
          </p:cNvPr>
          <p:cNvSpPr>
            <a:spLocks noGrp="1"/>
          </p:cNvSpPr>
          <p:nvPr>
            <p:ph type="subTitle" idx="1"/>
          </p:nvPr>
        </p:nvSpPr>
        <p:spPr>
          <a:xfrm>
            <a:off x="534099" y="1932629"/>
            <a:ext cx="11084653" cy="3436325"/>
          </a:xfrm>
        </p:spPr>
        <p:txBody>
          <a:bodyPr>
            <a:normAutofit/>
          </a:bodyPr>
          <a:lstStyle/>
          <a:p>
            <a:pPr marL="342900" indent="-342900" algn="just">
              <a:buFont typeface="Arial" panose="020B0604020202020204" pitchFamily="34" charset="0"/>
              <a:buChar char="•"/>
            </a:pPr>
            <a:r>
              <a:rPr lang="es-ES" sz="2800" b="1" i="1" dirty="0">
                <a:solidFill>
                  <a:schemeClr val="bg1"/>
                </a:solidFill>
              </a:rPr>
              <a:t>Frank Lopez.</a:t>
            </a:r>
          </a:p>
          <a:p>
            <a:pPr marL="342900" indent="-342900" algn="just">
              <a:buFont typeface="Arial" panose="020B0604020202020204" pitchFamily="34" charset="0"/>
              <a:buChar char="•"/>
            </a:pPr>
            <a:r>
              <a:rPr lang="es-ES" sz="2800" b="1" i="1" dirty="0">
                <a:solidFill>
                  <a:schemeClr val="bg1"/>
                </a:solidFill>
              </a:rPr>
              <a:t>Erickson Espinoza.</a:t>
            </a:r>
          </a:p>
          <a:p>
            <a:pPr marL="342900" indent="-342900" algn="just">
              <a:buFont typeface="Arial" panose="020B0604020202020204" pitchFamily="34" charset="0"/>
              <a:buChar char="•"/>
            </a:pPr>
            <a:r>
              <a:rPr lang="es-ES" sz="2800" b="1" i="1" dirty="0">
                <a:solidFill>
                  <a:schemeClr val="bg1"/>
                </a:solidFill>
              </a:rPr>
              <a:t>Adam Azcárate.</a:t>
            </a:r>
          </a:p>
          <a:p>
            <a:pPr marL="342900" indent="-342900" algn="just">
              <a:buFont typeface="Arial" panose="020B0604020202020204" pitchFamily="34" charset="0"/>
              <a:buChar char="•"/>
            </a:pPr>
            <a:r>
              <a:rPr lang="es-ES" sz="2800" b="1" i="1" dirty="0">
                <a:solidFill>
                  <a:schemeClr val="bg1"/>
                </a:solidFill>
              </a:rPr>
              <a:t>Joel Molina.</a:t>
            </a:r>
          </a:p>
          <a:p>
            <a:pPr marL="342900" indent="-342900" algn="just">
              <a:buFont typeface="Arial" panose="020B0604020202020204" pitchFamily="34" charset="0"/>
              <a:buChar char="•"/>
            </a:pPr>
            <a:endParaRPr lang="es-ES" dirty="0"/>
          </a:p>
        </p:txBody>
      </p:sp>
    </p:spTree>
    <p:extLst>
      <p:ext uri="{BB962C8B-B14F-4D97-AF65-F5344CB8AC3E}">
        <p14:creationId xmlns:p14="http://schemas.microsoft.com/office/powerpoint/2010/main" val="1013541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501EBC-6A3E-412E-AA59-6069AB3AD5F9}"/>
              </a:ext>
            </a:extLst>
          </p:cNvPr>
          <p:cNvSpPr>
            <a:spLocks noGrp="1"/>
          </p:cNvSpPr>
          <p:nvPr>
            <p:ph type="ctrTitle"/>
          </p:nvPr>
        </p:nvSpPr>
        <p:spPr>
          <a:xfrm>
            <a:off x="72705" y="838899"/>
            <a:ext cx="3400337" cy="808707"/>
          </a:xfrm>
        </p:spPr>
        <p:txBody>
          <a:bodyPr>
            <a:normAutofit/>
          </a:bodyPr>
          <a:lstStyle/>
          <a:p>
            <a:r>
              <a:rPr lang="es-PE" sz="4000" dirty="0">
                <a:solidFill>
                  <a:schemeClr val="bg1"/>
                </a:solidFill>
                <a:highlight>
                  <a:srgbClr val="000000"/>
                </a:highlight>
              </a:rPr>
              <a:t>Introducción</a:t>
            </a:r>
            <a:endParaRPr lang="es-ES" sz="4000" dirty="0">
              <a:solidFill>
                <a:schemeClr val="bg1"/>
              </a:solidFill>
              <a:highlight>
                <a:srgbClr val="000000"/>
              </a:highlight>
            </a:endParaRPr>
          </a:p>
        </p:txBody>
      </p:sp>
      <p:pic>
        <p:nvPicPr>
          <p:cNvPr id="7" name="Imagen 6">
            <a:extLst>
              <a:ext uri="{FF2B5EF4-FFF2-40B4-BE49-F238E27FC236}">
                <a16:creationId xmlns:a16="http://schemas.microsoft.com/office/drawing/2014/main" id="{A6F0D0E6-D174-4741-BF74-3B5EE5C16F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96" y="1647605"/>
            <a:ext cx="12225996" cy="4528111"/>
          </a:xfrm>
          <a:prstGeom prst="rect">
            <a:avLst/>
          </a:prstGeom>
        </p:spPr>
      </p:pic>
      <p:sp>
        <p:nvSpPr>
          <p:cNvPr id="3" name="Subtítulo 2">
            <a:extLst>
              <a:ext uri="{FF2B5EF4-FFF2-40B4-BE49-F238E27FC236}">
                <a16:creationId xmlns:a16="http://schemas.microsoft.com/office/drawing/2014/main" id="{C21945FB-EB73-4618-B1BF-15B6CF0B6CDF}"/>
              </a:ext>
            </a:extLst>
          </p:cNvPr>
          <p:cNvSpPr>
            <a:spLocks noGrp="1"/>
          </p:cNvSpPr>
          <p:nvPr>
            <p:ph type="subTitle" idx="1"/>
          </p:nvPr>
        </p:nvSpPr>
        <p:spPr>
          <a:xfrm>
            <a:off x="534099" y="1932629"/>
            <a:ext cx="11084653" cy="3436325"/>
          </a:xfrm>
        </p:spPr>
        <p:txBody>
          <a:bodyPr>
            <a:normAutofit fontScale="92500" lnSpcReduction="20000"/>
          </a:bodyPr>
          <a:lstStyle/>
          <a:p>
            <a:pPr algn="just"/>
            <a:r>
              <a:rPr lang="es-ES" b="1" i="1" dirty="0">
                <a:solidFill>
                  <a:schemeClr val="bg1"/>
                </a:solidFill>
                <a:effectLst/>
                <a:latin typeface="Arial" panose="020B0604020202020204" pitchFamily="34" charset="0"/>
                <a:cs typeface="Arial" panose="020B0604020202020204" pitchFamily="34" charset="0"/>
              </a:rPr>
              <a:t>New Gamer desarrollará y gestionará una página web innovadora que tendrá como propuesta de valor un servicio online de información especializada sobre gaming y establezca contacto con personas que les gustan los videojuegos, con el fin lograr un alto tráfico de usuarios que permita a la empresa comercializar publicidad online para empresas. Este emprendimiento nace debido a la pasión por los videojuegos, los que son considerados por su fundador como una expresión artística. El mercado de los videojuegos es cada vez más fuerte en Europa. El mercado objetivo de este modelo de negocios son personas entre los 15 a 34 años de edad, de clase media a media-alta, con interés por la tecnología y los videojuegos.</a:t>
            </a:r>
            <a:br>
              <a:rPr lang="es-ES" b="1" i="1" dirty="0">
                <a:solidFill>
                  <a:schemeClr val="bg1"/>
                </a:solidFill>
                <a:latin typeface="Arial" panose="020B0604020202020204" pitchFamily="34" charset="0"/>
                <a:cs typeface="Arial" panose="020B0604020202020204" pitchFamily="34" charset="0"/>
              </a:rPr>
            </a:br>
            <a:br>
              <a:rPr lang="es-ES" b="1" i="1" dirty="0">
                <a:solidFill>
                  <a:schemeClr val="bg1"/>
                </a:solidFill>
                <a:latin typeface="Arial" panose="020B0604020202020204" pitchFamily="34" charset="0"/>
                <a:cs typeface="Arial" panose="020B0604020202020204" pitchFamily="34" charset="0"/>
              </a:rPr>
            </a:br>
            <a:r>
              <a:rPr lang="es-ES" b="1" i="1" dirty="0">
                <a:solidFill>
                  <a:schemeClr val="bg1"/>
                </a:solidFill>
                <a:effectLst/>
                <a:latin typeface="Arial" panose="020B0604020202020204" pitchFamily="34" charset="0"/>
                <a:cs typeface="Arial" panose="020B0604020202020204" pitchFamily="34" charset="0"/>
              </a:rPr>
              <a:t>La empresa busca es ser reconocida por la innovación y la incorporación de buenos productos de calidad y dar a los usuarios un buen servicio.</a:t>
            </a:r>
            <a:endParaRPr lang="es-ES" b="1" i="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9910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82BBA0C1-08C6-4E82-BAD2-A5FCF892071F}"/>
              </a:ext>
            </a:extLst>
          </p:cNvPr>
          <p:cNvSpPr>
            <a:spLocks noGrp="1"/>
          </p:cNvSpPr>
          <p:nvPr>
            <p:ph type="ctrTitle"/>
          </p:nvPr>
        </p:nvSpPr>
        <p:spPr>
          <a:xfrm>
            <a:off x="0" y="680339"/>
            <a:ext cx="3400337" cy="808707"/>
          </a:xfrm>
        </p:spPr>
        <p:txBody>
          <a:bodyPr>
            <a:normAutofit/>
          </a:bodyPr>
          <a:lstStyle/>
          <a:p>
            <a:r>
              <a:rPr lang="es-PE" sz="4000" dirty="0">
                <a:solidFill>
                  <a:schemeClr val="bg1"/>
                </a:solidFill>
                <a:highlight>
                  <a:srgbClr val="000000"/>
                </a:highlight>
              </a:rPr>
              <a:t>Justificación</a:t>
            </a:r>
            <a:endParaRPr lang="es-ES" sz="4000" dirty="0">
              <a:solidFill>
                <a:schemeClr val="bg1"/>
              </a:solidFill>
              <a:highlight>
                <a:srgbClr val="000000"/>
              </a:highlight>
            </a:endParaRPr>
          </a:p>
        </p:txBody>
      </p:sp>
      <p:pic>
        <p:nvPicPr>
          <p:cNvPr id="3" name="Imagen 2">
            <a:extLst>
              <a:ext uri="{FF2B5EF4-FFF2-40B4-BE49-F238E27FC236}">
                <a16:creationId xmlns:a16="http://schemas.microsoft.com/office/drawing/2014/main" id="{F2AD9928-8517-4111-92C7-99DE54D8E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9046"/>
            <a:ext cx="12192000" cy="4762500"/>
          </a:xfrm>
          <a:prstGeom prst="rect">
            <a:avLst/>
          </a:prstGeom>
        </p:spPr>
      </p:pic>
      <p:sp>
        <p:nvSpPr>
          <p:cNvPr id="9" name="Subtítulo 2">
            <a:extLst>
              <a:ext uri="{FF2B5EF4-FFF2-40B4-BE49-F238E27FC236}">
                <a16:creationId xmlns:a16="http://schemas.microsoft.com/office/drawing/2014/main" id="{2F6D2D52-EFE1-6942-B287-73095A47E6A3}"/>
              </a:ext>
            </a:extLst>
          </p:cNvPr>
          <p:cNvSpPr>
            <a:spLocks noGrp="1"/>
          </p:cNvSpPr>
          <p:nvPr>
            <p:ph type="subTitle" idx="1"/>
          </p:nvPr>
        </p:nvSpPr>
        <p:spPr>
          <a:xfrm>
            <a:off x="534099" y="1932629"/>
            <a:ext cx="11084653" cy="3436325"/>
          </a:xfrm>
        </p:spPr>
        <p:txBody>
          <a:bodyPr>
            <a:normAutofit/>
          </a:bodyPr>
          <a:lstStyle/>
          <a:p>
            <a:pPr algn="just"/>
            <a:r>
              <a:rPr lang="es-ES" b="1" i="1" dirty="0">
                <a:solidFill>
                  <a:schemeClr val="bg1"/>
                </a:solidFill>
                <a:effectLst/>
                <a:latin typeface="Raleway" pitchFamily="2" charset="0"/>
              </a:rPr>
              <a:t>El plan de negocio a desarrollar «NEW GAMERS» resulta un negocio atractivo y ventajoso principalmente por las oportunidades del entorno y características de servicio y producto que se ofrecerá; así como el conocimiento y cercanía del que suscribe el plan de negocio en el sector de diversión y mercado de niños</a:t>
            </a:r>
            <a:r>
              <a:rPr lang="es-ES" b="1" i="1" dirty="0">
                <a:solidFill>
                  <a:schemeClr val="bg1"/>
                </a:solidFill>
                <a:effectLst/>
                <a:latin typeface="Arial" panose="020B0604020202020204" pitchFamily="34" charset="0"/>
              </a:rPr>
              <a:t>.</a:t>
            </a:r>
            <a:br>
              <a:rPr lang="es-ES" b="1" i="1" dirty="0">
                <a:solidFill>
                  <a:schemeClr val="bg1"/>
                </a:solidFill>
              </a:rPr>
            </a:br>
            <a:r>
              <a:rPr lang="es-ES" b="1" i="1" dirty="0">
                <a:solidFill>
                  <a:schemeClr val="bg1"/>
                </a:solidFill>
                <a:effectLst/>
                <a:latin typeface="Raleway" pitchFamily="2" charset="0"/>
              </a:rPr>
              <a:t>Incluso existen empresas que son distribuidores de internet como «</a:t>
            </a:r>
            <a:r>
              <a:rPr lang="es-ES" b="1" i="1" dirty="0" err="1">
                <a:solidFill>
                  <a:schemeClr val="bg1"/>
                </a:solidFill>
                <a:effectLst/>
                <a:latin typeface="Raleway" pitchFamily="2" charset="0"/>
              </a:rPr>
              <a:t>Celerity</a:t>
            </a:r>
            <a:r>
              <a:rPr lang="es-ES" b="1" i="1" dirty="0">
                <a:solidFill>
                  <a:schemeClr val="bg1"/>
                </a:solidFill>
                <a:effectLst/>
                <a:latin typeface="Raleway" pitchFamily="2" charset="0"/>
              </a:rPr>
              <a:t>» que organizan torneos con premios interesantes</a:t>
            </a:r>
            <a:r>
              <a:rPr lang="es-ES" b="1" i="1" dirty="0">
                <a:solidFill>
                  <a:schemeClr val="bg1"/>
                </a:solidFill>
                <a:effectLst/>
                <a:latin typeface="Arial" panose="020B0604020202020204" pitchFamily="34" charset="0"/>
              </a:rPr>
              <a:t>,</a:t>
            </a:r>
            <a:r>
              <a:rPr lang="es-ES" b="1" i="1" dirty="0">
                <a:solidFill>
                  <a:schemeClr val="bg1"/>
                </a:solidFill>
                <a:effectLst/>
                <a:latin typeface="Raleway" pitchFamily="2" charset="0"/>
              </a:rPr>
              <a:t> incentivando a los jugadores a formar equipos para participar en esta competencia y a todo esto nuestra empresa sale beneficiada ya que vendemos más productos de buena calidad para los jugadores</a:t>
            </a:r>
            <a:endParaRPr lang="es-ES" b="1" i="1" dirty="0">
              <a:solidFill>
                <a:schemeClr val="bg1"/>
              </a:solidFill>
            </a:endParaRPr>
          </a:p>
        </p:txBody>
      </p:sp>
    </p:spTree>
    <p:extLst>
      <p:ext uri="{BB962C8B-B14F-4D97-AF65-F5344CB8AC3E}">
        <p14:creationId xmlns:p14="http://schemas.microsoft.com/office/powerpoint/2010/main" val="624530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82BBA0C1-08C6-4E82-BAD2-A5FCF892071F}"/>
              </a:ext>
            </a:extLst>
          </p:cNvPr>
          <p:cNvSpPr>
            <a:spLocks noGrp="1"/>
          </p:cNvSpPr>
          <p:nvPr>
            <p:ph type="ctrTitle"/>
          </p:nvPr>
        </p:nvSpPr>
        <p:spPr>
          <a:xfrm>
            <a:off x="72705" y="838899"/>
            <a:ext cx="3400337" cy="808707"/>
          </a:xfrm>
        </p:spPr>
        <p:txBody>
          <a:bodyPr>
            <a:normAutofit/>
          </a:bodyPr>
          <a:lstStyle/>
          <a:p>
            <a:r>
              <a:rPr lang="es-PE" sz="4000" dirty="0">
                <a:solidFill>
                  <a:schemeClr val="bg1"/>
                </a:solidFill>
                <a:highlight>
                  <a:srgbClr val="000000"/>
                </a:highlight>
              </a:rPr>
              <a:t>Mapa de Sitio</a:t>
            </a:r>
            <a:endParaRPr lang="es-ES" sz="4000" dirty="0">
              <a:solidFill>
                <a:schemeClr val="bg1"/>
              </a:solidFill>
              <a:highlight>
                <a:srgbClr val="000000"/>
              </a:highlight>
            </a:endParaRPr>
          </a:p>
        </p:txBody>
      </p:sp>
      <p:pic>
        <p:nvPicPr>
          <p:cNvPr id="3" name="Imagen 2">
            <a:extLst>
              <a:ext uri="{FF2B5EF4-FFF2-40B4-BE49-F238E27FC236}">
                <a16:creationId xmlns:a16="http://schemas.microsoft.com/office/drawing/2014/main" id="{289D0AF4-A6C2-40D8-BB1C-62C4939D3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37172"/>
            <a:ext cx="12192000" cy="4611138"/>
          </a:xfrm>
          <a:prstGeom prst="rect">
            <a:avLst/>
          </a:prstGeom>
        </p:spPr>
      </p:pic>
    </p:spTree>
    <p:extLst>
      <p:ext uri="{BB962C8B-B14F-4D97-AF65-F5344CB8AC3E}">
        <p14:creationId xmlns:p14="http://schemas.microsoft.com/office/powerpoint/2010/main" val="197238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501EBC-6A3E-412E-AA59-6069AB3AD5F9}"/>
              </a:ext>
            </a:extLst>
          </p:cNvPr>
          <p:cNvSpPr>
            <a:spLocks noGrp="1"/>
          </p:cNvSpPr>
          <p:nvPr>
            <p:ph type="ctrTitle"/>
          </p:nvPr>
        </p:nvSpPr>
        <p:spPr>
          <a:xfrm>
            <a:off x="2814506" y="2740341"/>
            <a:ext cx="6562987" cy="808707"/>
          </a:xfrm>
        </p:spPr>
        <p:txBody>
          <a:bodyPr>
            <a:normAutofit/>
          </a:bodyPr>
          <a:lstStyle/>
          <a:p>
            <a:r>
              <a:rPr lang="es-PE" sz="4000" dirty="0"/>
              <a:t>Presentación del Producto</a:t>
            </a:r>
            <a:endParaRPr lang="es-ES" sz="4000" dirty="0"/>
          </a:p>
        </p:txBody>
      </p:sp>
      <p:pic>
        <p:nvPicPr>
          <p:cNvPr id="6" name="Imagen 5">
            <a:extLst>
              <a:ext uri="{FF2B5EF4-FFF2-40B4-BE49-F238E27FC236}">
                <a16:creationId xmlns:a16="http://schemas.microsoft.com/office/drawing/2014/main" id="{908AB5EB-D754-4F48-9542-65CFC475B5A4}"/>
              </a:ext>
            </a:extLst>
          </p:cNvPr>
          <p:cNvPicPr>
            <a:picLocks noChangeAspect="1"/>
          </p:cNvPicPr>
          <p:nvPr/>
        </p:nvPicPr>
        <p:blipFill rotWithShape="1">
          <a:blip r:embed="rId2"/>
          <a:srcRect l="3044" t="8869" r="2500" b="5678"/>
          <a:stretch/>
        </p:blipFill>
        <p:spPr>
          <a:xfrm>
            <a:off x="0" y="0"/>
            <a:ext cx="6096000" cy="3100612"/>
          </a:xfrm>
          <a:prstGeom prst="rect">
            <a:avLst/>
          </a:prstGeom>
        </p:spPr>
      </p:pic>
      <p:pic>
        <p:nvPicPr>
          <p:cNvPr id="8" name="Imagen 7">
            <a:extLst>
              <a:ext uri="{FF2B5EF4-FFF2-40B4-BE49-F238E27FC236}">
                <a16:creationId xmlns:a16="http://schemas.microsoft.com/office/drawing/2014/main" id="{C4D54791-4191-45E7-9231-9D4A517B8B1E}"/>
              </a:ext>
            </a:extLst>
          </p:cNvPr>
          <p:cNvPicPr>
            <a:picLocks noChangeAspect="1"/>
          </p:cNvPicPr>
          <p:nvPr/>
        </p:nvPicPr>
        <p:blipFill rotWithShape="1">
          <a:blip r:embed="rId3"/>
          <a:srcRect l="16847" t="9836" r="16631" b="5485"/>
          <a:stretch/>
        </p:blipFill>
        <p:spPr>
          <a:xfrm>
            <a:off x="6095999" y="0"/>
            <a:ext cx="3776871" cy="3100610"/>
          </a:xfrm>
          <a:prstGeom prst="rect">
            <a:avLst/>
          </a:prstGeom>
        </p:spPr>
      </p:pic>
      <p:pic>
        <p:nvPicPr>
          <p:cNvPr id="10" name="Imagen 9">
            <a:extLst>
              <a:ext uri="{FF2B5EF4-FFF2-40B4-BE49-F238E27FC236}">
                <a16:creationId xmlns:a16="http://schemas.microsoft.com/office/drawing/2014/main" id="{F09C4026-E6D3-4D24-8104-0BAC04D0527B}"/>
              </a:ext>
            </a:extLst>
          </p:cNvPr>
          <p:cNvPicPr>
            <a:picLocks noChangeAspect="1"/>
          </p:cNvPicPr>
          <p:nvPr/>
        </p:nvPicPr>
        <p:blipFill rotWithShape="1">
          <a:blip r:embed="rId4"/>
          <a:srcRect t="9256" r="1305" b="5486"/>
          <a:stretch/>
        </p:blipFill>
        <p:spPr>
          <a:xfrm>
            <a:off x="-9148" y="3100610"/>
            <a:ext cx="5522052" cy="3755824"/>
          </a:xfrm>
          <a:prstGeom prst="rect">
            <a:avLst/>
          </a:prstGeom>
        </p:spPr>
      </p:pic>
      <p:pic>
        <p:nvPicPr>
          <p:cNvPr id="14" name="Imagen 13">
            <a:extLst>
              <a:ext uri="{FF2B5EF4-FFF2-40B4-BE49-F238E27FC236}">
                <a16:creationId xmlns:a16="http://schemas.microsoft.com/office/drawing/2014/main" id="{211FCA63-D83F-461E-9694-0AA0E0C07FA9}"/>
              </a:ext>
            </a:extLst>
          </p:cNvPr>
          <p:cNvPicPr>
            <a:picLocks noChangeAspect="1"/>
          </p:cNvPicPr>
          <p:nvPr/>
        </p:nvPicPr>
        <p:blipFill rotWithShape="1">
          <a:blip r:embed="rId5"/>
          <a:srcRect l="14674" t="8482" r="10760" b="5485"/>
          <a:stretch/>
        </p:blipFill>
        <p:spPr>
          <a:xfrm>
            <a:off x="5512904" y="3029100"/>
            <a:ext cx="6679096" cy="3828900"/>
          </a:xfrm>
          <a:prstGeom prst="rect">
            <a:avLst/>
          </a:prstGeom>
        </p:spPr>
      </p:pic>
      <p:pic>
        <p:nvPicPr>
          <p:cNvPr id="15" name="Imagen 14">
            <a:extLst>
              <a:ext uri="{FF2B5EF4-FFF2-40B4-BE49-F238E27FC236}">
                <a16:creationId xmlns:a16="http://schemas.microsoft.com/office/drawing/2014/main" id="{945B70D2-AD9F-4CA2-8BB9-16ABA5F4011E}"/>
              </a:ext>
            </a:extLst>
          </p:cNvPr>
          <p:cNvPicPr>
            <a:picLocks noChangeAspect="1"/>
          </p:cNvPicPr>
          <p:nvPr/>
        </p:nvPicPr>
        <p:blipFill rotWithShape="1">
          <a:blip r:embed="rId6">
            <a:extLst>
              <a:ext uri="{28A0092B-C50C-407E-A947-70E740481C1C}">
                <a14:useLocalDpi xmlns:a14="http://schemas.microsoft.com/office/drawing/2010/main" val="0"/>
              </a:ext>
            </a:extLst>
          </a:blip>
          <a:srcRect l="28633" t="24818" r="27880" b="24356"/>
          <a:stretch/>
        </p:blipFill>
        <p:spPr>
          <a:xfrm>
            <a:off x="10069128" y="790856"/>
            <a:ext cx="2122871" cy="2238244"/>
          </a:xfrm>
          <a:prstGeom prst="ellipse">
            <a:avLst/>
          </a:prstGeom>
          <a:ln>
            <a:noFill/>
          </a:ln>
          <a:effectLst>
            <a:softEdge rad="112500"/>
          </a:effectLst>
        </p:spPr>
      </p:pic>
    </p:spTree>
    <p:extLst>
      <p:ext uri="{BB962C8B-B14F-4D97-AF65-F5344CB8AC3E}">
        <p14:creationId xmlns:p14="http://schemas.microsoft.com/office/powerpoint/2010/main" val="408028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82BBA0C1-08C6-4E82-BAD2-A5FCF892071F}"/>
              </a:ext>
            </a:extLst>
          </p:cNvPr>
          <p:cNvSpPr>
            <a:spLocks noGrp="1"/>
          </p:cNvSpPr>
          <p:nvPr>
            <p:ph type="ctrTitle"/>
          </p:nvPr>
        </p:nvSpPr>
        <p:spPr>
          <a:xfrm>
            <a:off x="0" y="743177"/>
            <a:ext cx="5676342" cy="808707"/>
          </a:xfrm>
        </p:spPr>
        <p:txBody>
          <a:bodyPr>
            <a:normAutofit/>
          </a:bodyPr>
          <a:lstStyle/>
          <a:p>
            <a:pPr algn="l"/>
            <a:r>
              <a:rPr lang="es-PE" sz="4000" dirty="0">
                <a:solidFill>
                  <a:schemeClr val="bg1"/>
                </a:solidFill>
                <a:highlight>
                  <a:srgbClr val="000000"/>
                </a:highlight>
              </a:rPr>
              <a:t>Conclusiones</a:t>
            </a:r>
            <a:endParaRPr lang="es-ES" sz="4000" dirty="0">
              <a:solidFill>
                <a:schemeClr val="bg1"/>
              </a:solidFill>
              <a:highlight>
                <a:srgbClr val="000000"/>
              </a:highlight>
            </a:endParaRPr>
          </a:p>
        </p:txBody>
      </p:sp>
      <p:pic>
        <p:nvPicPr>
          <p:cNvPr id="3" name="Imagen 2">
            <a:extLst>
              <a:ext uri="{FF2B5EF4-FFF2-40B4-BE49-F238E27FC236}">
                <a16:creationId xmlns:a16="http://schemas.microsoft.com/office/drawing/2014/main" id="{D998FDD8-0C29-4251-BCE1-3904137E3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89046"/>
            <a:ext cx="12192001" cy="4735908"/>
          </a:xfrm>
          <a:prstGeom prst="rect">
            <a:avLst/>
          </a:prstGeom>
        </p:spPr>
      </p:pic>
      <p:sp>
        <p:nvSpPr>
          <p:cNvPr id="4" name="Subtítulo 2">
            <a:extLst>
              <a:ext uri="{FF2B5EF4-FFF2-40B4-BE49-F238E27FC236}">
                <a16:creationId xmlns:a16="http://schemas.microsoft.com/office/drawing/2014/main" id="{F34ECCA1-F999-6545-924B-991BE25E2E89}"/>
              </a:ext>
            </a:extLst>
          </p:cNvPr>
          <p:cNvSpPr>
            <a:spLocks noGrp="1"/>
          </p:cNvSpPr>
          <p:nvPr>
            <p:ph type="subTitle" idx="1"/>
          </p:nvPr>
        </p:nvSpPr>
        <p:spPr>
          <a:xfrm>
            <a:off x="534099" y="1932629"/>
            <a:ext cx="11084653" cy="3911580"/>
          </a:xfrm>
        </p:spPr>
        <p:txBody>
          <a:bodyPr>
            <a:normAutofit/>
          </a:bodyPr>
          <a:lstStyle/>
          <a:p>
            <a:pPr marL="342900" lvl="0" indent="-342900" algn="l">
              <a:lnSpc>
                <a:spcPct val="107000"/>
              </a:lnSpc>
              <a:spcAft>
                <a:spcPts val="800"/>
              </a:spcAft>
              <a:buFont typeface="Arial" panose="020B0604020202020204" pitchFamily="34" charset="0"/>
              <a:buChar char="-"/>
            </a:pPr>
            <a:r>
              <a:rPr lang="es-PE" sz="2000" b="1" i="1" dirty="0">
                <a:solidFill>
                  <a:schemeClr val="bg1"/>
                </a:solidFill>
                <a:effectLst/>
                <a:latin typeface="Arial" panose="020B0604020202020204" pitchFamily="34" charset="0"/>
                <a:ea typeface="Calibri" panose="020F0502020204030204" pitchFamily="34" charset="0"/>
                <a:cs typeface="Arial" panose="020B0604020202020204" pitchFamily="34" charset="0"/>
              </a:rPr>
              <a:t>Nosotros como creadores de “New Gamer” ofrecemos un servicio online proponiendo productos para uso gamer. Uno de nuestras metas es satisfacer a los clientes con lo que les ofrecemos en nuestro entorno web.</a:t>
            </a:r>
          </a:p>
          <a:p>
            <a:pPr marL="342900" lvl="0" indent="-342900" algn="l">
              <a:lnSpc>
                <a:spcPct val="107000"/>
              </a:lnSpc>
              <a:spcAft>
                <a:spcPts val="800"/>
              </a:spcAft>
              <a:buFont typeface="Arial" panose="020B0604020202020204" pitchFamily="34" charset="0"/>
              <a:buChar char="-"/>
            </a:pPr>
            <a:r>
              <a:rPr lang="es-PE" sz="2000" b="1" i="1" dirty="0">
                <a:solidFill>
                  <a:schemeClr val="bg1"/>
                </a:solidFill>
                <a:effectLst/>
                <a:latin typeface="Arial" panose="020B0604020202020204" pitchFamily="34" charset="0"/>
                <a:ea typeface="Calibri" panose="020F0502020204030204" pitchFamily="34" charset="0"/>
                <a:cs typeface="Arial" panose="020B0604020202020204" pitchFamily="34" charset="0"/>
              </a:rPr>
              <a:t>Lo único que nos satisface como empresa es saber que los clientes se van satisfechos con nuestros productos exclusivos y llevando “New Gamer” a sus hogares</a:t>
            </a:r>
          </a:p>
          <a:p>
            <a:pPr marL="342900" lvl="0" indent="-342900" algn="l">
              <a:lnSpc>
                <a:spcPct val="107000"/>
              </a:lnSpc>
              <a:spcAft>
                <a:spcPts val="800"/>
              </a:spcAft>
              <a:buFont typeface="Arial" panose="020B0604020202020204" pitchFamily="34" charset="0"/>
              <a:buChar char="-"/>
            </a:pPr>
            <a:r>
              <a:rPr lang="es-PE" sz="2000" b="1" i="1" dirty="0">
                <a:solidFill>
                  <a:schemeClr val="bg1"/>
                </a:solidFill>
                <a:effectLst/>
                <a:latin typeface="Arial" panose="020B0604020202020204" pitchFamily="34" charset="0"/>
                <a:ea typeface="Calibri" panose="020F0502020204030204" pitchFamily="34" charset="0"/>
                <a:cs typeface="Arial" panose="020B0604020202020204" pitchFamily="34" charset="0"/>
              </a:rPr>
              <a:t>Vimos la oportunidad de poder adherirnos en el mercado gaming por la coyuntura en general ya que mayormente el público en general se mantiene en sus hogares por el cuidado de lo que pasa en la actualidad. Ofreciendo nuestros productos a precios cómodos incluyendo garantía de ello.</a:t>
            </a:r>
          </a:p>
          <a:p>
            <a:pPr algn="just"/>
            <a:endParaRPr lang="es-ES" dirty="0"/>
          </a:p>
        </p:txBody>
      </p:sp>
    </p:spTree>
    <p:extLst>
      <p:ext uri="{BB962C8B-B14F-4D97-AF65-F5344CB8AC3E}">
        <p14:creationId xmlns:p14="http://schemas.microsoft.com/office/powerpoint/2010/main" val="2482140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a:extLst>
              <a:ext uri="{FF2B5EF4-FFF2-40B4-BE49-F238E27FC236}">
                <a16:creationId xmlns:a16="http://schemas.microsoft.com/office/drawing/2014/main" id="{D09279A4-8FBE-41EC-A6EE-2B686481C36A}"/>
              </a:ext>
            </a:extLst>
          </p:cNvPr>
          <p:cNvSpPr txBox="1">
            <a:spLocks/>
          </p:cNvSpPr>
          <p:nvPr/>
        </p:nvSpPr>
        <p:spPr>
          <a:xfrm>
            <a:off x="3657601" y="2398815"/>
            <a:ext cx="3982520" cy="20603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PE" dirty="0"/>
          </a:p>
          <a:p>
            <a:r>
              <a:rPr lang="es-PE" sz="4000" dirty="0">
                <a:solidFill>
                  <a:schemeClr val="bg1"/>
                </a:solidFill>
                <a:highlight>
                  <a:srgbClr val="000000"/>
                </a:highlight>
              </a:rPr>
              <a:t>¿Pregunta?</a:t>
            </a:r>
            <a:endParaRPr lang="es-ES" sz="4000" dirty="0">
              <a:solidFill>
                <a:schemeClr val="bg1"/>
              </a:solidFill>
              <a:highlight>
                <a:srgbClr val="000000"/>
              </a:highlight>
            </a:endParaRPr>
          </a:p>
        </p:txBody>
      </p:sp>
    </p:spTree>
    <p:extLst>
      <p:ext uri="{BB962C8B-B14F-4D97-AF65-F5344CB8AC3E}">
        <p14:creationId xmlns:p14="http://schemas.microsoft.com/office/powerpoint/2010/main" val="1484924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71A19E4-4180-4C04-A9BD-E03A4E1FD4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3590"/>
            <a:ext cx="6188766" cy="5183138"/>
          </a:xfrm>
          <a:prstGeom prst="rect">
            <a:avLst/>
          </a:prstGeom>
        </p:spPr>
      </p:pic>
      <p:pic>
        <p:nvPicPr>
          <p:cNvPr id="6" name="Imagen 5">
            <a:extLst>
              <a:ext uri="{FF2B5EF4-FFF2-40B4-BE49-F238E27FC236}">
                <a16:creationId xmlns:a16="http://schemas.microsoft.com/office/drawing/2014/main" id="{C669FE59-AE9E-414D-ABB5-3C3988A89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1690" y="793591"/>
            <a:ext cx="6040310" cy="5183137"/>
          </a:xfrm>
          <a:prstGeom prst="rect">
            <a:avLst/>
          </a:prstGeom>
        </p:spPr>
      </p:pic>
      <p:sp>
        <p:nvSpPr>
          <p:cNvPr id="4" name="Subtítulo 2">
            <a:extLst>
              <a:ext uri="{FF2B5EF4-FFF2-40B4-BE49-F238E27FC236}">
                <a16:creationId xmlns:a16="http://schemas.microsoft.com/office/drawing/2014/main" id="{D09279A4-8FBE-41EC-A6EE-2B686481C36A}"/>
              </a:ext>
            </a:extLst>
          </p:cNvPr>
          <p:cNvSpPr txBox="1">
            <a:spLocks/>
          </p:cNvSpPr>
          <p:nvPr/>
        </p:nvSpPr>
        <p:spPr>
          <a:xfrm>
            <a:off x="4267200" y="2326944"/>
            <a:ext cx="3580768" cy="1820985"/>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PE" dirty="0"/>
          </a:p>
          <a:p>
            <a:r>
              <a:rPr lang="es-PE" sz="4400" b="1" i="1" dirty="0">
                <a:solidFill>
                  <a:schemeClr val="bg1"/>
                </a:solidFill>
                <a:highlight>
                  <a:srgbClr val="000000"/>
                </a:highlight>
              </a:rPr>
              <a:t>Gracias totales (Y no lloren)</a:t>
            </a:r>
            <a:endParaRPr lang="es-ES" sz="4400" b="1" i="1" dirty="0">
              <a:solidFill>
                <a:schemeClr val="bg1"/>
              </a:solidFill>
              <a:highlight>
                <a:srgbClr val="000000"/>
              </a:highlight>
            </a:endParaRPr>
          </a:p>
        </p:txBody>
      </p:sp>
    </p:spTree>
    <p:extLst>
      <p:ext uri="{BB962C8B-B14F-4D97-AF65-F5344CB8AC3E}">
        <p14:creationId xmlns:p14="http://schemas.microsoft.com/office/powerpoint/2010/main" val="26283094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996</TotalTime>
  <Words>410</Words>
  <Application>Microsoft Office PowerPoint</Application>
  <PresentationFormat>Panorámica</PresentationFormat>
  <Paragraphs>20</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Calibri Light</vt:lpstr>
      <vt:lpstr>Raleway</vt:lpstr>
      <vt:lpstr>Tema de Office</vt:lpstr>
      <vt:lpstr>NewsGamer(No llore profe)</vt:lpstr>
      <vt:lpstr>Integrantes</vt:lpstr>
      <vt:lpstr>Introducción</vt:lpstr>
      <vt:lpstr>Justificación</vt:lpstr>
      <vt:lpstr>Mapa de Sitio</vt:lpstr>
      <vt:lpstr>Presentación del Producto</vt:lpstr>
      <vt:lpstr>Conclusiones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PROPIETARIO</dc:creator>
  <cp:lastModifiedBy>Mauricio Alberto Azcarate Daza</cp:lastModifiedBy>
  <cp:revision>94</cp:revision>
  <dcterms:created xsi:type="dcterms:W3CDTF">2019-11-17T14:46:58Z</dcterms:created>
  <dcterms:modified xsi:type="dcterms:W3CDTF">2021-11-29T03:47:41Z</dcterms:modified>
</cp:coreProperties>
</file>