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96FF"/>
    <a:srgbClr val="005DD9"/>
    <a:srgbClr val="0F5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36B9-394A-B94C-8D23-D2EBDB08F6A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24108-C6E8-9E47-9848-E377F622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24108-C6E8-9E47-9848-E377F622BD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24108-C6E8-9E47-9848-E377F622BD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9CD8-07CD-5343-988C-D5A5D6D5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C79D2-F3AE-D448-93DD-CBCF191E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4BD8-7262-514C-B7B7-264695CA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A1DA-92C7-6149-98ED-620AA1D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187-2B81-E24C-AE97-3B1B002E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D37-9F7D-3145-B8AB-35BF33D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69DA-E437-4A42-8129-139ED4734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3622-5300-EF4D-A712-5226CF78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1F4F-FF1E-5C42-9969-A2E42019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C557-725C-8345-8F67-0302137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1F37D-241B-C04B-BAB8-82D4729F6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22E76-B67B-6044-9697-59DBB720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F867-7E7B-E842-935B-21AE605D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9419-7D70-C94E-A0FC-DF34C961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8DA1-A19F-0142-829B-3E1BF6A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F121-BB92-7047-B7C5-9E20805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87C9-C44B-1548-9177-F79F4FAC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4FC3-7CE4-7C41-BD16-2C1ECD88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1350-9120-F74A-B987-9621E18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A0E2-9F64-AB4C-A57A-AFBA5DD6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B2D0-D7C1-E544-831A-93AEFFB7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7C71-435E-4D47-9A74-D1045DAD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89A4-6B11-7845-A103-83215C72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18B0-F8CC-4140-9D52-2789230E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E933-3C53-E24D-ADBD-C3A8B806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0CF-D896-ED46-B610-D0A712EC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9B39-976C-E041-B642-10534166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DBA98-7E56-A842-BA0C-371AEC19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703C-83D2-C04B-A806-77C9197A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9E8D-F922-094F-B754-9545A784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B85C-1EAB-534F-A3B2-9C83C53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CD3-5F91-6444-B540-E7F272AA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1941-BD93-5849-8F4F-906CBEC3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9DA2D-9639-AA44-95FA-776F9E70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13A28-5A4F-5F4A-82B3-88AF990DB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ED4A5-F5A2-1549-9BE5-1D76E59B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D9411-476E-384C-8D75-2810A422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B524-4B78-C143-8D52-7036E1AA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C1B4-F4E5-AA45-A675-EA6544CF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2BCD-F8AA-1642-815A-E26DBF26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29E5E-5E90-DF45-A45B-4A8CE6AC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789A4-5777-1447-A896-C93B7E4A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6EB65-29C4-FB44-8CCA-D7DA992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24402-63B6-7046-B828-64EBF54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5EE97-7596-F142-A7C4-7D676B6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AEE52-311A-8B45-B0F8-98CDD098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B26-2644-D844-8BCC-615002EF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2B3F-07F0-1B42-BB27-B5D6A1BC7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3499A-411E-E146-A297-AF565695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4260-6059-D942-B921-74CE7ED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1E32-FEDE-034A-8133-4131C2A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3BB7-E3A7-364F-8A94-87B42F3C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0B5-8933-E043-A4B3-084C3B6C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08F44-416D-404C-BB52-324D940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C7E5-C96A-634F-9A81-ED2EB217D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32F0-7454-CC42-AA6E-7E363F0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DBEF-3398-CC49-8D0F-79650351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BAE7-4A9D-A743-A856-09C527B1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981C8-1A85-0049-A9A5-AE781EE2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012A-BB38-5A47-AC8E-9FC998C4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1400-CF48-9B45-AA62-CAD3016F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0304-E1D3-D749-8153-C0B14454E69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279D-3981-6E4D-96A9-54477187C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F983-F65B-3645-AD8A-5F434609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95B7-0412-2844-B3F4-1D3402527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Relationship Id="rId9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0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2D851990-4919-4CAC-897D-5C1F88AD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47994">
            <a:off x="5300205" y="912819"/>
            <a:ext cx="1414332" cy="1414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49EB7-6C44-E44B-9348-4647D5A2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765592"/>
            <a:ext cx="7724269" cy="26634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merican Typewriter" panose="02090604020004020304" pitchFamily="18" charset="77"/>
              </a:rPr>
              <a:t>Pineland </a:t>
            </a:r>
            <a:br>
              <a:rPr lang="en-US" sz="5400" dirty="0">
                <a:solidFill>
                  <a:srgbClr val="FFFFFF"/>
                </a:solidFill>
                <a:latin typeface="American Typewriter" panose="02090604020004020304" pitchFamily="18" charset="77"/>
              </a:rPr>
            </a:br>
            <a:r>
              <a:rPr lang="en-US" sz="5400" dirty="0">
                <a:solidFill>
                  <a:srgbClr val="FFFFFF"/>
                </a:solidFill>
                <a:latin typeface="American Typewriter" panose="02090604020004020304" pitchFamily="18" charset="77"/>
              </a:rPr>
              <a:t>Music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76429-6D78-F24D-9F58-95AC6C10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32" y="1836598"/>
            <a:ext cx="3887011" cy="4490602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  <a:latin typeface="American Typewriter" panose="02090604020004020304" pitchFamily="18" charset="77"/>
              <a:cs typeface="Angsana New" panose="02020603050405020304" pitchFamily="18" charset="-34"/>
            </a:endParaRPr>
          </a:p>
          <a:p>
            <a:r>
              <a:rPr lang="en-US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Team Members: </a:t>
            </a:r>
          </a:p>
          <a:p>
            <a:endParaRPr lang="en-US" sz="2000" dirty="0">
              <a:latin typeface="American Typewriter" panose="02090604020004020304" pitchFamily="18" charset="77"/>
              <a:cs typeface="Angsana New" panose="02020603050405020304" pitchFamily="18" charset="-34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Jesse Day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Stanislav “Stas” </a:t>
            </a:r>
            <a:r>
              <a:rPr lang="en-US" sz="2000" dirty="0" err="1">
                <a:latin typeface="American Typewriter" panose="02090604020004020304" pitchFamily="18" charset="77"/>
                <a:cs typeface="Angsana New" panose="02020603050405020304" pitchFamily="18" charset="-34"/>
              </a:rPr>
              <a:t>Berezin</a:t>
            </a:r>
            <a:b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</a:br>
            <a: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Ka Long “Eric” Lee</a:t>
            </a:r>
            <a:b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</a:br>
            <a:r>
              <a:rPr lang="en-US" sz="2000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Zijun “Emma” Lu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9B714-E1AD-C747-9069-3F33F6AF22DD}"/>
              </a:ext>
            </a:extLst>
          </p:cNvPr>
          <p:cNvSpPr txBox="1"/>
          <p:nvPr/>
        </p:nvSpPr>
        <p:spPr>
          <a:xfrm>
            <a:off x="8027954" y="4650726"/>
            <a:ext cx="3253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Group22- Fantastic Tech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7AB550-16C5-2240-B1E6-728EDA118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7" y="75282"/>
            <a:ext cx="2181788" cy="2181788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94280A8F-C6C8-FD42-980B-B63F8DF31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407742">
            <a:off x="10830169" y="2441649"/>
            <a:ext cx="902352" cy="9023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01E06B-DCD1-9E41-9FB0-C2BB3B9B4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176" y="5362024"/>
            <a:ext cx="1103669" cy="1103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E72E5-D9A9-1044-A9D0-237B5E35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06725">
            <a:off x="2814327" y="5061305"/>
            <a:ext cx="1638300" cy="12319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86B85162-A09B-4B4F-A63B-59A85ADCB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8211" y="308392"/>
            <a:ext cx="914400" cy="914400"/>
          </a:xfrm>
          <a:prstGeom prst="rect">
            <a:avLst/>
          </a:prstGeom>
        </p:spPr>
      </p:pic>
      <p:pic>
        <p:nvPicPr>
          <p:cNvPr id="27" name="Graphic 26" descr="Gong">
            <a:extLst>
              <a:ext uri="{FF2B5EF4-FFF2-40B4-BE49-F238E27FC236}">
                <a16:creationId xmlns:a16="http://schemas.microsoft.com/office/drawing/2014/main" id="{9E6DA2A3-0DA1-6446-81F2-7ECA139C7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18" y="5481669"/>
            <a:ext cx="914400" cy="914400"/>
          </a:xfrm>
          <a:prstGeom prst="rect">
            <a:avLst/>
          </a:prstGeom>
        </p:spPr>
      </p:pic>
      <p:pic>
        <p:nvPicPr>
          <p:cNvPr id="29" name="Graphic 28" descr="Guitar">
            <a:extLst>
              <a:ext uri="{FF2B5EF4-FFF2-40B4-BE49-F238E27FC236}">
                <a16:creationId xmlns:a16="http://schemas.microsoft.com/office/drawing/2014/main" id="{51D7B567-2BC0-D347-8538-B786BED9D4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5270" y="5501436"/>
            <a:ext cx="914400" cy="914400"/>
          </a:xfrm>
          <a:prstGeom prst="rect">
            <a:avLst/>
          </a:prstGeom>
        </p:spPr>
      </p:pic>
      <p:pic>
        <p:nvPicPr>
          <p:cNvPr id="31" name="Graphic 30" descr="Saxophone">
            <a:extLst>
              <a:ext uri="{FF2B5EF4-FFF2-40B4-BE49-F238E27FC236}">
                <a16:creationId xmlns:a16="http://schemas.microsoft.com/office/drawing/2014/main" id="{F4EB5D78-662B-9642-85C0-7B5BE5BC90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80484">
            <a:off x="6410806" y="5558994"/>
            <a:ext cx="914400" cy="914400"/>
          </a:xfrm>
          <a:prstGeom prst="rect">
            <a:avLst/>
          </a:prstGeom>
        </p:spPr>
      </p:pic>
      <p:pic>
        <p:nvPicPr>
          <p:cNvPr id="33" name="Graphic 32" descr="Violin">
            <a:extLst>
              <a:ext uri="{FF2B5EF4-FFF2-40B4-BE49-F238E27FC236}">
                <a16:creationId xmlns:a16="http://schemas.microsoft.com/office/drawing/2014/main" id="{36FB2E09-9ADF-2140-97EB-C5CC6CBE6B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530286">
            <a:off x="4954225" y="5541876"/>
            <a:ext cx="914400" cy="914400"/>
          </a:xfrm>
          <a:prstGeom prst="rect">
            <a:avLst/>
          </a:prstGeom>
        </p:spPr>
      </p:pic>
      <p:pic>
        <p:nvPicPr>
          <p:cNvPr id="35" name="Graphic 34" descr="Trumpet">
            <a:extLst>
              <a:ext uri="{FF2B5EF4-FFF2-40B4-BE49-F238E27FC236}">
                <a16:creationId xmlns:a16="http://schemas.microsoft.com/office/drawing/2014/main" id="{E1744DC9-9967-8146-8B0C-28418275FD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984372">
            <a:off x="10719695" y="251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13FCC6-4FAB-ED4E-AE03-A4A753869562}"/>
              </a:ext>
            </a:extLst>
          </p:cNvPr>
          <p:cNvSpPr/>
          <p:nvPr/>
        </p:nvSpPr>
        <p:spPr>
          <a:xfrm>
            <a:off x="0" y="0"/>
            <a:ext cx="12192000" cy="221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46A1-F81E-B443-907D-2D46F31E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71" y="374712"/>
            <a:ext cx="10515600" cy="1325563"/>
          </a:xfrm>
        </p:spPr>
        <p:txBody>
          <a:bodyPr/>
          <a:lstStyle/>
          <a:p>
            <a:r>
              <a:rPr lang="en-US" b="1" dirty="0">
                <a:latin typeface="American Typewriter" panose="02090604020004020304" pitchFamily="18" charset="77"/>
              </a:rPr>
              <a:t>Our Scrum Process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DA26BA-FB90-5A41-8A5F-4AE03CE87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150" y="83344"/>
            <a:ext cx="4984750" cy="213632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E5320A1-3AAD-1E44-8074-A5645855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81" y="3079142"/>
            <a:ext cx="1806673" cy="1494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F453B-8F73-8C41-9035-3BEDC8E16269}"/>
              </a:ext>
            </a:extLst>
          </p:cNvPr>
          <p:cNvSpPr txBox="1"/>
          <p:nvPr/>
        </p:nvSpPr>
        <p:spPr>
          <a:xfrm>
            <a:off x="2797747" y="2083523"/>
            <a:ext cx="171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Product backlog</a:t>
            </a:r>
          </a:p>
          <a:p>
            <a:r>
              <a:rPr lang="en-US" b="1" dirty="0">
                <a:solidFill>
                  <a:schemeClr val="bg1"/>
                </a:solidFill>
              </a:rPr>
              <a:t> 16User 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C070A-CDDB-9B4A-9710-E3FDF83D0BCB}"/>
              </a:ext>
            </a:extLst>
          </p:cNvPr>
          <p:cNvSpPr txBox="1"/>
          <p:nvPr/>
        </p:nvSpPr>
        <p:spPr>
          <a:xfrm>
            <a:off x="3823356" y="158227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Collaborative Effort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3CA5E75-474C-0C4D-ADA9-5D80DD69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97" y="3215733"/>
            <a:ext cx="1806673" cy="149482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3750C9-0796-5A4C-922E-3A14F8CB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31" y="3405893"/>
            <a:ext cx="1806673" cy="1494821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0F70F32-EDB9-A942-AF11-D99CF7FF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79" y="3582993"/>
            <a:ext cx="1806673" cy="1494821"/>
          </a:xfrm>
          <a:prstGeom prst="rect">
            <a:avLst/>
          </a:prstGeom>
        </p:spPr>
      </p:pic>
      <p:pic>
        <p:nvPicPr>
          <p:cNvPr id="13" name="Graphic 12" descr="Contract_LTR">
            <a:extLst>
              <a:ext uri="{FF2B5EF4-FFF2-40B4-BE49-F238E27FC236}">
                <a16:creationId xmlns:a16="http://schemas.microsoft.com/office/drawing/2014/main" id="{1E1F19B3-0E8B-DD47-A192-232449EA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91" y="2952792"/>
            <a:ext cx="1630742" cy="163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F517B7-1C34-7E41-9A31-7C28A152E335}"/>
              </a:ext>
            </a:extLst>
          </p:cNvPr>
          <p:cNvSpPr txBox="1"/>
          <p:nvPr/>
        </p:nvSpPr>
        <p:spPr>
          <a:xfrm>
            <a:off x="124365" y="2383794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Pineland Music School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CASE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Graphic 16" descr="Straight">
            <a:extLst>
              <a:ext uri="{FF2B5EF4-FFF2-40B4-BE49-F238E27FC236}">
                <a16:creationId xmlns:a16="http://schemas.microsoft.com/office/drawing/2014/main" id="{E1C3926A-A312-4749-8F32-CBAED5B8A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20831">
            <a:off x="1824247" y="326102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8F5D63-E391-5E46-9866-C206D60432B3}"/>
              </a:ext>
            </a:extLst>
          </p:cNvPr>
          <p:cNvSpPr txBox="1"/>
          <p:nvPr/>
        </p:nvSpPr>
        <p:spPr>
          <a:xfrm>
            <a:off x="5805571" y="2187458"/>
            <a:ext cx="180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Release Planning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B60CAF-AD4F-FC42-9002-C7E2D9F83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756" y="2950689"/>
            <a:ext cx="1578811" cy="1528744"/>
          </a:xfrm>
          <a:prstGeom prst="rect">
            <a:avLst/>
          </a:prstGeom>
        </p:spPr>
      </p:pic>
      <p:pic>
        <p:nvPicPr>
          <p:cNvPr id="22" name="Graphic 21" descr="Straight">
            <a:extLst>
              <a:ext uri="{FF2B5EF4-FFF2-40B4-BE49-F238E27FC236}">
                <a16:creationId xmlns:a16="http://schemas.microsoft.com/office/drawing/2014/main" id="{25FDFA53-E1C2-474E-8D11-7167323C5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20831">
            <a:off x="4906780" y="3088026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BB6209-2E2A-8449-BE15-3419C3CA7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7326" y="5016365"/>
            <a:ext cx="1563669" cy="1730946"/>
          </a:xfrm>
          <a:prstGeom prst="rect">
            <a:avLst/>
          </a:prstGeom>
        </p:spPr>
      </p:pic>
      <p:pic>
        <p:nvPicPr>
          <p:cNvPr id="25" name="Graphic 24" descr="Straight">
            <a:extLst>
              <a:ext uri="{FF2B5EF4-FFF2-40B4-BE49-F238E27FC236}">
                <a16:creationId xmlns:a16="http://schemas.microsoft.com/office/drawing/2014/main" id="{4EE92621-B963-3047-BFF5-CDA6159E3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136457">
            <a:off x="4860532" y="502027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DAAD85-9911-3148-8CD1-208CEA23FAC9}"/>
              </a:ext>
            </a:extLst>
          </p:cNvPr>
          <p:cNvSpPr txBox="1"/>
          <p:nvPr/>
        </p:nvSpPr>
        <p:spPr>
          <a:xfrm>
            <a:off x="5954640" y="4381071"/>
            <a:ext cx="15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Sprint backlog</a:t>
            </a:r>
          </a:p>
        </p:txBody>
      </p:sp>
      <p:pic>
        <p:nvPicPr>
          <p:cNvPr id="28" name="Graphic 27" descr="RotateLeft">
            <a:extLst>
              <a:ext uri="{FF2B5EF4-FFF2-40B4-BE49-F238E27FC236}">
                <a16:creationId xmlns:a16="http://schemas.microsoft.com/office/drawing/2014/main" id="{FC951FE3-879B-774B-AB7D-FABA4D289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1465931">
            <a:off x="7962537" y="3649656"/>
            <a:ext cx="1067609" cy="10676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BB5B41-27FC-8246-8428-95FEBF09A7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1346" y="3405893"/>
            <a:ext cx="1511382" cy="315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EEBA11-BBAA-FD4F-9646-58AA72754D18}"/>
              </a:ext>
            </a:extLst>
          </p:cNvPr>
          <p:cNvSpPr txBox="1"/>
          <p:nvPr/>
        </p:nvSpPr>
        <p:spPr>
          <a:xfrm>
            <a:off x="7654522" y="2684068"/>
            <a:ext cx="203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Deliverables</a:t>
            </a:r>
          </a:p>
        </p:txBody>
      </p:sp>
      <p:pic>
        <p:nvPicPr>
          <p:cNvPr id="34" name="Graphic 33" descr="Straight">
            <a:extLst>
              <a:ext uri="{FF2B5EF4-FFF2-40B4-BE49-F238E27FC236}">
                <a16:creationId xmlns:a16="http://schemas.microsoft.com/office/drawing/2014/main" id="{B2624972-3FC2-1441-A9BD-0D06CB86C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266133">
            <a:off x="7886420" y="4263901"/>
            <a:ext cx="1501235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3C3569-D563-454F-8F78-88DB94DAE4E4}"/>
              </a:ext>
            </a:extLst>
          </p:cNvPr>
          <p:cNvSpPr txBox="1"/>
          <p:nvPr/>
        </p:nvSpPr>
        <p:spPr>
          <a:xfrm>
            <a:off x="9975314" y="2820383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Final Product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2A4BB88-CCB5-1C4B-B5FF-58B74C547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5591" y="3563543"/>
            <a:ext cx="2156566" cy="1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9" grpId="0"/>
      <p:bldP spid="26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riangle 63">
            <a:extLst>
              <a:ext uri="{FF2B5EF4-FFF2-40B4-BE49-F238E27FC236}">
                <a16:creationId xmlns:a16="http://schemas.microsoft.com/office/drawing/2014/main" id="{F6E05A47-939D-C048-AD19-1FF7056D3633}"/>
              </a:ext>
            </a:extLst>
          </p:cNvPr>
          <p:cNvSpPr/>
          <p:nvPr/>
        </p:nvSpPr>
        <p:spPr>
          <a:xfrm rot="16200000">
            <a:off x="5678196" y="308149"/>
            <a:ext cx="6830257" cy="6213958"/>
          </a:xfrm>
          <a:prstGeom prst="triangle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D41E-8C91-A44E-A731-5AEAC62C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2327" y="2707597"/>
            <a:ext cx="1561872" cy="15618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94DCC-B6A5-8747-A289-2C0F2A83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27" y="974453"/>
            <a:ext cx="1616575" cy="1616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26A4F-A0E2-6F45-8C4F-9C11656FDCA6}"/>
              </a:ext>
            </a:extLst>
          </p:cNvPr>
          <p:cNvSpPr txBox="1"/>
          <p:nvPr/>
        </p:nvSpPr>
        <p:spPr>
          <a:xfrm>
            <a:off x="881918" y="2327016"/>
            <a:ext cx="2127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Product Owner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74DD6-EC23-C644-8FD2-9E80B0E2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993" y="1014063"/>
            <a:ext cx="1587716" cy="15877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088D7-5481-F940-98CA-055FC2FDFCC1}"/>
              </a:ext>
            </a:extLst>
          </p:cNvPr>
          <p:cNvSpPr txBox="1"/>
          <p:nvPr/>
        </p:nvSpPr>
        <p:spPr>
          <a:xfrm>
            <a:off x="5605674" y="512788"/>
            <a:ext cx="1210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Zijun LU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55BDD-F5B7-5E41-9FB6-E9C4FF479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03" y="4358342"/>
            <a:ext cx="1616731" cy="16167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7BFC80-004B-0F49-9B70-4D77BD01FD5D}"/>
              </a:ext>
            </a:extLst>
          </p:cNvPr>
          <p:cNvSpPr txBox="1"/>
          <p:nvPr/>
        </p:nvSpPr>
        <p:spPr>
          <a:xfrm>
            <a:off x="4725463" y="3946303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Eric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3C476-BE25-0F40-AD67-5FBFC9352DD3}"/>
              </a:ext>
            </a:extLst>
          </p:cNvPr>
          <p:cNvSpPr txBox="1"/>
          <p:nvPr/>
        </p:nvSpPr>
        <p:spPr>
          <a:xfrm>
            <a:off x="3371599" y="512788"/>
            <a:ext cx="133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Jesse Day</a:t>
            </a: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121F14-7F52-6D44-82BC-3741F569D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40" y="206751"/>
            <a:ext cx="2275988" cy="22759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D9B3DD1-B439-9847-982A-547A70873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82" y="3712011"/>
            <a:ext cx="2228941" cy="22289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9FFFC3-AE00-8C4D-AF13-A092AADBB342}"/>
              </a:ext>
            </a:extLst>
          </p:cNvPr>
          <p:cNvSpPr txBox="1"/>
          <p:nvPr/>
        </p:nvSpPr>
        <p:spPr>
          <a:xfrm>
            <a:off x="1203744" y="5818987"/>
            <a:ext cx="15488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Developer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890FC8-630C-C343-AAFA-ACA12A56F641}"/>
              </a:ext>
            </a:extLst>
          </p:cNvPr>
          <p:cNvSpPr txBox="1"/>
          <p:nvPr/>
        </p:nvSpPr>
        <p:spPr>
          <a:xfrm>
            <a:off x="8330381" y="2278613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Stas</a:t>
            </a:r>
          </a:p>
          <a:p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734C57D-D669-564C-9892-7C47825ED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9253" y="1436728"/>
            <a:ext cx="2092022" cy="20920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9A12D4-C074-354E-8546-0CC983C2AC1C}"/>
              </a:ext>
            </a:extLst>
          </p:cNvPr>
          <p:cNvSpPr txBox="1"/>
          <p:nvPr/>
        </p:nvSpPr>
        <p:spPr>
          <a:xfrm>
            <a:off x="9504199" y="3409150"/>
            <a:ext cx="268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Angsana New" panose="02020603050405020304" pitchFamily="18" charset="-34"/>
              </a:rPr>
              <a:t>Scrum master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Angsana New" panose="02020603050405020304" pitchFamily="18" charset="-34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  <a:cs typeface="Angsana New" panose="02020603050405020304" pitchFamily="18" charset="-34"/>
              </a:rPr>
              <a:t>Developer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1C86F8-BDA5-E24E-8FC1-EED15DA23917}"/>
              </a:ext>
            </a:extLst>
          </p:cNvPr>
          <p:cNvCxnSpPr>
            <a:cxnSpLocks/>
          </p:cNvCxnSpPr>
          <p:nvPr/>
        </p:nvCxnSpPr>
        <p:spPr>
          <a:xfrm flipH="1">
            <a:off x="388550" y="3409150"/>
            <a:ext cx="5966098" cy="0"/>
          </a:xfrm>
          <a:prstGeom prst="line">
            <a:avLst/>
          </a:prstGeom>
          <a:ln w="825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FCE70F-430B-8348-AD11-761F5C8B2D2C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8F0E8-16FF-044F-9135-476E680B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25" y="408622"/>
            <a:ext cx="10515600" cy="1325563"/>
          </a:xfrm>
        </p:spPr>
        <p:txBody>
          <a:bodyPr/>
          <a:lstStyle/>
          <a:p>
            <a:r>
              <a:rPr lang="en-US" b="1" dirty="0">
                <a:latin typeface="American Typewriter" panose="02090604020004020304" pitchFamily="18" charset="77"/>
              </a:rPr>
              <a:t>Team work 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684DF-A691-064A-A860-E2B4C8D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9" y="2385664"/>
            <a:ext cx="1587716" cy="15877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43366-5635-674A-8F59-10B058E7C985}"/>
              </a:ext>
            </a:extLst>
          </p:cNvPr>
          <p:cNvSpPr txBox="1"/>
          <p:nvPr/>
        </p:nvSpPr>
        <p:spPr>
          <a:xfrm>
            <a:off x="1281860" y="1884389"/>
            <a:ext cx="1210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Zijun LU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F4E47B-3DAD-1344-BD53-627C1B4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93" y="2346053"/>
            <a:ext cx="1616575" cy="1616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5A553-ECDE-FE4A-A405-1B863B69AF8E}"/>
              </a:ext>
            </a:extLst>
          </p:cNvPr>
          <p:cNvSpPr txBox="1"/>
          <p:nvPr/>
        </p:nvSpPr>
        <p:spPr>
          <a:xfrm>
            <a:off x="3031965" y="1884388"/>
            <a:ext cx="133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Jesse Day</a:t>
            </a: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8449B505-F859-DD47-BA3F-D7E0F413E35E}"/>
              </a:ext>
            </a:extLst>
          </p:cNvPr>
          <p:cNvSpPr/>
          <p:nvPr/>
        </p:nvSpPr>
        <p:spPr>
          <a:xfrm rot="5400000">
            <a:off x="6175419" y="1123083"/>
            <a:ext cx="1765775" cy="3905537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87091-21C3-DD42-9F42-3013408D31FD}"/>
              </a:ext>
            </a:extLst>
          </p:cNvPr>
          <p:cNvSpPr txBox="1"/>
          <p:nvPr/>
        </p:nvSpPr>
        <p:spPr>
          <a:xfrm>
            <a:off x="5157322" y="2346053"/>
            <a:ext cx="3853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Select user story From customers’ 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Decide the release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Give feedback through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Process modelling</a:t>
            </a:r>
          </a:p>
        </p:txBody>
      </p: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8CB95B92-0469-6642-BAC4-50A927928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89" y="17341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AB78F6-6009-0B47-9596-DEF5DB5841B0}"/>
              </a:ext>
            </a:extLst>
          </p:cNvPr>
          <p:cNvSpPr txBox="1"/>
          <p:nvPr/>
        </p:nvSpPr>
        <p:spPr>
          <a:xfrm>
            <a:off x="131584" y="261719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</a:rPr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3C255-EF51-8040-A9F9-BE472F9A2AA1}"/>
              </a:ext>
            </a:extLst>
          </p:cNvPr>
          <p:cNvSpPr txBox="1"/>
          <p:nvPr/>
        </p:nvSpPr>
        <p:spPr>
          <a:xfrm>
            <a:off x="10685432" y="4428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9C442F-0379-4F42-A92A-F08EFBE42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678" y="4541223"/>
            <a:ext cx="1616731" cy="16167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B061B1-731B-754C-9437-83E84AAAC212}"/>
              </a:ext>
            </a:extLst>
          </p:cNvPr>
          <p:cNvSpPr txBox="1"/>
          <p:nvPr/>
        </p:nvSpPr>
        <p:spPr>
          <a:xfrm>
            <a:off x="2909738" y="412918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Eric</a:t>
            </a:r>
          </a:p>
          <a:p>
            <a:endParaRPr lang="en-US" dirty="0"/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A91738D6-2E4E-FC4D-B093-1FEF06A7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416643" y="4524543"/>
            <a:ext cx="1561872" cy="15618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9161B-0677-6545-BB7A-D506A814392C}"/>
              </a:ext>
            </a:extLst>
          </p:cNvPr>
          <p:cNvSpPr txBox="1"/>
          <p:nvPr/>
        </p:nvSpPr>
        <p:spPr>
          <a:xfrm>
            <a:off x="4817324" y="4159890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Stas</a:t>
            </a:r>
          </a:p>
          <a:p>
            <a:endParaRPr lang="en-US" dirty="0"/>
          </a:p>
        </p:txBody>
      </p:sp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C611CFC8-49CE-7540-A1FF-97BED331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71" y="3958739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0B8929-4E58-AC49-8F68-E65FA89CC96F}"/>
              </a:ext>
            </a:extLst>
          </p:cNvPr>
          <p:cNvSpPr txBox="1"/>
          <p:nvPr/>
        </p:nvSpPr>
        <p:spPr>
          <a:xfrm>
            <a:off x="1460749" y="476092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</a:rPr>
              <a:t>Developer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ED15A5C-6790-3146-AEA1-2F55777B7D2D}"/>
              </a:ext>
            </a:extLst>
          </p:cNvPr>
          <p:cNvSpPr/>
          <p:nvPr/>
        </p:nvSpPr>
        <p:spPr>
          <a:xfrm rot="5400000">
            <a:off x="7375509" y="3542136"/>
            <a:ext cx="2080169" cy="3846165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709E07-6C84-954C-9B39-353F5E7C35EB}"/>
              </a:ext>
            </a:extLst>
          </p:cNvPr>
          <p:cNvSpPr txBox="1"/>
          <p:nvPr/>
        </p:nvSpPr>
        <p:spPr>
          <a:xfrm>
            <a:off x="6718751" y="4479167"/>
            <a:ext cx="361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Review user story From developer’ 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Produce sprint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Develop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Deploy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Build up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merican Typewriter" panose="02090604020004020304" pitchFamily="18" charset="77"/>
              </a:rPr>
              <a:t>Unit </a:t>
            </a:r>
            <a:r>
              <a:rPr lang="en-US" dirty="0">
                <a:latin typeface="American Typewriter" panose="02090604020004020304" pitchFamily="18" charset="77"/>
              </a:rPr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42765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 animBg="1"/>
      <p:bldP spid="18" grpId="0"/>
      <p:bldP spid="21" grpId="0"/>
      <p:bldP spid="24" grpId="0"/>
      <p:bldP spid="27" grpId="0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FCE70F-430B-8348-AD11-761F5C8B2D2C}"/>
              </a:ext>
            </a:extLst>
          </p:cNvPr>
          <p:cNvSpPr/>
          <p:nvPr/>
        </p:nvSpPr>
        <p:spPr>
          <a:xfrm>
            <a:off x="6443" y="4347"/>
            <a:ext cx="12192000" cy="1521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8F0E8-16FF-044F-9135-476E680B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44" y="132096"/>
            <a:ext cx="10515600" cy="1325563"/>
          </a:xfrm>
        </p:spPr>
        <p:txBody>
          <a:bodyPr/>
          <a:lstStyle/>
          <a:p>
            <a:r>
              <a:rPr lang="en-US" b="1" dirty="0">
                <a:latin typeface="American Typewriter" panose="02090604020004020304" pitchFamily="18" charset="77"/>
              </a:rPr>
              <a:t>Individual  work 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684DF-A691-064A-A860-E2B4C8D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5" y="2836841"/>
            <a:ext cx="1587716" cy="15877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43366-5635-674A-8F59-10B058E7C985}"/>
              </a:ext>
            </a:extLst>
          </p:cNvPr>
          <p:cNvSpPr txBox="1"/>
          <p:nvPr/>
        </p:nvSpPr>
        <p:spPr>
          <a:xfrm>
            <a:off x="607083" y="2323272"/>
            <a:ext cx="1210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Zijun LU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F4E47B-3DAD-1344-BD53-627C1B4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50" y="3459642"/>
            <a:ext cx="1616575" cy="1616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15A553-ECDE-FE4A-A405-1B863B69AF8E}"/>
              </a:ext>
            </a:extLst>
          </p:cNvPr>
          <p:cNvSpPr txBox="1"/>
          <p:nvPr/>
        </p:nvSpPr>
        <p:spPr>
          <a:xfrm>
            <a:off x="10139224" y="3061935"/>
            <a:ext cx="133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Jesse Day</a:t>
            </a: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8449B505-F859-DD47-BA3F-D7E0F413E35E}"/>
              </a:ext>
            </a:extLst>
          </p:cNvPr>
          <p:cNvSpPr/>
          <p:nvPr/>
        </p:nvSpPr>
        <p:spPr>
          <a:xfrm rot="5400000">
            <a:off x="1976672" y="2244701"/>
            <a:ext cx="3819292" cy="3383041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3E119-A0E5-A242-A845-4DFEBA2A03AF}"/>
              </a:ext>
            </a:extLst>
          </p:cNvPr>
          <p:cNvSpPr txBox="1"/>
          <p:nvPr/>
        </p:nvSpPr>
        <p:spPr>
          <a:xfrm>
            <a:off x="2333190" y="2026575"/>
            <a:ext cx="3424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Select 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Make Process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UI design using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MarverApp</a:t>
            </a:r>
            <a:endParaRPr lang="en-US" dirty="0">
              <a:latin typeface="American Typewriter" panose="02090604020004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Process Modelling using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BMPN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Organize work backlog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Softer ware Component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monitoring the product backlog.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958F4899-009F-0F46-B555-08C23D3D5273}"/>
              </a:ext>
            </a:extLst>
          </p:cNvPr>
          <p:cNvSpPr/>
          <p:nvPr/>
        </p:nvSpPr>
        <p:spPr>
          <a:xfrm rot="16200000">
            <a:off x="6527186" y="2608983"/>
            <a:ext cx="2842622" cy="3631147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D2EDD-4B65-DE4D-8892-21F7BDDBFC5F}"/>
              </a:ext>
            </a:extLst>
          </p:cNvPr>
          <p:cNvSpPr txBox="1"/>
          <p:nvPr/>
        </p:nvSpPr>
        <p:spPr>
          <a:xfrm>
            <a:off x="6200070" y="3113767"/>
            <a:ext cx="39583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Writing web site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Web set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Record the progress of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Write team </a:t>
            </a:r>
            <a:r>
              <a:rPr lang="en-AU" dirty="0">
                <a:latin typeface="American Typewriter" panose="02090604020004020304" pitchFamily="18" charset="77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Music school 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monitoring the product backlog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2FD05-368B-5846-85F3-3DEEAB794CB9}"/>
              </a:ext>
            </a:extLst>
          </p:cNvPr>
          <p:cNvSpPr txBox="1"/>
          <p:nvPr/>
        </p:nvSpPr>
        <p:spPr>
          <a:xfrm>
            <a:off x="7027313" y="1989905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keep asking questions all the time</a:t>
            </a:r>
          </a:p>
        </p:txBody>
      </p:sp>
      <p:pic>
        <p:nvPicPr>
          <p:cNvPr id="19" name="Graphic 18" descr="Run">
            <a:extLst>
              <a:ext uri="{FF2B5EF4-FFF2-40B4-BE49-F238E27FC236}">
                <a16:creationId xmlns:a16="http://schemas.microsoft.com/office/drawing/2014/main" id="{7517567A-CE31-CA40-ACD1-05F35364C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2757" y="17299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 animBg="1"/>
      <p:bldP spid="3" grpId="0"/>
      <p:bldP spid="25" grpId="0" animBg="1"/>
      <p:bldP spid="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FCE70F-430B-8348-AD11-761F5C8B2D2C}"/>
              </a:ext>
            </a:extLst>
          </p:cNvPr>
          <p:cNvSpPr/>
          <p:nvPr/>
        </p:nvSpPr>
        <p:spPr>
          <a:xfrm>
            <a:off x="0" y="-9227"/>
            <a:ext cx="12192000" cy="1521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8F0E8-16FF-044F-9135-476E680B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44" y="132096"/>
            <a:ext cx="10515600" cy="1325563"/>
          </a:xfrm>
        </p:spPr>
        <p:txBody>
          <a:bodyPr/>
          <a:lstStyle/>
          <a:p>
            <a:r>
              <a:rPr lang="en-US" b="1" dirty="0">
                <a:latin typeface="American Typewriter" panose="02090604020004020304" pitchFamily="18" charset="77"/>
              </a:rPr>
              <a:t>Individual  work 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3C255-EF51-8040-A9F9-BE472F9A2AA1}"/>
              </a:ext>
            </a:extLst>
          </p:cNvPr>
          <p:cNvSpPr txBox="1"/>
          <p:nvPr/>
        </p:nvSpPr>
        <p:spPr>
          <a:xfrm>
            <a:off x="10620117" y="2939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9C442F-0379-4F42-A92A-F08EFBE4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2" y="2816080"/>
            <a:ext cx="1616731" cy="16167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B061B1-731B-754C-9437-83E84AAAC212}"/>
              </a:ext>
            </a:extLst>
          </p:cNvPr>
          <p:cNvSpPr txBox="1"/>
          <p:nvPr/>
        </p:nvSpPr>
        <p:spPr>
          <a:xfrm>
            <a:off x="779029" y="2434681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Eric</a:t>
            </a:r>
          </a:p>
          <a:p>
            <a:endParaRPr lang="en-US" dirty="0"/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A91738D6-2E4E-FC4D-B093-1FEF06A7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23912" y="3588849"/>
            <a:ext cx="1561872" cy="15618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9161B-0677-6545-BB7A-D506A814392C}"/>
              </a:ext>
            </a:extLst>
          </p:cNvPr>
          <p:cNvSpPr txBox="1"/>
          <p:nvPr/>
        </p:nvSpPr>
        <p:spPr>
          <a:xfrm>
            <a:off x="10266131" y="3201985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erican Typewriter" panose="02090604020004020304" pitchFamily="18" charset="77"/>
              </a:rPr>
              <a:t>Stas</a:t>
            </a:r>
          </a:p>
          <a:p>
            <a:endParaRPr lang="en-US" dirty="0"/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ED15A5C-6790-3146-AEA1-2F55777B7D2D}"/>
              </a:ext>
            </a:extLst>
          </p:cNvPr>
          <p:cNvSpPr/>
          <p:nvPr/>
        </p:nvSpPr>
        <p:spPr>
          <a:xfrm rot="5400000">
            <a:off x="2274797" y="2085235"/>
            <a:ext cx="3626441" cy="3332647"/>
          </a:xfrm>
          <a:prstGeom prst="wedgeRoundRectCallout">
            <a:avLst>
              <a:gd name="adj1" fmla="val -9695"/>
              <a:gd name="adj2" fmla="val 6249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65B2037-74E4-594E-8FB4-4C1F1153A83F}"/>
              </a:ext>
            </a:extLst>
          </p:cNvPr>
          <p:cNvSpPr/>
          <p:nvPr/>
        </p:nvSpPr>
        <p:spPr>
          <a:xfrm rot="16200000">
            <a:off x="6153947" y="2094632"/>
            <a:ext cx="3247537" cy="3692759"/>
          </a:xfrm>
          <a:prstGeom prst="wedgeRoundRectCallout">
            <a:avLst>
              <a:gd name="adj1" fmla="val -21750"/>
              <a:gd name="adj2" fmla="val 5896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9DC20-EF36-FE4F-BBA3-1E2AF1DAC7A5}"/>
              </a:ext>
            </a:extLst>
          </p:cNvPr>
          <p:cNvSpPr txBox="1"/>
          <p:nvPr/>
        </p:nvSpPr>
        <p:spPr>
          <a:xfrm>
            <a:off x="6089398" y="2434681"/>
            <a:ext cx="3328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architecture layout for front-end file system and back-end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initial html/CSS design,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routing, MySQL NodeJS integration,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unit tests for back-end,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minute meetings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scrum master plan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B1432-C388-5B4F-BDD5-8F4B6967C815}"/>
              </a:ext>
            </a:extLst>
          </p:cNvPr>
          <p:cNvSpPr txBox="1"/>
          <p:nvPr/>
        </p:nvSpPr>
        <p:spPr>
          <a:xfrm>
            <a:off x="2395760" y="2245932"/>
            <a:ext cx="3495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created </a:t>
            </a:r>
            <a:r>
              <a:rPr lang="en-AU" dirty="0" err="1">
                <a:latin typeface="American Typewriter" panose="02090604020004020304" pitchFamily="18" charset="77"/>
              </a:rPr>
              <a:t>mysql</a:t>
            </a:r>
            <a:r>
              <a:rPr lang="en-AU" dirty="0">
                <a:latin typeface="American Typewriter" panose="02090604020004020304" pitchFamily="18" charset="77"/>
              </a:rPr>
              <a:t>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design tweaks,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making final web pages, routing for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modelling object for </a:t>
            </a:r>
            <a:r>
              <a:rPr lang="en-AU" dirty="0" err="1">
                <a:latin typeface="American Typewriter" panose="02090604020004020304" pitchFamily="18" charset="77"/>
              </a:rPr>
              <a:t>mysql</a:t>
            </a:r>
            <a:endParaRPr lang="en-AU" dirty="0">
              <a:latin typeface="American Typewriter" panose="02090604020004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unit tests for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low fidelity mock-ups (the bootstrap ones),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merican Typewriter" panose="02090604020004020304" pitchFamily="18" charset="77"/>
              </a:rPr>
              <a:t>connectivity between front and back and deployment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8" name="Graphic 7" descr="ThumbsUpSign">
            <a:extLst>
              <a:ext uri="{FF2B5EF4-FFF2-40B4-BE49-F238E27FC236}">
                <a16:creationId xmlns:a16="http://schemas.microsoft.com/office/drawing/2014/main" id="{AD414E12-0F6E-D44A-9348-0956C1071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6549" y="584188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6F3701-33B9-E341-8993-7AC9306B3216}"/>
              </a:ext>
            </a:extLst>
          </p:cNvPr>
          <p:cNvSpPr txBox="1"/>
          <p:nvPr/>
        </p:nvSpPr>
        <p:spPr>
          <a:xfrm>
            <a:off x="2690949" y="6185054"/>
            <a:ext cx="467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Developer is the best occupation in the world</a:t>
            </a:r>
          </a:p>
        </p:txBody>
      </p:sp>
    </p:spTree>
    <p:extLst>
      <p:ext uri="{BB962C8B-B14F-4D97-AF65-F5344CB8AC3E}">
        <p14:creationId xmlns:p14="http://schemas.microsoft.com/office/powerpoint/2010/main" val="32503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30" grpId="0" animBg="1"/>
      <p:bldP spid="32" grpId="0" animBg="1"/>
      <p:bldP spid="4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896BE5-8DA0-324A-916F-587C6E0415DF}"/>
              </a:ext>
            </a:extLst>
          </p:cNvPr>
          <p:cNvSpPr/>
          <p:nvPr/>
        </p:nvSpPr>
        <p:spPr>
          <a:xfrm>
            <a:off x="0" y="0"/>
            <a:ext cx="12192000" cy="2628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8FB1F-4694-284F-9C81-BEF08D81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55" y="1757440"/>
            <a:ext cx="2412712" cy="597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4CA7F2-A4C6-2746-841A-90FE314EDE06}"/>
              </a:ext>
            </a:extLst>
          </p:cNvPr>
          <p:cNvSpPr txBox="1"/>
          <p:nvPr/>
        </p:nvSpPr>
        <p:spPr>
          <a:xfrm>
            <a:off x="621953" y="3530715"/>
            <a:ext cx="490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Setting task for every release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197EA-34C0-7340-A62C-61724F39F557}"/>
              </a:ext>
            </a:extLst>
          </p:cNvPr>
          <p:cNvSpPr txBox="1"/>
          <p:nvPr/>
        </p:nvSpPr>
        <p:spPr>
          <a:xfrm>
            <a:off x="1554385" y="4710275"/>
            <a:ext cx="482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Setting up due date for every 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10A4F-712E-3945-9F65-9DF022BDC2CD}"/>
              </a:ext>
            </a:extLst>
          </p:cNvPr>
          <p:cNvSpPr txBox="1"/>
          <p:nvPr/>
        </p:nvSpPr>
        <p:spPr>
          <a:xfrm>
            <a:off x="1087425" y="4143787"/>
            <a:ext cx="464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Assign sub task to team member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8DC5F9-6A32-9A4C-9B63-F33A5251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216" y="1595811"/>
            <a:ext cx="2324100" cy="863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CB77A1-E92A-6445-ACD6-70FD0637C738}"/>
              </a:ext>
            </a:extLst>
          </p:cNvPr>
          <p:cNvSpPr/>
          <p:nvPr/>
        </p:nvSpPr>
        <p:spPr>
          <a:xfrm>
            <a:off x="8592988" y="170780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68F2F85-FAC9-1A43-9673-87F8F5D5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77" y="382246"/>
            <a:ext cx="10515600" cy="1325563"/>
          </a:xfrm>
        </p:spPr>
        <p:txBody>
          <a:bodyPr/>
          <a:lstStyle/>
          <a:p>
            <a:r>
              <a:rPr lang="en-US" b="1" dirty="0">
                <a:latin typeface="American Typewriter" panose="02090604020004020304" pitchFamily="18" charset="77"/>
              </a:rPr>
              <a:t>Management Technology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03C3BB-A870-6745-BB13-90409B5909F8}"/>
              </a:ext>
            </a:extLst>
          </p:cNvPr>
          <p:cNvSpPr txBox="1"/>
          <p:nvPr/>
        </p:nvSpPr>
        <p:spPr>
          <a:xfrm>
            <a:off x="6681554" y="3481889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Communicate with team easily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3214A5-3696-FB46-8487-9217C0D5C397}"/>
              </a:ext>
            </a:extLst>
          </p:cNvPr>
          <p:cNvSpPr txBox="1"/>
          <p:nvPr/>
        </p:nvSpPr>
        <p:spPr>
          <a:xfrm>
            <a:off x="2029799" y="5343550"/>
            <a:ext cx="491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Progress is transparency for team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A9F260-B20D-2A47-843B-4AE0316F7429}"/>
              </a:ext>
            </a:extLst>
          </p:cNvPr>
          <p:cNvSpPr txBox="1"/>
          <p:nvPr/>
        </p:nvSpPr>
        <p:spPr>
          <a:xfrm>
            <a:off x="7226690" y="4012824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Easy to use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841768-DF56-6C46-B1AD-76FED8E2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1" y="523512"/>
            <a:ext cx="11350230" cy="522014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721A51-CD23-CA4E-9127-9F8C2C1E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1135" y="1378821"/>
            <a:ext cx="10978442" cy="5006355"/>
          </a:xfrm>
        </p:spPr>
      </p:pic>
    </p:spTree>
    <p:extLst>
      <p:ext uri="{BB962C8B-B14F-4D97-AF65-F5344CB8AC3E}">
        <p14:creationId xmlns:p14="http://schemas.microsoft.com/office/powerpoint/2010/main" val="133924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105F1-9382-6142-8E3E-846077ACC734}"/>
              </a:ext>
            </a:extLst>
          </p:cNvPr>
          <p:cNvSpPr/>
          <p:nvPr/>
        </p:nvSpPr>
        <p:spPr>
          <a:xfrm>
            <a:off x="0" y="1690688"/>
            <a:ext cx="12192000" cy="3056709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Show Time for our Final Product</a:t>
            </a:r>
          </a:p>
        </p:txBody>
      </p:sp>
      <p:pic>
        <p:nvPicPr>
          <p:cNvPr id="6" name="Content Placeholder 5" descr="WinkingFaceOutline">
            <a:extLst>
              <a:ext uri="{FF2B5EF4-FFF2-40B4-BE49-F238E27FC236}">
                <a16:creationId xmlns:a16="http://schemas.microsoft.com/office/drawing/2014/main" id="{C63927EE-1C0A-AA4C-832E-28985F0CF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27" y="-70457"/>
            <a:ext cx="5926183" cy="59261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06EBC-55A1-6949-8C8C-52A73E27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92309">
            <a:off x="10914031" y="152750"/>
            <a:ext cx="971019" cy="73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228006-667A-8C4C-8ECD-6DAFBE50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51963">
            <a:off x="9115532" y="234939"/>
            <a:ext cx="1442195" cy="1084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9BB8C6-9C91-3F40-88BA-0E00F4F4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866" y="644941"/>
            <a:ext cx="1039196" cy="781411"/>
          </a:xfrm>
          <a:prstGeom prst="rect">
            <a:avLst/>
          </a:prstGeom>
        </p:spPr>
      </p:pic>
      <p:pic>
        <p:nvPicPr>
          <p:cNvPr id="14" name="Graphic 13" descr="Balloons_v2">
            <a:extLst>
              <a:ext uri="{FF2B5EF4-FFF2-40B4-BE49-F238E27FC236}">
                <a16:creationId xmlns:a16="http://schemas.microsoft.com/office/drawing/2014/main" id="{BE1E3EFD-6CF4-BA41-AA00-1729B4DB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05833">
            <a:off x="1183101" y="201631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558EF8-2163-1E43-8BC2-6903493E6FE1}"/>
              </a:ext>
            </a:extLst>
          </p:cNvPr>
          <p:cNvSpPr txBox="1"/>
          <p:nvPr/>
        </p:nvSpPr>
        <p:spPr>
          <a:xfrm>
            <a:off x="4973187" y="5607373"/>
            <a:ext cx="1838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merican Typewriter" panose="02090604020004020304" pitchFamily="18" charset="77"/>
              </a:rPr>
              <a:t>Enjoy</a:t>
            </a:r>
          </a:p>
        </p:txBody>
      </p:sp>
    </p:spTree>
    <p:extLst>
      <p:ext uri="{BB962C8B-B14F-4D97-AF65-F5344CB8AC3E}">
        <p14:creationId xmlns:p14="http://schemas.microsoft.com/office/powerpoint/2010/main" val="2637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288</Words>
  <Application>Microsoft Macintosh PowerPoint</Application>
  <PresentationFormat>Widescreen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American Typewriter</vt:lpstr>
      <vt:lpstr>Angsana New</vt:lpstr>
      <vt:lpstr>Arial</vt:lpstr>
      <vt:lpstr>Calibri</vt:lpstr>
      <vt:lpstr>Calibri Light</vt:lpstr>
      <vt:lpstr>Courier New</vt:lpstr>
      <vt:lpstr>Times New Roman</vt:lpstr>
      <vt:lpstr>Office Theme</vt:lpstr>
      <vt:lpstr>Pineland  Music School</vt:lpstr>
      <vt:lpstr>Our Scrum Process</vt:lpstr>
      <vt:lpstr>PowerPoint Presentation</vt:lpstr>
      <vt:lpstr>Team work </vt:lpstr>
      <vt:lpstr>Individual  work </vt:lpstr>
      <vt:lpstr>Individual  work </vt:lpstr>
      <vt:lpstr>Management Technology 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Pineland  Music School</dc:title>
  <dc:creator>zijunlu@outlook.com</dc:creator>
  <cp:lastModifiedBy>zijunlu@outlook.com</cp:lastModifiedBy>
  <cp:revision>30</cp:revision>
  <dcterms:created xsi:type="dcterms:W3CDTF">2018-05-29T07:57:43Z</dcterms:created>
  <dcterms:modified xsi:type="dcterms:W3CDTF">2018-05-30T07:14:13Z</dcterms:modified>
</cp:coreProperties>
</file>