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9906000" cy="6858000" type="A4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1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maybe we can change the user to student or guest ? it can becomes independent</a:t>
            </a: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320" cy="14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320" cy="14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320" cy="14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200" cy="14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51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200" cy="14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95000" y="1604520"/>
            <a:ext cx="89151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200" cy="14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200" cy="14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743040" y="2130480"/>
            <a:ext cx="8419200" cy="6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200" cy="14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95000" y="3682080"/>
            <a:ext cx="4350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5063040" y="1604520"/>
            <a:ext cx="4350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320" cy="14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200" cy="14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5063040" y="3682080"/>
            <a:ext cx="4350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200" cy="14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95000" y="3682080"/>
            <a:ext cx="8915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200" cy="14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5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95000" y="3682080"/>
            <a:ext cx="8915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200" cy="14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3"/>
          </p:nvPr>
        </p:nvSpPr>
        <p:spPr>
          <a:xfrm>
            <a:off x="5063040" y="3682080"/>
            <a:ext cx="4350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4"/>
          </p:nvPr>
        </p:nvSpPr>
        <p:spPr>
          <a:xfrm>
            <a:off x="495000" y="3682080"/>
            <a:ext cx="4350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200" cy="14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51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95000" y="1604520"/>
            <a:ext cx="89151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320" cy="14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320" cy="14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320" cy="14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743040" y="2130480"/>
            <a:ext cx="8419320" cy="681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320" cy="14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320" cy="14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320" cy="14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743040" y="2130480"/>
            <a:ext cx="8419200" cy="14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51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60200" y="867600"/>
            <a:ext cx="9585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users that want to book a session within our music platform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Teachers</a:t>
            </a:r>
            <a:r>
              <a:rPr lang="ru-RU" sz="20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when a booking has been made, a teacher will be notified to perform the session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Owner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School owner, the person who is capable of viewing the entire information about session and generate reports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Guests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People that are just viewing our music platform ( 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potential</a:t>
            </a: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students, potential teachers, parents )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01520" y="109440"/>
            <a:ext cx="9690480" cy="53928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831240" y="109440"/>
            <a:ext cx="7379400" cy="53940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 Terms and Conditions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student, I want to be able to request a lesson booking so that I can learn how to play an instrument.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39250" y="3335400"/>
            <a:ext cx="9827400" cy="1747200"/>
          </a:xfrm>
          <a:prstGeom prst="rect">
            <a:avLst/>
          </a:prstGeom>
          <a:solidFill>
            <a:srgbClr val="DCE6F2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Acceptance criteria: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95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∙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Page displays basic outlines of: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General Terms and Conditions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Refunds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Privacy Policy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95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∙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More detailed information can be downloaded via PDF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∙"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>
              <a:alpha val="20000"/>
            </a:srgbClr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39250" y="5256126"/>
            <a:ext cx="9827400" cy="14919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   INVEST - PASS</a:t>
            </a:r>
            <a:endParaRPr sz="1800"/>
          </a:p>
        </p:txBody>
      </p:sp>
      <p:sp>
        <p:nvSpPr>
          <p:cNvPr id="236" name="Shape 236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student, I want to be able to view the school’s terms and conditions so that I see what is expected when undertaking lessons.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13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Event Page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student, I want to be able to request a lesson booking so that I can learn how to play an instrument.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9250" y="3203738"/>
            <a:ext cx="9827400" cy="1924800"/>
          </a:xfrm>
          <a:prstGeom prst="rect">
            <a:avLst/>
          </a:prstGeom>
          <a:solidFill>
            <a:srgbClr val="DCE6F2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Acceptance criteria:</a:t>
            </a:r>
            <a:endParaRPr sz="1800"/>
          </a:p>
          <a:p>
            <a:pPr marL="216000" marR="0" lvl="0" indent="-295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/>
              <a:t>Cards displaying events with “Name” “Date” “Location” “Numbers of applicant”- Upcoming</a:t>
            </a:r>
            <a:endParaRPr sz="1800"/>
          </a:p>
          <a:p>
            <a:pPr marL="216000" marR="0" lvl="0" indent="-295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/>
              <a:t>A paragraph describing the event content</a:t>
            </a:r>
            <a:endParaRPr sz="1800"/>
          </a:p>
          <a:p>
            <a:pPr marL="216000" marR="0" lvl="0" indent="-295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/>
              <a:t>A HTML form for applicants to fill the personal details</a:t>
            </a:r>
            <a:endParaRPr sz="180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 sz="1800"/>
              <a:t>“First name” “Last Name” “Phone Number” </a:t>
            </a:r>
            <a:endParaRPr sz="1800"/>
          </a:p>
          <a:p>
            <a:pPr marL="216000" marR="0" lvl="0" indent="-295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/>
              <a:t>A Button for “join event”</a:t>
            </a:r>
            <a:endParaRPr sz="1800"/>
          </a:p>
          <a:p>
            <a:pPr marL="216000" marR="0" lvl="0" indent="-295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/>
              <a:t>A message return “join successfully” or “join Fail”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∙"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∙"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>
              <a:alpha val="20000"/>
            </a:srgbClr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INVEST -PASS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guest</a:t>
            </a: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want to be able to view what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events are happening at and around school so that I can attend them.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39240" y="109440"/>
            <a:ext cx="719400" cy="539400"/>
          </a:xfrm>
          <a:prstGeom prst="rect">
            <a:avLst/>
          </a:prstGeom>
          <a:solidFill>
            <a:srgbClr val="B9CDE5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14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31240" y="109440"/>
            <a:ext cx="7379400" cy="53940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Teacher Application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39240" y="822600"/>
            <a:ext cx="9827400" cy="2339400"/>
          </a:xfrm>
          <a:prstGeom prst="rect">
            <a:avLst/>
          </a:prstGeom>
          <a:solidFill>
            <a:srgbClr val="C6D9F1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student, I want to be able to request a lesson booking so that I can learn how to play an instrument.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39290" y="3335575"/>
            <a:ext cx="9827400" cy="1619400"/>
          </a:xfrm>
          <a:prstGeom prst="rect">
            <a:avLst/>
          </a:prstGeom>
          <a:solidFill>
            <a:srgbClr val="DCE6F2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Acceptance criteria: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95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∙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A link “Join us” on navbar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95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∙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Minimum job requirements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95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∙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A downloadable PDF form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95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∙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Contact details for PDF submission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15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∙"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9147240" y="109440"/>
            <a:ext cx="719400" cy="539400"/>
          </a:xfrm>
          <a:prstGeom prst="rect">
            <a:avLst/>
          </a:prstGeom>
          <a:solidFill>
            <a:srgbClr val="CCF0CD">
              <a:alpha val="20000"/>
            </a:srgbClr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8283240" y="109440"/>
            <a:ext cx="791400" cy="539400"/>
          </a:xfrm>
          <a:prstGeom prst="rect">
            <a:avLst/>
          </a:prstGeom>
          <a:solidFill>
            <a:srgbClr val="E6E0EC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9240" y="5128560"/>
            <a:ext cx="9827400" cy="16194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PDF will containt all the required infomration name, last name, DOB etc. It also provides are greater security.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39240" y="822600"/>
            <a:ext cx="9827400" cy="2339400"/>
          </a:xfrm>
          <a:prstGeom prst="rect">
            <a:avLst/>
          </a:prstGeom>
          <a:solidFill>
            <a:srgbClr val="C6D9F1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teacher I want to be able to view the job vacancies so that I can apply the job online. 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 Course information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guest</a:t>
            </a: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would like to view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what courses are on offer so that I can</a:t>
            </a: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decide whether to undertake lessons at the school</a:t>
            </a: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1100"/>
          </a:p>
          <a:p>
            <a:pPr marL="179279" marR="0" lvl="0" indent="-1722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ru-RU" sz="1100"/>
              <a:t>A card displaying “Price” “Teacher’s name” “Instrument”  with </a:t>
            </a:r>
            <a:r>
              <a:rPr lang="ru-RU" sz="1100">
                <a:solidFill>
                  <a:schemeClr val="dk1"/>
                </a:solidFill>
              </a:rPr>
              <a:t>A picture of the instrument</a:t>
            </a:r>
            <a:endParaRPr sz="1100"/>
          </a:p>
          <a:p>
            <a:pPr marL="179279" marR="0" lvl="0" indent="-1722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ru-RU" sz="1100"/>
              <a:t>also will display Weekly course plan,</a:t>
            </a:r>
            <a:endParaRPr sz="1100"/>
          </a:p>
          <a:p>
            <a:pPr marL="179279" marR="0" lvl="0" indent="-1722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ru-RU" sz="1100"/>
              <a:t>Requirements to attend the course (session) shows below the card.</a:t>
            </a:r>
            <a:endParaRPr sz="1100"/>
          </a:p>
          <a:p>
            <a:pPr marL="179280" marR="0" lvl="0" indent="-1785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A button “Book session”</a:t>
            </a: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for students who want to book this courser.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>
              <a:alpha val="20000"/>
            </a:srgbClr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39178" y="5078660"/>
            <a:ext cx="9827400" cy="16194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Book a lesson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39175" y="594650"/>
            <a:ext cx="9827400" cy="2016600"/>
          </a:xfrm>
          <a:prstGeom prst="rect">
            <a:avLst/>
          </a:prstGeom>
          <a:solidFill>
            <a:srgbClr val="C6D9F1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student, I want to be able to request a lesson booking so that I can learn how to play an instrument.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39300" y="2560625"/>
            <a:ext cx="9827400" cy="2636100"/>
          </a:xfrm>
          <a:prstGeom prst="rect">
            <a:avLst/>
          </a:prstGeom>
          <a:solidFill>
            <a:srgbClr val="DCE6F2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Acceptance criteria: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two checkboxes, &lt;new students&gt; &lt;existed students&gt; for students to choose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if the &lt;new student&gt; check box is checked, 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register form for student to fill the personal information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need to choose the start date and end date for their booking ,the lesson duration will be fixed to 30 mins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button for «Submit session»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data will be store to database and the contact will generate on the next page after they book a lesson successfully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generate student number automatically and shows on next page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else If the &lt;existed student&gt; checkbox is checked , a input field will shows for student to insert their student ID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need to choose the start date and end date for their booking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select option for lesson duration (30mins/60mins) will shows on the page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button for «Submit session»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data will be store to database and the contact will generate on the next page after they book a lesson successfully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73200" marR="0" lvl="0" indent="-215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∙"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73200" marR="0" lvl="0" indent="-215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∙"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>
              <a:alpha val="20000"/>
            </a:srgbClr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9250" y="5256300"/>
            <a:ext cx="9827400" cy="1491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&lt; register &gt;only for students who don’t have a student number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label “student must be over 10 years old” on the right hand side of “DOB”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need to complete some mandatory information including  &lt; gender, First name, Last name, Email,  DOB, mobile phone/ other phone/ facebook &gt;to finish register.</a:t>
            </a:r>
            <a:endParaRPr sz="18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Register form a CAN (Phone number, Residential address , Facebook 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39175" y="648725"/>
            <a:ext cx="9827400" cy="1911900"/>
          </a:xfrm>
          <a:prstGeom prst="rect">
            <a:avLst/>
          </a:prstGeom>
          <a:solidFill>
            <a:srgbClr val="C6D9F1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I would like book a lesson via the website so that I can start to learn how to play an instrument.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9240" y="109440"/>
            <a:ext cx="719400" cy="539400"/>
          </a:xfrm>
          <a:prstGeom prst="rect">
            <a:avLst/>
          </a:prstGeom>
          <a:solidFill>
            <a:srgbClr val="B9CDE5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831240" y="109440"/>
            <a:ext cx="7379400" cy="53940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Make an enquiry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39240" y="822600"/>
            <a:ext cx="9827400" cy="2339400"/>
          </a:xfrm>
          <a:prstGeom prst="rect">
            <a:avLst/>
          </a:prstGeom>
          <a:solidFill>
            <a:srgbClr val="C6D9F1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student, I want to be able to request a lesson booking so that I can learn how to play an instrument.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39240" y="3335400"/>
            <a:ext cx="9827400" cy="1619400"/>
          </a:xfrm>
          <a:prstGeom prst="rect">
            <a:avLst/>
          </a:prstGeom>
          <a:solidFill>
            <a:srgbClr val="DCE6F2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Acceptance criteria: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∙"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input fields «Email», «Reason for contacting», «Message»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57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∙"/>
            </a:pP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a request text box “ where do you heard about us” shows below for guests to enter 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15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∙"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«Submit» button on the bottom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∙"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Send the information to the database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∙"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∙"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9147240" y="109440"/>
            <a:ext cx="719400" cy="539400"/>
          </a:xfrm>
          <a:prstGeom prst="rect">
            <a:avLst/>
          </a:prstGeom>
          <a:solidFill>
            <a:srgbClr val="CCF0CD">
              <a:alpha val="20000"/>
            </a:srgbClr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283240" y="109440"/>
            <a:ext cx="791400" cy="539400"/>
          </a:xfrm>
          <a:prstGeom prst="rect">
            <a:avLst/>
          </a:prstGeom>
          <a:solidFill>
            <a:srgbClr val="E6E0EC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39240" y="5128560"/>
            <a:ext cx="9827400" cy="16194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9240" y="822600"/>
            <a:ext cx="9827400" cy="2339400"/>
          </a:xfrm>
          <a:prstGeom prst="rect">
            <a:avLst/>
          </a:prstGeom>
          <a:solidFill>
            <a:srgbClr val="C6D9F1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guest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, I want to be able to submit an enquiry directly to the website so I can address my personal problems about school directly.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39240" y="109440"/>
            <a:ext cx="719400" cy="539400"/>
          </a:xfrm>
          <a:prstGeom prst="rect">
            <a:avLst/>
          </a:prstGeom>
          <a:solidFill>
            <a:srgbClr val="B9CDE5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831240" y="109440"/>
            <a:ext cx="7379400" cy="53940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Announcements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39240" y="822600"/>
            <a:ext cx="9827400" cy="2339400"/>
          </a:xfrm>
          <a:prstGeom prst="rect">
            <a:avLst/>
          </a:prstGeom>
          <a:solidFill>
            <a:srgbClr val="C6D9F1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student, I want to be able to request a lesson booking so that I can learn how to play an instrument.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39290" y="3335575"/>
            <a:ext cx="9827400" cy="1619400"/>
          </a:xfrm>
          <a:prstGeom prst="rect">
            <a:avLst/>
          </a:prstGeom>
          <a:solidFill>
            <a:srgbClr val="DCE6F2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Acceptance criteria:</a:t>
            </a:r>
            <a:endParaRPr sz="1800">
              <a:solidFill>
                <a:schemeClr val="dk1"/>
              </a:solidFill>
            </a:endParaRPr>
          </a:p>
          <a:p>
            <a:pPr marL="216000" lvl="0" indent="-295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chemeClr val="dk1"/>
                </a:solidFill>
              </a:rPr>
              <a:t>Shows announcement header, announcement date, and a brief summary of the announcement. </a:t>
            </a:r>
            <a:endParaRPr sz="1800">
              <a:solidFill>
                <a:schemeClr val="dk1"/>
              </a:solidFill>
            </a:endParaRPr>
          </a:p>
          <a:p>
            <a:pPr marL="216000" lvl="0" indent="-2956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chemeClr val="dk1"/>
                </a:solidFill>
              </a:rPr>
              <a:t>“Show More” button expands the displayed announcement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9147240" y="109440"/>
            <a:ext cx="719400" cy="539400"/>
          </a:xfrm>
          <a:prstGeom prst="rect">
            <a:avLst/>
          </a:prstGeom>
          <a:solidFill>
            <a:srgbClr val="CCF0CD">
              <a:alpha val="20000"/>
            </a:srgbClr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8283240" y="109440"/>
            <a:ext cx="791400" cy="539400"/>
          </a:xfrm>
          <a:prstGeom prst="rect">
            <a:avLst/>
          </a:prstGeom>
          <a:solidFill>
            <a:srgbClr val="E6E0EC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9240" y="5128560"/>
            <a:ext cx="9827400" cy="16194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/>
          </a:p>
        </p:txBody>
      </p:sp>
      <p:sp>
        <p:nvSpPr>
          <p:cNvPr id="166" name="Shape 166"/>
          <p:cNvSpPr/>
          <p:nvPr/>
        </p:nvSpPr>
        <p:spPr>
          <a:xfrm>
            <a:off x="39240" y="822600"/>
            <a:ext cx="9827400" cy="2339400"/>
          </a:xfrm>
          <a:prstGeom prst="rect">
            <a:avLst/>
          </a:prstGeom>
          <a:solidFill>
            <a:srgbClr val="C6D9F1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0" u="none" strike="noStrike" cap="none">
                <a:solidFill>
                  <a:srgbClr val="000000"/>
                </a:solidFill>
              </a:rPr>
              <a:t>As </a:t>
            </a:r>
            <a:r>
              <a:rPr lang="ru-RU" sz="2400"/>
              <a:t>a student I want to be able to view the school’s announcements so that I can know the news from school or get informed if some circumstance changed at school. 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View teacher profile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guest</a:t>
            </a: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 want to be able to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view who is on teaching staff so that I can see what different teachers are available to teach.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Acceptance criteria: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95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“View teaching staff” button on homepage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15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∙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A collection of cards displayings “Photo” “Name” “Qualification” “A short biography”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956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∙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A “Contact” button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∙"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>
              <a:alpha val="20000"/>
            </a:srgbClr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INVEST - PASS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School contact information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guest, I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be able to know how to contact the school’s staff so that I can contact the school when needed.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Acceptance criteria: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∙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A link “Contact us” at the footer - nav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95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∙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A google map showing the location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95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∙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Information “Opening hours” “Addresses” “Phone number” “Fax”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956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∙"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∙"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>
              <a:alpha val="20000"/>
            </a:srgbClr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P      3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INVEST - PASS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School background Information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student, I want to be able to request a lesson booking so that I can learn how to play an instrument.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Acceptance criteria: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95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∙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A description about school, photo of campus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95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∙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A description paragraph and Photo of the school history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95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∙"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A description paragraph and Photo for Outstanding Students from Pineland Music School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∙"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>
              <a:alpha val="20000"/>
            </a:srgbClr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 INVEST - PASS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guest, I want to be able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to get more information about the school that is providing music lessons so that i can make informative decision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39240" y="109440"/>
            <a:ext cx="719280" cy="539280"/>
          </a:xfrm>
          <a:prstGeom prst="rect">
            <a:avLst/>
          </a:prstGeom>
          <a:solidFill>
            <a:srgbClr val="B9CDE5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831240" y="109440"/>
            <a:ext cx="7379280" cy="539280"/>
          </a:xfrm>
          <a:prstGeom prst="rect">
            <a:avLst/>
          </a:prstGeom>
          <a:solidFill>
            <a:srgbClr val="4F81BD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Hire instrument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student, I want to be able to request a lesson booking so that I can learn how to play an instrument.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39240" y="3335400"/>
            <a:ext cx="9827280" cy="1619280"/>
          </a:xfrm>
          <a:prstGeom prst="rect">
            <a:avLst/>
          </a:prstGeom>
          <a:solidFill>
            <a:srgbClr val="DCE6F2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Acceptance criteria: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5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∙"/>
            </a:pPr>
            <a:r>
              <a:rPr lang="ru-RU" sz="1800"/>
              <a:t>A link “Hire an instrument” on navbar</a:t>
            </a:r>
            <a:endParaRPr sz="1800"/>
          </a:p>
          <a:p>
            <a:pPr marL="216000" marR="0" lvl="0" indent="-295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/>
              <a:t>A collection of cards displaying “Image” “Name” “Price”</a:t>
            </a:r>
            <a:endParaRPr sz="1800"/>
          </a:p>
          <a:p>
            <a:pPr marL="216000" marR="0" lvl="0" indent="-295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∙"/>
            </a:pPr>
            <a:r>
              <a:rPr lang="ru-RU" sz="1800"/>
              <a:t>A button on the card “Hire”</a:t>
            </a:r>
            <a:endParaRPr sz="1800"/>
          </a:p>
          <a:p>
            <a:pPr marL="216000" marR="0" lvl="0" indent="-215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∙"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9147240" y="109440"/>
            <a:ext cx="719280" cy="539280"/>
          </a:xfrm>
          <a:prstGeom prst="rect">
            <a:avLst/>
          </a:prstGeom>
          <a:solidFill>
            <a:srgbClr val="CCF0CD">
              <a:alpha val="20000"/>
            </a:srgbClr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P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8283240" y="109440"/>
            <a:ext cx="791280" cy="539280"/>
          </a:xfrm>
          <a:prstGeom prst="rect">
            <a:avLst/>
          </a:prstGeom>
          <a:solidFill>
            <a:srgbClr val="E6E0EC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000" rIns="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39240" y="5128560"/>
            <a:ext cx="9827280" cy="161928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36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INVEST - PASS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9240" y="822600"/>
            <a:ext cx="9827280" cy="2339280"/>
          </a:xfrm>
          <a:prstGeom prst="rect">
            <a:avLst/>
          </a:prstGeom>
          <a:solidFill>
            <a:srgbClr val="C6D9F1"/>
          </a:solidFill>
          <a:ln w="25550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 student, I want to be able to hire an 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instrument from the school so that I can practice on my own time and in class.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1389</Words>
  <Application>Microsoft Macintosh PowerPoint</Application>
  <PresentationFormat>A4 Paper (210x297 mm)</PresentationFormat>
  <Paragraphs>187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Noto Sans Symbols</vt:lpstr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zijunlu@outlook.com</cp:lastModifiedBy>
  <cp:revision>1</cp:revision>
  <dcterms:modified xsi:type="dcterms:W3CDTF">2018-05-30T02:56:59Z</dcterms:modified>
</cp:coreProperties>
</file>