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1pPr>
            <a:lvl2pPr indent="69850" lvl="1" marL="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2pPr>
            <a:lvl3pPr indent="69850" lvl="2" marL="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3pPr>
            <a:lvl4pPr indent="69850" lvl="3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4pPr>
            <a:lvl5pPr indent="69850" lvl="4" marL="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5pPr>
            <a:lvl6pPr indent="69850" lvl="5" marL="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6pPr>
            <a:lvl7pPr indent="69850" lvl="6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7pPr>
            <a:lvl8pPr indent="69850" lvl="7" marL="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8pPr>
            <a:lvl9pPr indent="69850" lvl="8" marL="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Shape 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Shape 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Shape 2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Seguidor de Linha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25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Andrei Moliterno	1420354</a:t>
            </a:r>
          </a:p>
          <a:p>
            <a:pPr indent="-825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Erico Rocha		1324406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3048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Seguidor de Linha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500" y="1567550"/>
            <a:ext cx="7038900" cy="2909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3048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Funcionamento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713" y="1567553"/>
            <a:ext cx="7600962" cy="3088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3048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Calculo da Leitura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079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Como o nosso sensor ele não consegue calcular um valor analogicamente (é apenas digital, zero ou 1) precisamos de uma fórmula para virtualizar.</a:t>
            </a:r>
          </a:p>
          <a:p>
            <a:pPr indent="-1079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(dir+meio+esq&gt;0)</a:t>
            </a:r>
          </a:p>
          <a:p>
            <a:pPr indent="-1079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leitura = (150*dir + 100*meio +50*esq)/(dir+meio+esq);</a:t>
            </a:r>
          </a:p>
          <a:p>
            <a:pPr indent="-1079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“dir” “meio” “esq” são as variáveis que recebem o que é lido  do sensor digital</a:t>
            </a:r>
          </a:p>
          <a:p>
            <a:pPr indent="-825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Lógica de Funcionamento para o “i”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079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Função  para Calcular o valor de “i” com a constante  “Ki” afim de calibrar o resultado</a:t>
            </a:r>
          </a:p>
          <a:p>
            <a:pPr indent="-1079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double calc_i(int erro, double tempo, double i){</a:t>
            </a:r>
          </a:p>
          <a:p>
            <a:pPr indent="-1079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 += i + (DErro* tempo)*ki;   return i;   }</a:t>
            </a:r>
          </a:p>
          <a:p>
            <a:pPr indent="-1079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079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Chamado dentro do codigo após ter o valor do DT e do erro.</a:t>
            </a:r>
          </a:p>
          <a:p>
            <a:pPr indent="-1079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= calc_i(erro, Dtempo,i)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Lógica de Funcionamento para o DT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079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Primeiro passo do codigo   tempo_ant = tempo;</a:t>
            </a:r>
          </a:p>
          <a:p>
            <a:pPr indent="-1079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Depois da leitura é feito o cálculo do tempo novamente.  tempo = millis();</a:t>
            </a:r>
          </a:p>
          <a:p>
            <a:pPr indent="-1079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Depois é calculado o variação do 	Dtempo = tempo - tempo_ant;</a:t>
            </a:r>
          </a:p>
          <a:p>
            <a:pPr indent="-1079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079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Assim iremos utilizar o Dtempo no cálculo do Kd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Lógica de Funcionamento erro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297500" y="152087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079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erro_ant = erro;  -- Como o erro_ant é atualizado antes do erro, garantimos que o erro anterior é salvo antes de pegarmos o novo erro.</a:t>
            </a:r>
          </a:p>
          <a:p>
            <a:pPr indent="-1079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erro  = setpoint - leitura;                  </a:t>
            </a:r>
          </a:p>
          <a:p>
            <a:pPr indent="-1079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DErro  = erro - erro_ant; -- variação do erro atual com o erro anterior.</a:t>
            </a:r>
          </a:p>
          <a:p>
            <a:pPr indent="-1079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Setpoint = constante que foi escolhida para caso não seja encontrado nada.</a:t>
            </a:r>
          </a:p>
          <a:p>
            <a:pPr indent="-1079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calcularmos o “P” precisamos do erro corrente multiplicada a uma constante KP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Lógica de Funcionamento para o “Kd”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6470"/>
              <a:buFont typeface="Lato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Após ter a informação do erro e da variação do tempo, assim podemos calcular o KD;</a:t>
            </a:r>
          </a:p>
          <a:p>
            <a:pPr indent="-825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76470"/>
              <a:buFont typeface="Lato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kd = erro/Dtempo; -- Kd representa a variação do erro ao longo do tempo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Logica para “calibrar” as constantes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6470"/>
              <a:buFont typeface="Lato"/>
              <a:buNone/>
            </a:pPr>
            <a:r>
              <a:rPr lang="en" sz="1700"/>
              <a:t>Utilizamos </a:t>
            </a:r>
            <a:r>
              <a:rPr lang="en" sz="1700"/>
              <a:t>técnica</a:t>
            </a:r>
            <a:r>
              <a:rPr lang="en" sz="1700"/>
              <a:t> tentativa e erro, os valores de melhor resultado foram;</a:t>
            </a:r>
          </a:p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6470"/>
              <a:buFont typeface="Lato"/>
              <a:buNone/>
            </a:pPr>
            <a:r>
              <a:t/>
            </a:r>
            <a:endParaRPr sz="1700"/>
          </a:p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6470"/>
              <a:buFont typeface="Lato"/>
              <a:buNone/>
            </a:pPr>
            <a:r>
              <a:rPr lang="en" sz="1700"/>
              <a:t>Kp =0.5</a:t>
            </a:r>
          </a:p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6470"/>
              <a:buFont typeface="Lato"/>
              <a:buNone/>
            </a:pPr>
            <a:r>
              <a:rPr lang="en" sz="1700"/>
              <a:t>Kd = 0.1</a:t>
            </a:r>
          </a:p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6470"/>
              <a:buFont typeface="Lato"/>
              <a:buNone/>
            </a:pPr>
            <a:r>
              <a:rPr lang="en" sz="1700"/>
              <a:t>Ki = 0.1 </a:t>
            </a:r>
          </a:p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6470"/>
              <a:buFont typeface="Lato"/>
              <a:buNone/>
            </a:pPr>
            <a:r>
              <a:t/>
            </a:r>
            <a:endParaRPr sz="1700"/>
          </a:p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6470"/>
              <a:buFont typeface="Lato"/>
              <a:buNone/>
            </a:pPr>
            <a:r>
              <a:rPr lang="en" sz="1700"/>
              <a:t>Quanto mais aumentamos o valor principalmente do Kd e Ki o tempo de resposta do carro ou era rápido  demais para efetuar a ação ou ele se perdia e não adiantava o valor lido pelo sensor.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