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32A7-9C34-A763-AD41-2675E526E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F0E2-A79A-59C6-2D1F-FD100C435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A73A-727E-B8AA-746E-3C207DF8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5284-F20B-4AB1-8DE4-950B7C27818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6232-3A50-E06C-D879-8A175110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9CCF5-92A1-E06D-4DE2-0DC070EB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0CBF-EF46-4BFF-84D1-089CBF9B1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8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D396-9180-7BE0-AD5B-D41A7B84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D889D-012A-4E56-E0C7-BA5B8D40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D23D-F2EC-B0AC-BF72-9CF5AB1F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5284-F20B-4AB1-8DE4-950B7C27818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51B84-C6EE-3DD7-A4C7-61265069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8D1CB-3132-CE16-EDB3-6ECA23C3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0CBF-EF46-4BFF-84D1-089CBF9B1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FAEBA-CCCE-0C94-4FD3-AB751E357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A417A-F484-B6BC-C4C0-E86DB58A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1946-015E-F094-5664-ACA1EEFB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5284-F20B-4AB1-8DE4-950B7C27818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AE33-EA39-23B2-27ED-4EDEC096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0790-E82F-CB68-57B4-9BAC5618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0CBF-EF46-4BFF-84D1-089CBF9B1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85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A047-4C70-328B-E51F-E5C3D012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EE15-36CE-3E88-1452-1413CE91D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050D-738B-F79D-E13D-70EC360F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5284-F20B-4AB1-8DE4-950B7C27818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DDA1-A30E-8697-661D-5A927D0B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BBCE-F9B7-C449-070E-17BCBC0E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0CBF-EF46-4BFF-84D1-089CBF9B1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2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1A4F-061C-9A1D-B0FD-EF075C47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E8A07-2316-B7BA-8CF5-BC74654E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5159-C45A-D3AD-A3BC-C21779CE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5284-F20B-4AB1-8DE4-950B7C27818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CEF87-999D-50D8-7A9B-3AA2F1F1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7DD11-43C7-38A7-0055-0B14A1FD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0CBF-EF46-4BFF-84D1-089CBF9B1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2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9C66-FC68-6D18-8B02-F1554D3F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13F6-C567-92C4-2258-694D2480C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E68EC-BC35-D0E4-FDE6-D5A41C579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D2F51-4E18-1764-AD5E-C9248458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5284-F20B-4AB1-8DE4-950B7C27818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D33A8-000F-5C7C-F05E-CD84974F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F30EE-B5B0-E94C-9C39-4C24EF86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0CBF-EF46-4BFF-84D1-089CBF9B1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5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F758-34A4-F789-2D70-D7F3DDD1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061CC-F564-FAAB-AF67-76CFEC65D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E8693-0C5C-9313-56C0-CD8D11B06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4D0DB-1A9E-A49D-4721-989905122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D007C-8970-0083-EAC6-F0477DBB6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A902-ADFF-2507-9AB0-12CB0D17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5284-F20B-4AB1-8DE4-950B7C27818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0B06E-F897-4287-5D80-CE8E338C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1936-AD91-9C0E-021C-C7AEFD5D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0CBF-EF46-4BFF-84D1-089CBF9B1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2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A3BE-1DB9-7B7E-D647-0BD32055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2B906-DCAA-A67C-A372-DEA3F9C4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5284-F20B-4AB1-8DE4-950B7C27818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0748B-90E8-9229-276A-F6F17C4F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FED02-07E3-93C1-69B8-2603FDB2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0CBF-EF46-4BFF-84D1-089CBF9B1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1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5348B-A7C5-86EB-AFBA-3EDCA9BD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5284-F20B-4AB1-8DE4-950B7C27818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EF4B6-870B-7E65-9C74-696E7797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912B-39AA-674A-9BD3-355E5210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0CBF-EF46-4BFF-84D1-089CBF9B1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8BA1-8875-5985-CB0F-4FF1FCAF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629B-350B-C493-2656-1289791B9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D7473-3861-D395-D7EE-E53F1CF62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032-180F-DAF3-60B5-E6593115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5284-F20B-4AB1-8DE4-950B7C27818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2F09-DB22-2386-1F79-362E9535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9B68F-70D8-3B55-62B8-C1FAD998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0CBF-EF46-4BFF-84D1-089CBF9B1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0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C876-3A46-DE97-60CE-F214E6A2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41FFC-4E04-7F2F-B986-F3813D564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22AB4-9CAD-2D68-3DCC-CA2D0F30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762C9-4728-14A2-9E99-23A806B9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5284-F20B-4AB1-8DE4-950B7C27818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928EA-7AC2-0427-3388-B851EDE7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25E12-2704-79AE-306B-F9D5F1A6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0CBF-EF46-4BFF-84D1-089CBF9B1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21B0C-6D5F-5418-27AA-BF23888D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CE78-9882-3E76-1986-C1AE0314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2817-0F5D-AAAF-76EA-B2455DBC4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5284-F20B-4AB1-8DE4-950B7C27818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7383-CD1C-2B37-FD62-C890E87A2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54A6-E46F-B4CF-A747-321BDAF4E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B0CBF-EF46-4BFF-84D1-089CBF9B1370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EFC956-7751-518A-A67E-1708B000B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246" y="6356350"/>
            <a:ext cx="1477108" cy="3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01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685B-0798-3FC3-FA7B-F7FB1A5D5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FYP 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E3A93-E2A5-7407-1117-C2A6F5F2D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Fleet Management of Autonomous Vehicles</a:t>
            </a:r>
          </a:p>
          <a:p>
            <a:r>
              <a:rPr lang="en-GB" dirty="0"/>
              <a:t>06/04/2023</a:t>
            </a:r>
          </a:p>
          <a:p>
            <a:r>
              <a:rPr lang="en-GB" dirty="0"/>
              <a:t>Ericsson Wong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20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128C-4A36-38E1-0DF1-FD3BC2BD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this week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FFE8-1CA6-AAC5-9167-15622932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Separated the simulation from control module</a:t>
            </a:r>
          </a:p>
          <a:p>
            <a:r>
              <a:rPr lang="en-GB" dirty="0"/>
              <a:t>Managed to get the </a:t>
            </a:r>
            <a:r>
              <a:rPr lang="en-GB" dirty="0" err="1"/>
              <a:t>duckiebots</a:t>
            </a:r>
            <a:r>
              <a:rPr lang="en-GB" dirty="0"/>
              <a:t> to run, some issues regarding queueing in junctions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25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09A4-3229-B122-A4A5-4D7539F2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next week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8BE2-19F1-3098-6827-E2EC9AB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code for obstacle detection and path planning while </a:t>
            </a:r>
            <a:r>
              <a:rPr lang="en-GB" dirty="0" err="1"/>
              <a:t>duckiebots</a:t>
            </a:r>
            <a:r>
              <a:rPr lang="en-GB" dirty="0"/>
              <a:t> are unavailable.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73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FYP Progress Meeting</vt:lpstr>
      <vt:lpstr>Progress this week </vt:lpstr>
      <vt:lpstr>Plan for next week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Progress Meeting</dc:title>
  <dc:creator>Wong, Ching</dc:creator>
  <cp:lastModifiedBy>Wong, Ching</cp:lastModifiedBy>
  <cp:revision>1</cp:revision>
  <dcterms:created xsi:type="dcterms:W3CDTF">2023-04-05T15:59:59Z</dcterms:created>
  <dcterms:modified xsi:type="dcterms:W3CDTF">2023-04-05T16:01:19Z</dcterms:modified>
</cp:coreProperties>
</file>