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0" r:id="rId6"/>
    <p:sldId id="261" r:id="rId7"/>
    <p:sldId id="259" r:id="rId8"/>
    <p:sldId id="265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BC7D-AE04-4FF3-9767-31BE7A0CB824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A224-3978-430D-9CCB-B433E06FF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Control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Based on APM flight logs from 15-11-08 </a:t>
            </a:r>
            <a:r>
              <a:rPr lang="sv-SE" smtClean="0"/>
              <a:t>and 15-11-09 test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8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Improve tuning of pitch rate and yaw rate controllers to eliminate steady state error.</a:t>
            </a:r>
          </a:p>
          <a:p>
            <a:r>
              <a:rPr lang="sv-SE" dirty="0" smtClean="0"/>
              <a:t>Perform HIL and SIL simulations with the parameters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8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Pitch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9063"/>
            <a:ext cx="10515600" cy="33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Yaw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1342"/>
            <a:ext cx="10515600" cy="33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9195"/>
            <a:ext cx="10515600" cy="32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Pitch Rate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6416"/>
            <a:ext cx="10515600" cy="35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Yaw 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1730"/>
            <a:ext cx="10515600" cy="35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Roll Rate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4456"/>
            <a:ext cx="10515600" cy="35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Current Control Tuning </a:t>
            </a:r>
            <a:r>
              <a:rPr lang="sv-SE" dirty="0"/>
              <a:t>P</a:t>
            </a:r>
            <a:r>
              <a:rPr lang="sv-SE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19" y="2595561"/>
            <a:ext cx="300037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5" y="1854200"/>
            <a:ext cx="3000375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0" y="2662236"/>
            <a:ext cx="302895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10" y="3387722"/>
            <a:ext cx="300037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59" y="4067173"/>
            <a:ext cx="3038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59" y="4414837"/>
            <a:ext cx="3000375" cy="161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2294" y="1825625"/>
            <a:ext cx="3000375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2769" y="3756598"/>
            <a:ext cx="30099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Possible causes of Steady State Errors Despite Integral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Error caused by actuators windup effect.</a:t>
            </a:r>
          </a:p>
          <a:p>
            <a:r>
              <a:rPr lang="sv-SE" dirty="0" smtClean="0"/>
              <a:t>Integral time is too short.</a:t>
            </a:r>
          </a:p>
          <a:p>
            <a:r>
              <a:rPr lang="sv-SE" dirty="0" smtClean="0"/>
              <a:t>Hardware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77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Control Analysis</vt:lpstr>
      <vt:lpstr>Pitch</vt:lpstr>
      <vt:lpstr>Yaw</vt:lpstr>
      <vt:lpstr>Roll</vt:lpstr>
      <vt:lpstr>Pitch Rate</vt:lpstr>
      <vt:lpstr>Yaw Rate</vt:lpstr>
      <vt:lpstr>Roll Rate</vt:lpstr>
      <vt:lpstr>Current Control Tuning Parameters</vt:lpstr>
      <vt:lpstr>Possible causes of Steady State Errors Despite Integral Action</vt:lpstr>
      <vt:lpstr>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de Arimatea</dc:creator>
  <cp:lastModifiedBy>José de Arimatea</cp:lastModifiedBy>
  <cp:revision>14</cp:revision>
  <dcterms:created xsi:type="dcterms:W3CDTF">2015-11-09T16:52:53Z</dcterms:created>
  <dcterms:modified xsi:type="dcterms:W3CDTF">2015-11-10T05:53:02Z</dcterms:modified>
</cp:coreProperties>
</file>