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8" r:id="rId3"/>
    <p:sldId id="267" r:id="rId4"/>
    <p:sldId id="263" r:id="rId5"/>
    <p:sldId id="265" r:id="rId6"/>
    <p:sldId id="264" r:id="rId7"/>
    <p:sldId id="261" r:id="rId8"/>
    <p:sldId id="262" r:id="rId9"/>
    <p:sldId id="271" r:id="rId10"/>
    <p:sldId id="270" r:id="rId11"/>
    <p:sldId id="269" r:id="rId12"/>
    <p:sldId id="277" r:id="rId13"/>
    <p:sldId id="278" r:id="rId14"/>
    <p:sldId id="274" r:id="rId15"/>
    <p:sldId id="275" r:id="rId16"/>
    <p:sldId id="266" r:id="rId17"/>
    <p:sldId id="272" r:id="rId18"/>
    <p:sldId id="273" r:id="rId19"/>
    <p:sldId id="25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333-15B0-4C16-B61E-D7EAED007CF9}" type="datetimeFigureOut">
              <a:rPr lang="en-US" smtClean="0"/>
              <a:t>2015-09-21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2C4333-15B0-4C16-B61E-D7EAED007CF9}" type="datetimeFigureOut">
              <a:rPr lang="en-US" smtClean="0"/>
              <a:t>2015-09-20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DCE177-BA47-49D7-9F93-0F639966B9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Flying Access Points Platform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Mobile phone as a platform </a:t>
            </a:r>
            <a:r>
              <a:rPr lang="sv-SE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Overview: Software</a:t>
            </a:r>
            <a:endParaRPr lang="en-US" dirty="0"/>
          </a:p>
        </p:txBody>
      </p:sp>
      <p:pic>
        <p:nvPicPr>
          <p:cNvPr id="7172" name="Picture 4" descr="http://www.canon-europe.com/images/Android-logo_tcm13-12326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2140395"/>
            <a:ext cx="1127760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screenshots.en.sftcdn.net/en/scrn/69671000/69671132/cyanogenmod-installer-04-535x5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6" y="1934655"/>
            <a:ext cx="888555" cy="8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080260" y="2045970"/>
            <a:ext cx="57150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 descr="https://store.arduino.cc/includes/images/stickers_logo_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17" y="1884997"/>
            <a:ext cx="24574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theguitarsource.co.uk/codecanyon_images/studio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1934655"/>
            <a:ext cx="2697480" cy="20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7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 Libraries that do the things we need</a:t>
            </a:r>
            <a:endParaRPr lang="en-US" dirty="0"/>
          </a:p>
        </p:txBody>
      </p:sp>
      <p:pic>
        <p:nvPicPr>
          <p:cNvPr id="9218" name="Picture 2" descr="http://i.utdstc.com/icons/256/wifi-manager-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434676" cy="143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630" y="2068830"/>
            <a:ext cx="740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android.net.wifi.WifiManager</a:t>
            </a:r>
            <a:endParaRPr lang="en-US" dirty="0" smtClean="0"/>
          </a:p>
          <a:p>
            <a:r>
              <a:rPr lang="en-US" dirty="0" smtClean="0"/>
              <a:t>http://developer.android.com/reference/android/net/wifi/WifiManager.html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4630" y="4457700"/>
            <a:ext cx="869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android.hardware.usb</a:t>
            </a:r>
            <a:endParaRPr lang="en-US" dirty="0" smtClean="0"/>
          </a:p>
          <a:p>
            <a:r>
              <a:rPr lang="en-US" dirty="0" smtClean="0"/>
              <a:t>https://developer.android.com/reference/android/hardware/usb/package-summary.html</a:t>
            </a:r>
            <a:endParaRPr lang="en-US" dirty="0"/>
          </a:p>
        </p:txBody>
      </p:sp>
      <p:pic>
        <p:nvPicPr>
          <p:cNvPr id="9222" name="Picture 6" descr="http://poderesunidos.files.wordpress.com/2010/03/img_3160_usb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00" y="3826727"/>
            <a:ext cx="1067435" cy="14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62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 USB: Manifest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07521"/>
            <a:ext cx="9986708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&lt;manifest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android.hardware.usb.host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&lt;uses-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android:minSdkVersion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&lt;application&gt;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&lt;intent-filter&gt;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android.hardware.usb.action.USB_DEVICE_ATTACHED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&lt;/intent-filter&gt;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&lt;meta-data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android.hardware.usb.action.USB_DEVICE_ATTACHED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android:resource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"@xml/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device_filter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&lt;/activity&gt;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&lt;/application&gt;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&lt;/manifest&gt;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0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 Wifi: Manifest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77614"/>
            <a:ext cx="8303555" cy="18222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&lt;manifest 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="http://schemas.android.com/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package="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com.example.sairamkrishna.myapplication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&lt;uses-permission 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android.permission.ACCESS_WIFI_STATE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&lt;uses-permission 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android.permission.CHANGE_WIFI_STATE</a:t>
            </a: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altLang="en-US" sz="16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2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Copy-pasted </a:t>
            </a:r>
            <a:r>
              <a:rPr lang="sv-SE" dirty="0"/>
              <a:t>e</a:t>
            </a:r>
            <a:r>
              <a:rPr lang="sv-SE" dirty="0" smtClean="0"/>
              <a:t>xample of WifiManager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0150" y="1657350"/>
            <a:ext cx="99555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android.content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android.net.wifi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java.lang.reflect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//check whether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hotspot on or off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isApOn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(Context context)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context.getSystemService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context.WIFI_SERVICE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try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Method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wifimanager.getClass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getDeclaredMethod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isWifiApEnabled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method.setAccessible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(Boolean)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method.invoke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catch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ignored) {}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9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0155" y="731520"/>
            <a:ext cx="995553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toggle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hotspot on or off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configApState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(Context context)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context.getSystemService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context.WIFI_SERVICE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WifiConfiguration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wificonfiguration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try {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on, turn it off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isApOn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(context)) {        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wifimanager.setWifiEnabled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        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Method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wifimanager.getClass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getMethod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setWifiApEnabled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WifiConfiguration.class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boolean.class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method.invoke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wifimanager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wificonfiguration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!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isApOn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(context));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catch (Exception e)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e.printStackTrace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// end of class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Motorola Moto G (Gen 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81677"/>
              </p:ext>
            </p:extLst>
          </p:nvPr>
        </p:nvGraphicFramePr>
        <p:xfrm>
          <a:off x="1097280" y="1845734"/>
          <a:ext cx="7898130" cy="44745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49065"/>
                <a:gridCol w="3949065"/>
              </a:tblGrid>
              <a:tr h="431242">
                <a:tc>
                  <a:txBody>
                    <a:bodyPr/>
                    <a:lstStyle/>
                    <a:p>
                      <a:r>
                        <a:rPr lang="sv-SE" sz="1400" b="0" dirty="0" smtClean="0"/>
                        <a:t>Approximate</a:t>
                      </a:r>
                      <a:r>
                        <a:rPr lang="sv-SE" sz="1400" b="0" baseline="0" dirty="0" smtClean="0"/>
                        <a:t> </a:t>
                      </a:r>
                      <a:r>
                        <a:rPr lang="sv-SE" sz="1400" b="0" dirty="0" smtClean="0"/>
                        <a:t>Price</a:t>
                      </a:r>
                      <a:r>
                        <a:rPr lang="sv-SE" sz="1400" b="0" baseline="0" dirty="0" smtClean="0"/>
                        <a:t> (SEK)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dirty="0" smtClean="0"/>
                        <a:t>2500 sek</a:t>
                      </a:r>
                      <a:endParaRPr lang="en-US" sz="1400" b="0" dirty="0"/>
                    </a:p>
                  </a:txBody>
                  <a:tcPr/>
                </a:tc>
              </a:tr>
              <a:tr h="5064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Dimensions</a:t>
                      </a:r>
                      <a:r>
                        <a:rPr lang="sv-SE" sz="1400" baseline="0" dirty="0" smtClean="0"/>
                        <a:t> (mm)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142.10 x 72.40 x 11.60 mm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Weight (gr)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155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Battery capacity (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2470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Qualcomm Snapdragon 410 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GB, 1 GB RAM</a:t>
                      </a:r>
                      <a:r>
                        <a:rPr lang="nn-NO" sz="1400" dirty="0" smtClean="0"/>
                        <a:t/>
                      </a:r>
                      <a:br>
                        <a:rPr lang="nn-NO" sz="1400" dirty="0" smtClean="0"/>
                      </a:br>
                      <a:r>
                        <a:rPr lang="nn-N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GB, 2 GB RAM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Bands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 dirty="0" smtClean="0"/>
                        <a:t>LTE band 1(2100), 3(1800), 7(2600), 8(900), 20(800) - XT1541</a:t>
                      </a:r>
                    </a:p>
                    <a:p>
                      <a:r>
                        <a:rPr lang="de-DE" sz="700" dirty="0" smtClean="0"/>
                        <a:t>LTE band 2(1900), 4(1700/2100), 5(850), 7(2600), 12(700), 17(700) - XT1540</a:t>
                      </a:r>
                    </a:p>
                    <a:p>
                      <a:r>
                        <a:rPr lang="de-DE" sz="700" dirty="0" smtClean="0"/>
                        <a:t>LTE band 2(1900), 4(1700/2100), 5(850), 12(700), 17(700), 25(1900), 26(850), 41(2500) - XT1548</a:t>
                      </a:r>
                      <a:endParaRPr lang="en-US" sz="7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LTE Cat4 150/50 Mbps</a:t>
                      </a:r>
                      <a:endParaRPr lang="en-US" sz="12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802.11 b/g/n, hotspot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 descr="Motorola Moto G (3rd gen)&#10;MOR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95" y="2027872"/>
            <a:ext cx="1524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5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Asus Zenfone 2 ZE551ML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0218"/>
              </p:ext>
            </p:extLst>
          </p:nvPr>
        </p:nvGraphicFramePr>
        <p:xfrm>
          <a:off x="1108710" y="1737360"/>
          <a:ext cx="7898130" cy="45004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49065"/>
                <a:gridCol w="3949065"/>
              </a:tblGrid>
              <a:tr h="431242">
                <a:tc>
                  <a:txBody>
                    <a:bodyPr/>
                    <a:lstStyle/>
                    <a:p>
                      <a:r>
                        <a:rPr lang="sv-SE" sz="1400" b="0" dirty="0" smtClean="0"/>
                        <a:t>Approximate Price</a:t>
                      </a:r>
                      <a:r>
                        <a:rPr lang="sv-SE" sz="1400" b="0" baseline="0" dirty="0" smtClean="0"/>
                        <a:t> (SEK)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2726</a:t>
                      </a:r>
                      <a:endParaRPr lang="en-US" sz="1400" b="0" dirty="0"/>
                    </a:p>
                  </a:txBody>
                  <a:tcPr/>
                </a:tc>
              </a:tr>
              <a:tr h="5064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Dimensions</a:t>
                      </a:r>
                      <a:r>
                        <a:rPr lang="sv-SE" sz="1400" baseline="0" dirty="0" smtClean="0"/>
                        <a:t> (mm)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152.5 x 77.2 x 10.9 </a:t>
                      </a:r>
                      <a:r>
                        <a:rPr lang="en-US" sz="1400" dirty="0" smtClean="0"/>
                        <a:t>mm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Weight (gr)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Battery capacity (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Atom Z3580 (4 GB RAM model)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Atom Z3560 (2 GB RAM model) 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PowerVR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G6430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16/32/64 GB, 2/4 GB RAM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Bands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600" dirty="0" smtClean="0"/>
                        <a:t>LTE band 1(2100), 2(1900), 3(1800), 4(1700/2100), 5(850), 8(900), 28(700) - Taiwan</a:t>
                      </a:r>
                    </a:p>
                    <a:p>
                      <a:r>
                        <a:rPr lang="sv-SE" sz="600" dirty="0" smtClean="0"/>
                        <a:t>LTE band 1(2100), 2(1900), 3(1800), 4(1700/2100), 5(850), 7(2600), 8(900), 20(800) - Global</a:t>
                      </a:r>
                    </a:p>
                    <a:p>
                      <a:r>
                        <a:rPr lang="sv-SE" sz="600" dirty="0" smtClean="0"/>
                        <a:t>LTE band 1(2100), 2(1900), 3(1800), 4(1700/2100), 5(850), 7(2600), 8(900), 17(700), 20(800) - US</a:t>
                      </a:r>
                    </a:p>
                    <a:p>
                      <a:r>
                        <a:rPr lang="sv-SE" sz="600" dirty="0" smtClean="0"/>
                        <a:t>LTE band 1(2100), 3(1800), 38(2600), 39(1900), 40(2300), 41(2500) - China &amp; India</a:t>
                      </a:r>
                      <a:endParaRPr lang="en-US" sz="6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LTE Cat4 150/50 Mbps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802.11 a/b/g/n/ac, Wi-Fi Direct, hotspot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 descr="Asus Zenfone 2 ZE551ML&#10;MOR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0" y="2187892"/>
            <a:ext cx="1524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1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Sony Xperia M2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88598"/>
              </p:ext>
            </p:extLst>
          </p:nvPr>
        </p:nvGraphicFramePr>
        <p:xfrm>
          <a:off x="1108710" y="1737360"/>
          <a:ext cx="7898130" cy="47748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49065"/>
                <a:gridCol w="3949065"/>
              </a:tblGrid>
              <a:tr h="431242">
                <a:tc>
                  <a:txBody>
                    <a:bodyPr/>
                    <a:lstStyle/>
                    <a:p>
                      <a:r>
                        <a:rPr lang="sv-SE" sz="1400" b="0" dirty="0" smtClean="0"/>
                        <a:t>Approximate Price</a:t>
                      </a:r>
                      <a:r>
                        <a:rPr lang="sv-SE" sz="1400" b="0" baseline="0" dirty="0" smtClean="0"/>
                        <a:t> (SEK)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1621.68</a:t>
                      </a:r>
                      <a:endParaRPr lang="en-US" sz="1400" b="0" dirty="0"/>
                    </a:p>
                  </a:txBody>
                  <a:tcPr/>
                </a:tc>
              </a:tr>
              <a:tr h="5064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Dimensions</a:t>
                      </a:r>
                      <a:r>
                        <a:rPr lang="sv-SE" sz="1400" baseline="0" dirty="0" smtClean="0"/>
                        <a:t> (mm)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139.7 x 71.1 x 8.6 mm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Weight (gr)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 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Battery capacity (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 </a:t>
                      </a:r>
                      <a:r>
                        <a:rPr 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Chipset &amp; CPU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Qualcomm MSM8926 Snapdragon 400 (D2303, D2306)</a:t>
                      </a:r>
                      <a:b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Cortex-A7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GPU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Adreno 306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GB, 1 GB RAM</a:t>
                      </a:r>
                      <a:endParaRPr lang="en-US" sz="140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Bands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LTE band 1(2100), 3(1800), 5(850), 7(2600), 8(900), 20(800) - D2303</a:t>
                      </a:r>
                    </a:p>
                    <a:p>
                      <a:r>
                        <a:rPr lang="de-DE" sz="1050" dirty="0" smtClean="0"/>
                        <a:t>LTE band 2(1900), 4(1700/2100), 7(2600), 17(700) - D2306</a:t>
                      </a:r>
                      <a:endParaRPr lang="en-US" sz="105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LTE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LTE Cat4 150/50 Mbps</a:t>
                      </a:r>
                      <a:endParaRPr lang="en-US" sz="1050" dirty="0"/>
                    </a:p>
                  </a:txBody>
                  <a:tcPr/>
                </a:tc>
              </a:tr>
              <a:tr h="43124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802.11 a/b/g/n, dual-band, Wi-Fi Direct, DLNA, hotspot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 descr="Sony Xperia M2&#10;MOR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40" y="1970722"/>
            <a:ext cx="1524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0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70C0"/>
                </a:solidFill>
              </a:rPr>
              <a:t>Pros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Integrated components: Less prone to failure, simpler debugging.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Durable and easily replaceable.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Battery efficient.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Lightweight.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Powerful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800" dirty="0" smtClean="0"/>
              <a:t>Easier Workflow.*</a:t>
            </a:r>
          </a:p>
          <a:p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</a:t>
            </a:r>
            <a:endParaRPr lang="en-US" dirty="0"/>
          </a:p>
        </p:txBody>
      </p:sp>
      <p:pic>
        <p:nvPicPr>
          <p:cNvPr id="6146" name="Picture 2" descr="http://www.wired.com/images_blogs/gadgetlab/2010/03/_mg_90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05990"/>
            <a:ext cx="4315301" cy="28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gadgetsin.com/uploads/2011/10/romo_smartphone_powered_robot_for_iphone_and_android_phone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05" y="2205990"/>
            <a:ext cx="4163159" cy="35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</a:rPr>
              <a:t>Cons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sv-SE" sz="2800" b="1" dirty="0" smtClean="0"/>
              <a:t>Lack of hardware flexibility.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sv-SE" sz="2800" dirty="0" smtClean="0"/>
              <a:t>Requires a bridge device.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sv-SE" sz="2800" dirty="0" smtClean="0"/>
              <a:t>Dealing with Android (and Android Studio/Eclipse).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sv-SE" sz="2800" dirty="0" smtClean="0"/>
              <a:t>Extra software setup overhead: Rooting the phone and getting familiar with the libraries.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image.made-in-china.com/2f0j00hjETiSPCCuoy/2-4GHz-4CH-RC-Mini-Quadcopt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34"/>
          <a:stretch/>
        </p:blipFill>
        <p:spPr bwMode="auto">
          <a:xfrm>
            <a:off x="3260968" y="3336212"/>
            <a:ext cx="4518469" cy="27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Overview: Hardware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56599" y="2045970"/>
            <a:ext cx="4745127" cy="1982152"/>
            <a:chOff x="498475" y="2286952"/>
            <a:chExt cx="7643282" cy="3192780"/>
          </a:xfrm>
        </p:grpSpPr>
        <p:pic>
          <p:nvPicPr>
            <p:cNvPr id="5124" name="Picture 4" descr="http://ak1.ostkcdn.com/images/products/8152582/8152582/Samsung-Galaxy-S3-16GB-GSM-Unlocked-Android-4.0-Cell-Phone-P1549468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" y="2286952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://griffintechnology.com/media/catalog/product/cache/1/image/1280x960/9df78eab33525d08d6e5fb8d27136e95/g/c/gc38111-usb-to-micro-usb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57" y="3006090"/>
              <a:ext cx="1980777" cy="14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800" y="2719387"/>
              <a:ext cx="1676400" cy="14192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2957" y="3984307"/>
              <a:ext cx="1828800" cy="149542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12957" y="375769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OR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4875" y="36149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+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5281" y="36262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+</a:t>
              </a:r>
              <a:endParaRPr lang="en-US" dirty="0"/>
            </a:p>
          </p:txBody>
        </p:sp>
      </p:grpSp>
      <p:sp>
        <p:nvSpPr>
          <p:cNvPr id="12" name="Down Arrow 11"/>
          <p:cNvSpPr/>
          <p:nvPr/>
        </p:nvSpPr>
        <p:spPr>
          <a:xfrm>
            <a:off x="5488951" y="3771900"/>
            <a:ext cx="664292" cy="256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458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2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771650"/>
            <a:ext cx="9201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845734"/>
            <a:ext cx="8641080" cy="44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Diagram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7450" y="1920240"/>
            <a:ext cx="6789420" cy="226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1138" y="2045571"/>
            <a:ext cx="129159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Navigation Controller</a:t>
            </a:r>
            <a:endParaRPr lang="en-US" dirty="0"/>
          </a:p>
        </p:txBody>
      </p:sp>
      <p:pic>
        <p:nvPicPr>
          <p:cNvPr id="1026" name="Picture 2" descr="https://cdn2.iconfinder.com/data/icons/gadget-linicons/100/iPhone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5" r="24526"/>
          <a:stretch/>
        </p:blipFill>
        <p:spPr bwMode="auto">
          <a:xfrm>
            <a:off x="8051127" y="1987867"/>
            <a:ext cx="1002902" cy="19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775088" y="2084418"/>
            <a:ext cx="1897380" cy="1042290"/>
            <a:chOff x="7338060" y="175317"/>
            <a:chExt cx="1897380" cy="1042290"/>
          </a:xfrm>
        </p:grpSpPr>
        <p:sp>
          <p:nvSpPr>
            <p:cNvPr id="10" name="Rectangle 9"/>
            <p:cNvSpPr/>
            <p:nvPr/>
          </p:nvSpPr>
          <p:spPr>
            <a:xfrm>
              <a:off x="8618220" y="175317"/>
              <a:ext cx="617220" cy="69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CPU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38060" y="175473"/>
              <a:ext cx="6400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USB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38060" y="530855"/>
              <a:ext cx="1280160" cy="33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Pedometer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38060" y="857988"/>
              <a:ext cx="18973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LTE Access Point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38060" y="175473"/>
              <a:ext cx="1897380" cy="104213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6710" y="176873"/>
              <a:ext cx="6400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GPS</a:t>
              </a:r>
              <a:endParaRPr lang="en-US" dirty="0"/>
            </a:p>
          </p:txBody>
        </p:sp>
      </p:grpSp>
      <p:sp>
        <p:nvSpPr>
          <p:cNvPr id="1045" name="Right Arrow 1044"/>
          <p:cNvSpPr/>
          <p:nvPr/>
        </p:nvSpPr>
        <p:spPr>
          <a:xfrm rot="10800000">
            <a:off x="7681282" y="2310700"/>
            <a:ext cx="351392" cy="521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/>
          <p:cNvSpPr/>
          <p:nvPr/>
        </p:nvSpPr>
        <p:spPr>
          <a:xfrm>
            <a:off x="4297107" y="2095848"/>
            <a:ext cx="855781" cy="32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µUSB-PA5</a:t>
            </a:r>
            <a:endParaRPr lang="en-US" sz="1200" dirty="0"/>
          </a:p>
        </p:txBody>
      </p:sp>
      <p:cxnSp>
        <p:nvCxnSpPr>
          <p:cNvPr id="1052" name="Straight Arrow Connector 1051"/>
          <p:cNvCxnSpPr>
            <a:stCxn id="8" idx="1"/>
            <a:endCxn id="1046" idx="3"/>
          </p:cNvCxnSpPr>
          <p:nvPr/>
        </p:nvCxnSpPr>
        <p:spPr>
          <a:xfrm flipH="1" flipV="1">
            <a:off x="5152888" y="2260205"/>
            <a:ext cx="622200" cy="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/>
          <p:cNvSpPr txBox="1"/>
          <p:nvPr/>
        </p:nvSpPr>
        <p:spPr>
          <a:xfrm>
            <a:off x="5160900" y="232735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USB</a:t>
            </a:r>
            <a:endParaRPr lang="en-US" sz="1200" dirty="0"/>
          </a:p>
        </p:txBody>
      </p:sp>
      <p:cxnSp>
        <p:nvCxnSpPr>
          <p:cNvPr id="1055" name="Straight Arrow Connector 1054"/>
          <p:cNvCxnSpPr>
            <a:stCxn id="1046" idx="1"/>
          </p:cNvCxnSpPr>
          <p:nvPr/>
        </p:nvCxnSpPr>
        <p:spPr>
          <a:xfrm flipH="1">
            <a:off x="3872728" y="2260205"/>
            <a:ext cx="42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/>
          <p:cNvSpPr txBox="1"/>
          <p:nvPr/>
        </p:nvSpPr>
        <p:spPr>
          <a:xfrm>
            <a:off x="3826578" y="2385537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Serial UART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61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Diagram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7450" y="1920240"/>
            <a:ext cx="6789420" cy="226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1138" y="2045571"/>
            <a:ext cx="129159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Navigation Controller</a:t>
            </a:r>
            <a:endParaRPr lang="en-US" dirty="0"/>
          </a:p>
        </p:txBody>
      </p:sp>
      <p:pic>
        <p:nvPicPr>
          <p:cNvPr id="1026" name="Picture 2" descr="https://cdn2.iconfinder.com/data/icons/gadget-linicons/100/iPhone-51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5" r="24526"/>
          <a:stretch/>
        </p:blipFill>
        <p:spPr bwMode="auto">
          <a:xfrm>
            <a:off x="8051127" y="1987867"/>
            <a:ext cx="1002902" cy="19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775088" y="2084418"/>
            <a:ext cx="1897380" cy="1042290"/>
            <a:chOff x="7338060" y="175317"/>
            <a:chExt cx="1897380" cy="1042290"/>
          </a:xfrm>
        </p:grpSpPr>
        <p:sp>
          <p:nvSpPr>
            <p:cNvPr id="10" name="Rectangle 9"/>
            <p:cNvSpPr/>
            <p:nvPr/>
          </p:nvSpPr>
          <p:spPr>
            <a:xfrm>
              <a:off x="8618220" y="175317"/>
              <a:ext cx="617220" cy="69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CPU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38060" y="175473"/>
              <a:ext cx="6400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USB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38060" y="530855"/>
              <a:ext cx="1280160" cy="33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Pedometer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38060" y="857988"/>
              <a:ext cx="18973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LTE Access Point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38060" y="175473"/>
              <a:ext cx="1897380" cy="104213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6710" y="176873"/>
              <a:ext cx="640080" cy="359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GPS</a:t>
              </a:r>
              <a:endParaRPr lang="en-US" dirty="0"/>
            </a:p>
          </p:txBody>
        </p:sp>
      </p:grpSp>
      <p:sp>
        <p:nvSpPr>
          <p:cNvPr id="1045" name="Right Arrow 1044"/>
          <p:cNvSpPr/>
          <p:nvPr/>
        </p:nvSpPr>
        <p:spPr>
          <a:xfrm rot="10800000">
            <a:off x="7681282" y="2310700"/>
            <a:ext cx="351392" cy="521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/>
          <p:cNvSpPr/>
          <p:nvPr/>
        </p:nvSpPr>
        <p:spPr>
          <a:xfrm>
            <a:off x="4297107" y="2095848"/>
            <a:ext cx="855781" cy="32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Arduino </a:t>
            </a:r>
            <a:r>
              <a:rPr lang="en-US" sz="1200" dirty="0" smtClean="0"/>
              <a:t>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53" name="TextBox 1052"/>
          <p:cNvSpPr txBox="1"/>
          <p:nvPr/>
        </p:nvSpPr>
        <p:spPr>
          <a:xfrm>
            <a:off x="5160900" y="232735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USB</a:t>
            </a:r>
            <a:endParaRPr lang="en-US" sz="1200" dirty="0"/>
          </a:p>
        </p:txBody>
      </p:sp>
      <p:cxnSp>
        <p:nvCxnSpPr>
          <p:cNvPr id="1055" name="Straight Arrow Connector 1054"/>
          <p:cNvCxnSpPr>
            <a:stCxn id="1046" idx="1"/>
          </p:cNvCxnSpPr>
          <p:nvPr/>
        </p:nvCxnSpPr>
        <p:spPr>
          <a:xfrm flipH="1">
            <a:off x="3872728" y="2260205"/>
            <a:ext cx="42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/>
          <p:cNvSpPr txBox="1"/>
          <p:nvPr/>
        </p:nvSpPr>
        <p:spPr>
          <a:xfrm>
            <a:off x="3826578" y="2305527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PWM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146294" y="3075734"/>
            <a:ext cx="1166881" cy="76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Other hardware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46" idx="3"/>
          </p:cNvCxnSpPr>
          <p:nvPr/>
        </p:nvCxnSpPr>
        <p:spPr>
          <a:xfrm>
            <a:off x="5152888" y="2260205"/>
            <a:ext cx="622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6" idx="2"/>
            <a:endCxn id="7" idx="0"/>
          </p:cNvCxnSpPr>
          <p:nvPr/>
        </p:nvCxnSpPr>
        <p:spPr>
          <a:xfrm>
            <a:off x="4724998" y="2424562"/>
            <a:ext cx="4737" cy="651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6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Yes!, Android+Arduino </a:t>
            </a:r>
            <a:br>
              <a:rPr lang="sv-SE" dirty="0" smtClean="0"/>
            </a:br>
            <a:r>
              <a:rPr lang="sv-SE" dirty="0" smtClean="0"/>
              <a:t>has been done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icture of Program your Arduino with an Android devic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05" y="2057188"/>
            <a:ext cx="5905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8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</TotalTime>
  <Words>735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Retrospect</vt:lpstr>
      <vt:lpstr>Flying Access Points Platform Proposal</vt:lpstr>
      <vt:lpstr>Overview</vt:lpstr>
      <vt:lpstr>Overview: Hardware</vt:lpstr>
      <vt:lpstr>Interface Options</vt:lpstr>
      <vt:lpstr>Interface Options</vt:lpstr>
      <vt:lpstr>Interface Options</vt:lpstr>
      <vt:lpstr>Diagram 1</vt:lpstr>
      <vt:lpstr>Diagram 2</vt:lpstr>
      <vt:lpstr>Yes!, Android+Arduino  has been done before</vt:lpstr>
      <vt:lpstr>Overview: Software</vt:lpstr>
      <vt:lpstr>Android Libraries that do the things we need</vt:lpstr>
      <vt:lpstr>Android USB: Manifest</vt:lpstr>
      <vt:lpstr>Android Wifi: Manifest</vt:lpstr>
      <vt:lpstr>Copy-pasted example of WifiManager</vt:lpstr>
      <vt:lpstr>PowerPoint Presentation</vt:lpstr>
      <vt:lpstr>Motorola Moto G (Gen 3)</vt:lpstr>
      <vt:lpstr>Asus Zenfone 2 ZE551ML</vt:lpstr>
      <vt:lpstr>Sony Xperia M2</vt:lpstr>
      <vt:lpstr>Pros</vt:lpstr>
      <vt:lpstr>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Access Points Platform Proposal: Mobile phone platform route</dc:title>
  <dc:creator>José de Arimatea</dc:creator>
  <cp:lastModifiedBy>José de Arimatea</cp:lastModifiedBy>
  <cp:revision>23</cp:revision>
  <dcterms:created xsi:type="dcterms:W3CDTF">2015-09-20T21:56:04Z</dcterms:created>
  <dcterms:modified xsi:type="dcterms:W3CDTF">2015-09-21T10:10:34Z</dcterms:modified>
</cp:coreProperties>
</file>