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2" r:id="rId2"/>
    <p:sldId id="509" r:id="rId3"/>
    <p:sldId id="513" r:id="rId4"/>
    <p:sldId id="514" r:id="rId5"/>
    <p:sldId id="515" r:id="rId6"/>
    <p:sldId id="512" r:id="rId7"/>
    <p:sldId id="511" r:id="rId8"/>
  </p:sldIdLst>
  <p:sldSz cx="13004800" cy="975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FFFFFF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2A9A618-2273-441D-9520-439F4AD3339A}">
          <p14:sldIdLst>
            <p14:sldId id="332"/>
            <p14:sldId id="509"/>
            <p14:sldId id="513"/>
            <p14:sldId id="514"/>
            <p14:sldId id="515"/>
            <p14:sldId id="512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>
          <p15:clr>
            <a:srgbClr val="A4A3A4"/>
          </p15:clr>
        </p15:guide>
        <p15:guide id="2" pos="12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40491-26AF-4F59-8FB9-BD259AE080B8}" v="3" dt="2018-12-03T11:16:16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1773" autoAdjust="0"/>
  </p:normalViewPr>
  <p:slideViewPr>
    <p:cSldViewPr>
      <p:cViewPr varScale="1">
        <p:scale>
          <a:sx n="56" d="100"/>
          <a:sy n="56" d="100"/>
        </p:scale>
        <p:origin x="1541" y="43"/>
      </p:cViewPr>
      <p:guideLst>
        <p:guide orient="horz" pos="528"/>
        <p:guide pos="12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Svedberg Pettersson" userId="31072ad5-19a4-4d0b-a74a-0948e9a24c68" providerId="ADAL" clId="{E75B20B0-C112-48CE-A418-6CD6CD4CF9B1}"/>
    <pc:docChg chg="custSel addSld modSld">
      <pc:chgData name="Erik Svedberg Pettersson" userId="31072ad5-19a4-4d0b-a74a-0948e9a24c68" providerId="ADAL" clId="{E75B20B0-C112-48CE-A418-6CD6CD4CF9B1}" dt="2018-12-03T11:20:20.862" v="333" actId="20577"/>
      <pc:docMkLst>
        <pc:docMk/>
      </pc:docMkLst>
      <pc:sldChg chg="addSp delSp modSp">
        <pc:chgData name="Erik Svedberg Pettersson" userId="31072ad5-19a4-4d0b-a74a-0948e9a24c68" providerId="ADAL" clId="{E75B20B0-C112-48CE-A418-6CD6CD4CF9B1}" dt="2018-12-03T11:09:05.067" v="91" actId="1076"/>
        <pc:sldMkLst>
          <pc:docMk/>
          <pc:sldMk cId="4244030477" sldId="511"/>
        </pc:sldMkLst>
        <pc:spChg chg="del mod">
          <ac:chgData name="Erik Svedberg Pettersson" userId="31072ad5-19a4-4d0b-a74a-0948e9a24c68" providerId="ADAL" clId="{E75B20B0-C112-48CE-A418-6CD6CD4CF9B1}" dt="2018-12-03T11:07:33.723" v="79" actId="478"/>
          <ac:spMkLst>
            <pc:docMk/>
            <pc:sldMk cId="4244030477" sldId="511"/>
            <ac:spMk id="2" creationId="{9C703BF0-10E3-4C80-9174-56E627804D0F}"/>
          </ac:spMkLst>
        </pc:spChg>
        <pc:spChg chg="mod">
          <ac:chgData name="Erik Svedberg Pettersson" userId="31072ad5-19a4-4d0b-a74a-0948e9a24c68" providerId="ADAL" clId="{E75B20B0-C112-48CE-A418-6CD6CD4CF9B1}" dt="2018-12-03T11:08:41.142" v="87" actId="20577"/>
          <ac:spMkLst>
            <pc:docMk/>
            <pc:sldMk cId="4244030477" sldId="511"/>
            <ac:spMk id="6" creationId="{1A197D63-4877-4F75-B343-D2E4FFC7142C}"/>
          </ac:spMkLst>
        </pc:spChg>
        <pc:picChg chg="add del mod">
          <ac:chgData name="Erik Svedberg Pettersson" userId="31072ad5-19a4-4d0b-a74a-0948e9a24c68" providerId="ADAL" clId="{E75B20B0-C112-48CE-A418-6CD6CD4CF9B1}" dt="2018-12-03T11:08:32.644" v="81" actId="478"/>
          <ac:picMkLst>
            <pc:docMk/>
            <pc:sldMk cId="4244030477" sldId="511"/>
            <ac:picMk id="4" creationId="{7D2704C5-3EA8-47C1-91D4-B3613F31FE64}"/>
          </ac:picMkLst>
        </pc:picChg>
        <pc:picChg chg="add mod">
          <ac:chgData name="Erik Svedberg Pettersson" userId="31072ad5-19a4-4d0b-a74a-0948e9a24c68" providerId="ADAL" clId="{E75B20B0-C112-48CE-A418-6CD6CD4CF9B1}" dt="2018-12-03T11:09:05.067" v="91" actId="1076"/>
          <ac:picMkLst>
            <pc:docMk/>
            <pc:sldMk cId="4244030477" sldId="511"/>
            <ac:picMk id="7" creationId="{C1137B07-13E7-4F1F-A107-21EC75F5DA23}"/>
          </ac:picMkLst>
        </pc:picChg>
      </pc:sldChg>
      <pc:sldChg chg="modSp add">
        <pc:chgData name="Erik Svedberg Pettersson" userId="31072ad5-19a4-4d0b-a74a-0948e9a24c68" providerId="ADAL" clId="{E75B20B0-C112-48CE-A418-6CD6CD4CF9B1}" dt="2018-12-03T11:20:20.862" v="333" actId="20577"/>
        <pc:sldMkLst>
          <pc:docMk/>
          <pc:sldMk cId="3676232651" sldId="515"/>
        </pc:sldMkLst>
        <pc:spChg chg="mod">
          <ac:chgData name="Erik Svedberg Pettersson" userId="31072ad5-19a4-4d0b-a74a-0948e9a24c68" providerId="ADAL" clId="{E75B20B0-C112-48CE-A418-6CD6CD4CF9B1}" dt="2018-12-03T11:20:20.862" v="333" actId="20577"/>
          <ac:spMkLst>
            <pc:docMk/>
            <pc:sldMk cId="3676232651" sldId="515"/>
            <ac:spMk id="2" creationId="{9C703BF0-10E3-4C80-9174-56E627804D0F}"/>
          </ac:spMkLst>
        </pc:spChg>
        <pc:spChg chg="mod">
          <ac:chgData name="Erik Svedberg Pettersson" userId="31072ad5-19a4-4d0b-a74a-0948e9a24c68" providerId="ADAL" clId="{E75B20B0-C112-48CE-A418-6CD6CD4CF9B1}" dt="2018-12-03T11:17:07.019" v="195" actId="14100"/>
          <ac:spMkLst>
            <pc:docMk/>
            <pc:sldMk cId="3676232651" sldId="515"/>
            <ac:spMk id="6" creationId="{1A197D63-4877-4F75-B343-D2E4FFC714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703ACA-C4B8-2743-8940-61878C36F806}" type="datetime1">
              <a:rPr lang="sv-SE"/>
              <a:pPr/>
              <a:t>2018-12-02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ヒラギノ角ゴ ProN W3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EB09BF-7B3C-DA43-86CB-0556A5A7DC1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2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8A83E4-4820-6743-950E-88A54B033D3A}" type="datetime1">
              <a:rPr lang="sv-SE"/>
              <a:pPr/>
              <a:t>2018-12-02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ヒラギノ角ゴ ProN W3" charset="-128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CE8C81-498F-E041-97EC-5CADCA2B590B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9854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Calibri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eaLnBrk="0" hangingPunct="0"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fld id="{455AF10A-9FE7-E444-98EB-7D58AC45A355}" type="slidenum">
              <a:rPr lang="sv-SE" sz="1200"/>
              <a:pPr eaLnBrk="1" hangingPunct="1"/>
              <a:t>1</a:t>
            </a:fld>
            <a:endParaRPr lang="sv-S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7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52"/>
          <a:stretch>
            <a:fillRect/>
          </a:stretch>
        </p:blipFill>
        <p:spPr bwMode="auto">
          <a:xfrm>
            <a:off x="0" y="3327400"/>
            <a:ext cx="406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objekt 2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800" y="3352800"/>
            <a:ext cx="35814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20726" y="1638300"/>
            <a:ext cx="83820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>
                <a:sym typeface="Gill Sans" charset="0"/>
              </a:rPr>
              <a:t>Klicka här för att ändra format</a:t>
            </a:r>
            <a:endParaRPr lang="en-US" dirty="0">
              <a:sym typeface="Gill San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20726" y="5029200"/>
            <a:ext cx="83820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>
              <a:defRPr sz="24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sv-SE">
                <a:sym typeface="Gill Sans" charset="0"/>
              </a:rPr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269774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911159" y="2590800"/>
            <a:ext cx="8382000" cy="5181600"/>
          </a:xfrm>
          <a:prstGeom prst="rect">
            <a:avLst/>
          </a:prstGeom>
        </p:spPr>
        <p:txBody>
          <a:bodyPr vert="horz"/>
          <a:lstStyle>
            <a:lvl1pPr algn="l">
              <a:spcBef>
                <a:spcPts val="800"/>
              </a:spcBef>
              <a:buClr>
                <a:schemeClr val="accent1"/>
              </a:buClr>
              <a:buFont typeface="Lucida Grande"/>
              <a:buChar char="●"/>
              <a:defRPr sz="2600" i="1" u="none">
                <a:latin typeface="Georgia"/>
                <a:cs typeface="Georgia"/>
              </a:defRPr>
            </a:lvl1pPr>
            <a:lvl2pPr algn="l">
              <a:spcBef>
                <a:spcPts val="800"/>
              </a:spcBef>
              <a:buClr>
                <a:schemeClr val="accent2"/>
              </a:buClr>
              <a:buFont typeface="Lucida Grande"/>
              <a:buChar char="●"/>
              <a:defRPr sz="2400" i="1" u="none">
                <a:latin typeface="Georgia"/>
                <a:cs typeface="Georgia"/>
              </a:defRPr>
            </a:lvl2pPr>
            <a:lvl3pPr algn="l">
              <a:spcBef>
                <a:spcPts val="800"/>
              </a:spcBef>
              <a:buClr>
                <a:schemeClr val="accent3"/>
              </a:buClr>
              <a:buFont typeface="Lucida Grande"/>
              <a:buChar char="●"/>
              <a:defRPr sz="2200" i="1" u="none">
                <a:latin typeface="Georgia"/>
                <a:cs typeface="Georgia"/>
              </a:defRPr>
            </a:lvl3pPr>
            <a:lvl4pPr algn="l">
              <a:defRPr sz="2400">
                <a:latin typeface="Georgia"/>
                <a:cs typeface="Georgia"/>
              </a:defRPr>
            </a:lvl4pPr>
            <a:lvl5pPr algn="l">
              <a:defRPr sz="2400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7819180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7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 marL="0" indent="0">
              <a:defRPr sz="2600">
                <a:latin typeface="Georgia"/>
                <a:cs typeface="Georgia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113771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1" descr="drop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781050"/>
            <a:ext cx="1525588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911159" y="933257"/>
            <a:ext cx="8382000" cy="952500"/>
          </a:xfrm>
          <a:prstGeom prst="rect">
            <a:avLst/>
          </a:prstGeom>
        </p:spPr>
        <p:txBody>
          <a:bodyPr anchor="ctr" anchorCtr="0"/>
          <a:lstStyle>
            <a:lvl1pPr>
              <a:defRPr sz="4800" u="none"/>
            </a:lvl1pPr>
          </a:lstStyle>
          <a:p>
            <a:r>
              <a:rPr lang="sv-SE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73131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470" r:id="rId1"/>
    <p:sldLayoutId id="2147486471" r:id="rId2"/>
    <p:sldLayoutId id="2147486472" r:id="rId3"/>
    <p:sldLayoutId id="2147486473" r:id="rId4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/>
          <a:ea typeface="+mj-ea"/>
          <a:cs typeface="Arial"/>
          <a:sym typeface="Gill Sans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pitchFamily="34" charset="0"/>
          <a:ea typeface="ヒラギノ角ゴ ProN W3" charset="-128"/>
          <a:cs typeface="Arial" pitchFamily="34" charset="0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/>
          <a:ea typeface="+mn-ea"/>
          <a:cs typeface="Arial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1"/>
          <p:cNvSpPr>
            <a:spLocks noGrp="1"/>
          </p:cNvSpPr>
          <p:nvPr>
            <p:ph idx="1"/>
          </p:nvPr>
        </p:nvSpPr>
        <p:spPr>
          <a:xfrm>
            <a:off x="720724" y="6316960"/>
            <a:ext cx="4394378" cy="68586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b="1" i="1">
                <a:latin typeface="Arial" charset="0"/>
                <a:ea typeface="ヒラギノ角ゴ ProN W3" charset="0"/>
              </a:rPr>
              <a:t>Group #2</a:t>
            </a:r>
            <a:endParaRPr lang="en-US" sz="2800" b="1" i="1" dirty="0">
              <a:latin typeface="Arial" charset="0"/>
              <a:ea typeface="ヒラギノ角ゴ ProN W3" charset="0"/>
            </a:endParaRPr>
          </a:p>
          <a:p>
            <a:endParaRPr lang="en-US" sz="2000" i="1" dirty="0">
              <a:latin typeface="Arial" charset="0"/>
              <a:ea typeface="ヒラギノ角ゴ ProN W3" charset="0"/>
            </a:endParaRPr>
          </a:p>
          <a:p>
            <a:endParaRPr lang="en-US" sz="2000" dirty="0">
              <a:latin typeface="Arial" charset="0"/>
              <a:ea typeface="ヒラギノ角ゴ ProN W3" charset="0"/>
            </a:endParaRPr>
          </a:p>
        </p:txBody>
      </p:sp>
      <p:sp>
        <p:nvSpPr>
          <p:cNvPr id="117763" name="Title 2"/>
          <p:cNvSpPr>
            <a:spLocks noGrp="1"/>
          </p:cNvSpPr>
          <p:nvPr>
            <p:ph type="title"/>
          </p:nvPr>
        </p:nvSpPr>
        <p:spPr>
          <a:xfrm>
            <a:off x="720724" y="5164832"/>
            <a:ext cx="9152582" cy="1656904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 simulator for high quality planning domain models</a:t>
            </a:r>
            <a:br>
              <a:rPr lang="en-US" sz="6600" dirty="0">
                <a:latin typeface="Arial" charset="0"/>
                <a:ea typeface="ヒラギノ角ゴ ProN W3" charset="0"/>
              </a:rPr>
            </a:br>
            <a:endParaRPr lang="en-US" sz="2800" dirty="0">
              <a:latin typeface="Arial" charset="0"/>
              <a:ea typeface="ヒラギノ角ゴ ProN W3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51A6E15-94EA-49F8-8493-2B0C22620046}"/>
              </a:ext>
            </a:extLst>
          </p:cNvPr>
          <p:cNvSpPr txBox="1">
            <a:spLocks/>
          </p:cNvSpPr>
          <p:nvPr/>
        </p:nvSpPr>
        <p:spPr bwMode="auto">
          <a:xfrm>
            <a:off x="720724" y="1132384"/>
            <a:ext cx="1024617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/>
                <a:ea typeface="+mj-ea"/>
                <a:cs typeface="Arial"/>
                <a:sym typeface="Gill Sans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6400" b="1">
                <a:solidFill>
                  <a:schemeClr val="tx1"/>
                </a:solidFill>
                <a:latin typeface="Arial" pitchFamily="34" charset="0"/>
                <a:ea typeface="ヒラギノ角ゴ ProN W3" charset="-128"/>
                <a:cs typeface="Arial" pitchFamily="34" charset="0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defRPr>
            </a:lvl9pPr>
          </a:lstStyle>
          <a:p>
            <a:r>
              <a:rPr lang="en-US" sz="3600" b="0" kern="0" dirty="0"/>
              <a:t>Software Engineering 2: Project Teamwork</a:t>
            </a:r>
            <a:br>
              <a:rPr lang="en-US" sz="4400" b="0" kern="0" dirty="0"/>
            </a:br>
            <a:r>
              <a:rPr lang="en-US" sz="2000" b="0" kern="0" dirty="0" err="1">
                <a:latin typeface="Arial" charset="0"/>
                <a:ea typeface="ヒラギノ角ゴ ProN W3" charset="0"/>
              </a:rPr>
              <a:t>Mälardalen</a:t>
            </a:r>
            <a:r>
              <a:rPr lang="en-US" sz="2000" b="0" kern="0" dirty="0">
                <a:latin typeface="Arial" charset="0"/>
                <a:ea typeface="ヒラギノ角ゴ ProN W3" charset="0"/>
              </a:rPr>
              <a:t> University</a:t>
            </a:r>
            <a:endParaRPr lang="en-US" sz="3200" b="0" kern="0" dirty="0">
              <a:latin typeface="Arial" charset="0"/>
              <a:ea typeface="ヒラギノ角ゴ ProN W3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B0DF35F-6A67-4266-9A37-F5CFF1044503}"/>
              </a:ext>
            </a:extLst>
          </p:cNvPr>
          <p:cNvSpPr txBox="1">
            <a:spLocks/>
          </p:cNvSpPr>
          <p:nvPr/>
        </p:nvSpPr>
        <p:spPr bwMode="auto">
          <a:xfrm>
            <a:off x="636130" y="7812018"/>
            <a:ext cx="6696744" cy="6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000000"/>
                </a:solidFill>
                <a:latin typeface="Arial"/>
                <a:ea typeface="+mn-ea"/>
                <a:cs typeface="Arial"/>
                <a:sym typeface="Gill Sans" charset="0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US" sz="2800" b="1" kern="0">
                <a:latin typeface="Arial" charset="0"/>
                <a:ea typeface="ヒラギノ角ゴ ProN W3" charset="0"/>
              </a:rPr>
              <a:t>Client : </a:t>
            </a:r>
            <a:r>
              <a:rPr lang="en-US" sz="2800" kern="0">
                <a:latin typeface="Arial" charset="0"/>
                <a:ea typeface="ヒラギノ角ゴ ProN W3" charset="0"/>
              </a:rPr>
              <a:t>Ericsson</a:t>
            </a:r>
          </a:p>
          <a:p>
            <a:r>
              <a:rPr lang="en-US" sz="2800" b="1" kern="0">
                <a:latin typeface="Arial" charset="0"/>
                <a:ea typeface="ヒラギノ角ゴ ProN W3" charset="0"/>
              </a:rPr>
              <a:t>Contact : </a:t>
            </a:r>
            <a:r>
              <a:rPr lang="en-US" sz="2800" kern="0">
                <a:latin typeface="Arial" charset="0"/>
                <a:ea typeface="ヒラギノ角ゴ ProN W3" charset="0"/>
              </a:rPr>
              <a:t>Swarup Kumar Mohalik</a:t>
            </a:r>
          </a:p>
          <a:p>
            <a:endParaRPr lang="en-US" sz="2000" i="1" kern="0">
              <a:latin typeface="Arial" charset="0"/>
              <a:ea typeface="ヒラギノ角ゴ ProN W3" charset="0"/>
            </a:endParaRPr>
          </a:p>
          <a:p>
            <a:endParaRPr lang="en-US" sz="2000" kern="0" dirty="0">
              <a:latin typeface="Arial" charset="0"/>
              <a:ea typeface="ヒラギノ角ゴ ProN W3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we did last week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993816" y="1564432"/>
            <a:ext cx="11307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mockup version of the tool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6879B50-256F-4759-8FCF-B0B2A6C2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3076600"/>
            <a:ext cx="10515600" cy="63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394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we did last week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848584" y="1564432"/>
            <a:ext cx="11307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Attempt to parse PDDL using the VAL tool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966DAE7-5CB3-4F87-83B5-89AE76D3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" y="3375638"/>
            <a:ext cx="6445904" cy="5234269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88B6CF00-360A-4DE7-AFB9-6C48C5CF8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32" y="4133580"/>
            <a:ext cx="5976664" cy="445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196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we did last week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928849" y="3214806"/>
            <a:ext cx="120625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Corrected the project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Visualized PDDL code with Finite-state machine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392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966896" cy="1325563"/>
          </a:xfrm>
        </p:spPr>
        <p:txBody>
          <a:bodyPr/>
          <a:lstStyle/>
          <a:p>
            <a:r>
              <a:rPr lang="en-US" sz="5400" dirty="0"/>
              <a:t>Unfinished items from last sprint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928849" y="3214806"/>
            <a:ext cx="12062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planned on using Latex, but went instead with Google docs because of time limit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326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966896" cy="1325563"/>
          </a:xfrm>
        </p:spPr>
        <p:txBody>
          <a:bodyPr/>
          <a:lstStyle/>
          <a:p>
            <a:r>
              <a:rPr lang="en-US" sz="5400" dirty="0"/>
              <a:t>Encountered problems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9C703BF0-10E3-4C80-9174-56E627804D0F}"/>
              </a:ext>
            </a:extLst>
          </p:cNvPr>
          <p:cNvSpPr txBox="1"/>
          <p:nvPr/>
        </p:nvSpPr>
        <p:spPr>
          <a:xfrm>
            <a:off x="597744" y="2428528"/>
            <a:ext cx="1130763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documentation for the VAL tool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continue implementation we need to be able to parse PDDL using the VAL tool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9978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197D63-4877-4F75-B343-D2E4FFC7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904" y="700336"/>
            <a:ext cx="10515600" cy="1325563"/>
          </a:xfrm>
        </p:spPr>
        <p:txBody>
          <a:bodyPr/>
          <a:lstStyle/>
          <a:p>
            <a:r>
              <a:rPr lang="en-US" sz="5400" dirty="0"/>
              <a:t>What are we doing this week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1137B07-13E7-4F1F-A107-21EC75F5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68" y="1882231"/>
            <a:ext cx="9291463" cy="785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047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DH-powerpointmall 2010-12-07">
  <a:themeElements>
    <a:clrScheme name="MDH-färge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64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Titel och undertex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el och undert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MDH-powerpointmall 2010-12-07</Template>
  <TotalTime>8106</TotalTime>
  <Pages>0</Pages>
  <Words>118</Words>
  <Characters>0</Characters>
  <Application>Microsoft Office PowerPoint</Application>
  <PresentationFormat>Anpassad</PresentationFormat>
  <Lines>0</Lines>
  <Paragraphs>24</Paragraphs>
  <Slides>7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Georgia</vt:lpstr>
      <vt:lpstr>Gill Sans</vt:lpstr>
      <vt:lpstr>Lucida Grande</vt:lpstr>
      <vt:lpstr>ヒラギノ角ゴ ProN W3</vt:lpstr>
      <vt:lpstr>MDH-powerpointmall 2010-12-07</vt:lpstr>
      <vt:lpstr>Visual simulator for high quality planning domain models </vt:lpstr>
      <vt:lpstr>What we did last week</vt:lpstr>
      <vt:lpstr>What we did last week</vt:lpstr>
      <vt:lpstr>What we did last week</vt:lpstr>
      <vt:lpstr>Unfinished items from last sprint</vt:lpstr>
      <vt:lpstr>Encountered problems</vt:lpstr>
      <vt:lpstr>What are we doing this week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på Powerpoint- presentation</dc:title>
  <dc:creator>dpn03</dc:creator>
  <cp:lastModifiedBy>Erik Svedberg Pettersson</cp:lastModifiedBy>
  <cp:revision>277</cp:revision>
  <cp:lastPrinted>2011-08-23T07:59:24Z</cp:lastPrinted>
  <dcterms:created xsi:type="dcterms:W3CDTF">2011-08-23T07:56:53Z</dcterms:created>
  <dcterms:modified xsi:type="dcterms:W3CDTF">2018-12-03T11:20:25Z</dcterms:modified>
</cp:coreProperties>
</file>