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509" r:id="rId3"/>
    <p:sldId id="510" r:id="rId4"/>
    <p:sldId id="505" r:id="rId5"/>
    <p:sldId id="507" r:id="rId6"/>
    <p:sldId id="508" r:id="rId7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0"/>
            <p14:sldId id="505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43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2018-11-13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2018-11-13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es.wikipedia.org/wiki/Croacia_en_los_Juegos_Olimpicos_de_Atlanta_1996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/>
              <a:t>The Team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56C74-73A8-4E51-B8D4-4C68336C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9" b="21251"/>
          <a:stretch/>
        </p:blipFill>
        <p:spPr>
          <a:xfrm>
            <a:off x="916248" y="2932584"/>
            <a:ext cx="1117230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/>
              <a:t>About Us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56C74-73A8-4E51-B8D4-4C68336C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9" b="21251"/>
          <a:stretch/>
        </p:blipFill>
        <p:spPr>
          <a:xfrm>
            <a:off x="916248" y="2932584"/>
            <a:ext cx="11172304" cy="4536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5EBFF-17C8-40C3-BFF7-F35DD4C3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64" y="5884912"/>
            <a:ext cx="518646" cy="46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63A2C-7DF8-4DFC-8062-F5421196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411" y="6105969"/>
            <a:ext cx="793691" cy="475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23E86-37C1-486A-A78C-719A262BC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80" y="5190610"/>
            <a:ext cx="793691" cy="475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B3B7BB-E408-438A-B852-469FEF187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600" y="5623781"/>
            <a:ext cx="793691" cy="475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E6C3F-F82E-4459-9F87-A2A543A90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840" y="5907447"/>
            <a:ext cx="793691" cy="475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FF98AF-036B-4578-96F7-627CAAAC3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456" y="5927984"/>
            <a:ext cx="772287" cy="475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9DD7-0675-41D0-A178-5D22426D2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342480" y="5784191"/>
            <a:ext cx="693631" cy="5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5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/>
              <a:t>Responsibilities</a:t>
            </a:r>
            <a:endParaRPr lang="en-US" sz="5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9DCD94-5DD0-4E82-A0C6-3E0C11F70B2A}"/>
              </a:ext>
            </a:extLst>
          </p:cNvPr>
          <p:cNvSpPr txBox="1">
            <a:spLocks/>
          </p:cNvSpPr>
          <p:nvPr/>
        </p:nvSpPr>
        <p:spPr>
          <a:xfrm>
            <a:off x="1965896" y="250053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pt-BR" sz="3600" b="1" kern="0"/>
              <a:t>Marta</a:t>
            </a:r>
            <a:r>
              <a:rPr lang="pt-BR" sz="3600" kern="0"/>
              <a:t> - Documentation &amp; Report </a:t>
            </a:r>
            <a:endParaRPr lang="pt-BR" sz="3600" kern="0" dirty="0"/>
          </a:p>
          <a:p>
            <a:r>
              <a:rPr lang="en-US" sz="3600" b="1" kern="0"/>
              <a:t>Erik P</a:t>
            </a:r>
            <a:r>
              <a:rPr lang="en-US" sz="3600" kern="0"/>
              <a:t> </a:t>
            </a:r>
            <a:r>
              <a:rPr lang="en-US" sz="3600" kern="0" dirty="0"/>
              <a:t>- Presentation Overseer</a:t>
            </a:r>
          </a:p>
          <a:p>
            <a:r>
              <a:rPr lang="es-ES" sz="3600" b="1" kern="0"/>
              <a:t>Erik E </a:t>
            </a:r>
            <a:r>
              <a:rPr lang="es-ES" sz="3600" kern="0" dirty="0"/>
              <a:t>- </a:t>
            </a:r>
            <a:r>
              <a:rPr lang="es-ES" sz="3600" kern="0" dirty="0" err="1"/>
              <a:t>Conﬁguration</a:t>
            </a:r>
            <a:r>
              <a:rPr lang="es-ES" sz="3600" kern="0" dirty="0"/>
              <a:t> </a:t>
            </a:r>
            <a:r>
              <a:rPr lang="es-ES" sz="3600" kern="0"/>
              <a:t>Manager (Developer </a:t>
            </a:r>
            <a:r>
              <a:rPr lang="es-ES" sz="3600" kern="0" dirty="0"/>
              <a:t>Studio)</a:t>
            </a:r>
          </a:p>
          <a:p>
            <a:r>
              <a:rPr lang="en-US" sz="3600" b="1" kern="0"/>
              <a:t>Allan</a:t>
            </a:r>
            <a:r>
              <a:rPr lang="en-US" sz="3600" kern="0"/>
              <a:t> </a:t>
            </a:r>
            <a:r>
              <a:rPr lang="en-US" sz="3600" kern="0" dirty="0"/>
              <a:t>- Conﬁguration Manager (Trello)</a:t>
            </a:r>
          </a:p>
          <a:p>
            <a:r>
              <a:rPr lang="sv-SE" sz="3600" b="1" kern="0"/>
              <a:t>Laura </a:t>
            </a:r>
            <a:r>
              <a:rPr lang="sv-SE" sz="3600" kern="0"/>
              <a:t>- </a:t>
            </a:r>
            <a:r>
              <a:rPr lang="sv-SE" sz="3600" kern="0" dirty="0" err="1"/>
              <a:t>Conﬁguration</a:t>
            </a:r>
            <a:r>
              <a:rPr lang="sv-SE" sz="3600" kern="0" dirty="0"/>
              <a:t> Manager (GIT)</a:t>
            </a:r>
          </a:p>
          <a:p>
            <a:r>
              <a:rPr lang="fr-FR" sz="3600" b="1" kern="0"/>
              <a:t>Johannes</a:t>
            </a:r>
            <a:r>
              <a:rPr lang="fr-FR" sz="3600" kern="0"/>
              <a:t> - Client Contact</a:t>
            </a:r>
          </a:p>
          <a:p>
            <a:r>
              <a:rPr lang="en-US" sz="3600" b="1" kern="0"/>
              <a:t>Ermal</a:t>
            </a:r>
            <a:r>
              <a:rPr lang="en-US" sz="3600" kern="0"/>
              <a:t> - Group Manager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2083644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2A5492-75CC-4915-A317-0B23E780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74" y="5467125"/>
            <a:ext cx="1055252" cy="1055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422AD-26A9-4128-85F3-05ED3E7B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20" y="7588733"/>
            <a:ext cx="3926959" cy="925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A8A67-28AE-4A89-AC67-4DB2BCEDD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821" y="2500536"/>
            <a:ext cx="2829325" cy="792211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12A767F-7BDA-4C65-8154-41BD44FE5E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6" r="2752" b="32106"/>
          <a:stretch/>
        </p:blipFill>
        <p:spPr>
          <a:xfrm>
            <a:off x="8991134" y="3657579"/>
            <a:ext cx="2347753" cy="955958"/>
          </a:xfrm>
          <a:prstGeom prst="rect">
            <a:avLst/>
          </a:prstGeom>
        </p:spPr>
      </p:pic>
      <p:pic>
        <p:nvPicPr>
          <p:cNvPr id="8" name="Picture 7" descr="A close up of a card&#10;&#10;Description generated with high confidence">
            <a:extLst>
              <a:ext uri="{FF2B5EF4-FFF2-40B4-BE49-F238E27FC236}">
                <a16:creationId xmlns:a16="http://schemas.microsoft.com/office/drawing/2014/main" id="{4BDADF9B-6C00-42B0-8E60-C6993A5DD2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4" r="3694" b="14054"/>
          <a:stretch/>
        </p:blipFill>
        <p:spPr>
          <a:xfrm>
            <a:off x="849323" y="3525198"/>
            <a:ext cx="2198513" cy="1620186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0F89E86-E312-4AC4-9FD5-9A03F50ABCEC}"/>
              </a:ext>
            </a:extLst>
          </p:cNvPr>
          <p:cNvCxnSpPr>
            <a:cxnSpLocks/>
          </p:cNvCxnSpPr>
          <p:nvPr/>
        </p:nvCxnSpPr>
        <p:spPr>
          <a:xfrm flipV="1">
            <a:off x="7292436" y="4610123"/>
            <a:ext cx="2872575" cy="138462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A83343D-CF5F-419D-94C7-7150014403FC}"/>
              </a:ext>
            </a:extLst>
          </p:cNvPr>
          <p:cNvCxnSpPr>
            <a:cxnSpLocks/>
          </p:cNvCxnSpPr>
          <p:nvPr/>
        </p:nvCxnSpPr>
        <p:spPr>
          <a:xfrm rot="10800000">
            <a:off x="1948581" y="5189709"/>
            <a:ext cx="3763783" cy="8321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51AA9B-4AE3-4D0D-BF79-78FEAA0A005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502400" y="3525198"/>
            <a:ext cx="0" cy="1941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0036ACE-44FC-4205-A140-1E98FF8FDD52}"/>
              </a:ext>
            </a:extLst>
          </p:cNvPr>
          <p:cNvSpPr/>
          <p:nvPr/>
        </p:nvSpPr>
        <p:spPr>
          <a:xfrm rot="5400000">
            <a:off x="6150682" y="6869916"/>
            <a:ext cx="703436" cy="49345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100D3-EBFE-46E2-8CA7-83AC3CFBEA38}"/>
              </a:ext>
            </a:extLst>
          </p:cNvPr>
          <p:cNvSpPr txBox="1"/>
          <p:nvPr/>
        </p:nvSpPr>
        <p:spPr>
          <a:xfrm>
            <a:off x="1965894" y="1039500"/>
            <a:ext cx="9865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communication and workflow</a:t>
            </a:r>
          </a:p>
        </p:txBody>
      </p:sp>
    </p:spTree>
    <p:extLst>
      <p:ext uri="{BB962C8B-B14F-4D97-AF65-F5344CB8AC3E}">
        <p14:creationId xmlns:p14="http://schemas.microsoft.com/office/powerpoint/2010/main" val="17571784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BB9FF-422D-4BF9-9E37-523938C26AED}"/>
              </a:ext>
            </a:extLst>
          </p:cNvPr>
          <p:cNvSpPr txBox="1">
            <a:spLocks/>
          </p:cNvSpPr>
          <p:nvPr/>
        </p:nvSpPr>
        <p:spPr>
          <a:xfrm>
            <a:off x="1628578" y="3788681"/>
            <a:ext cx="3246120" cy="1325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0" indent="0" algn="ctr"/>
            <a:r>
              <a:rPr lang="en-US" b="1" kern="0"/>
              <a:t>Monday</a:t>
            </a:r>
          </a:p>
          <a:p>
            <a:pPr marL="0" indent="0" algn="ctr"/>
            <a:r>
              <a:rPr lang="en-US" kern="0"/>
              <a:t>First group meeting</a:t>
            </a:r>
            <a:endParaRPr lang="en-US" kern="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C61A7C-1515-4B36-89CC-742499722FF1}"/>
              </a:ext>
            </a:extLst>
          </p:cNvPr>
          <p:cNvSpPr/>
          <p:nvPr/>
        </p:nvSpPr>
        <p:spPr>
          <a:xfrm>
            <a:off x="965200" y="6932519"/>
            <a:ext cx="11074400" cy="5689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CCC19DA-8C65-45CD-9C1E-26550A6A1704}"/>
              </a:ext>
            </a:extLst>
          </p:cNvPr>
          <p:cNvCxnSpPr>
            <a:cxnSpLocks/>
          </p:cNvCxnSpPr>
          <p:nvPr/>
        </p:nvCxnSpPr>
        <p:spPr>
          <a:xfrm rot="5400000">
            <a:off x="2811908" y="6003087"/>
            <a:ext cx="137983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BF1D838-9223-4079-AEBD-72A4FBE422B3}"/>
              </a:ext>
            </a:extLst>
          </p:cNvPr>
          <p:cNvCxnSpPr>
            <a:cxnSpLocks/>
          </p:cNvCxnSpPr>
          <p:nvPr/>
        </p:nvCxnSpPr>
        <p:spPr>
          <a:xfrm rot="5400000">
            <a:off x="5800090" y="6002649"/>
            <a:ext cx="139192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A8F0B6-A2FD-42D5-BA56-2DC430248B52}"/>
              </a:ext>
            </a:extLst>
          </p:cNvPr>
          <p:cNvSpPr txBox="1">
            <a:spLocks/>
          </p:cNvSpPr>
          <p:nvPr/>
        </p:nvSpPr>
        <p:spPr>
          <a:xfrm>
            <a:off x="4977960" y="3797780"/>
            <a:ext cx="3238082" cy="1325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Wednesday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Meeting with the client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8AF6B6-16AC-4F5E-9E04-F00E4D6776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6946" y="6018464"/>
            <a:ext cx="1372991" cy="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2C62C7-DBE4-4F48-B4CA-A1C9AE712974}"/>
              </a:ext>
            </a:extLst>
          </p:cNvPr>
          <p:cNvSpPr txBox="1">
            <a:spLocks/>
          </p:cNvSpPr>
          <p:nvPr/>
        </p:nvSpPr>
        <p:spPr>
          <a:xfrm>
            <a:off x="8283784" y="3797780"/>
            <a:ext cx="2600960" cy="1325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Friday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Second </a:t>
            </a:r>
            <a:r>
              <a:rPr lang="en-US" dirty="0"/>
              <a:t>group meeting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AD11-6876-466A-BF57-1CF7E70B16BC}"/>
              </a:ext>
            </a:extLst>
          </p:cNvPr>
          <p:cNvSpPr txBox="1"/>
          <p:nvPr/>
        </p:nvSpPr>
        <p:spPr>
          <a:xfrm>
            <a:off x="2109912" y="1060376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Meetings &amp; Schedule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</a:p>
        </p:txBody>
      </p:sp>
    </p:spTree>
    <p:extLst>
      <p:ext uri="{BB962C8B-B14F-4D97-AF65-F5344CB8AC3E}">
        <p14:creationId xmlns:p14="http://schemas.microsoft.com/office/powerpoint/2010/main" val="138897415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5390</TotalTime>
  <Pages>0</Pages>
  <Words>92</Words>
  <Characters>0</Characters>
  <Application>Microsoft Office PowerPoint</Application>
  <PresentationFormat>Custom</PresentationFormat>
  <Lines>0</Lines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Visual simulator for high quality planning domain models </vt:lpstr>
      <vt:lpstr>The Team</vt:lpstr>
      <vt:lpstr>About Us</vt:lpstr>
      <vt:lpstr>Responsibilities</vt:lpstr>
      <vt:lpstr>PowerPoint Presentation</vt:lpstr>
      <vt:lpstr>PowerPoint Presentation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Ermal Bizhuta</cp:lastModifiedBy>
  <cp:revision>259</cp:revision>
  <cp:lastPrinted>2011-08-23T07:59:24Z</cp:lastPrinted>
  <dcterms:created xsi:type="dcterms:W3CDTF">2011-08-23T07:56:53Z</dcterms:created>
  <dcterms:modified xsi:type="dcterms:W3CDTF">2018-11-13T21:43:51Z</dcterms:modified>
</cp:coreProperties>
</file>