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2" r:id="rId2"/>
    <p:sldId id="509" r:id="rId3"/>
    <p:sldId id="513" r:id="rId4"/>
    <p:sldId id="514" r:id="rId5"/>
    <p:sldId id="515" r:id="rId6"/>
    <p:sldId id="516" r:id="rId7"/>
    <p:sldId id="511" r:id="rId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3"/>
            <p14:sldId id="514"/>
            <p14:sldId id="515"/>
            <p14:sldId id="516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41CDB-CC47-4E05-945E-F91BF109C081}" v="20" dt="2018-12-10T12:41:58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38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vedberg Pettersson" userId="31072ad5-19a4-4d0b-a74a-0948e9a24c68" providerId="ADAL" clId="{B3441CDB-CC47-4E05-945E-F91BF109C081}"/>
    <pc:docChg chg="custSel modSld">
      <pc:chgData name="Erik Svedberg Pettersson" userId="31072ad5-19a4-4d0b-a74a-0948e9a24c68" providerId="ADAL" clId="{B3441CDB-CC47-4E05-945E-F91BF109C081}" dt="2018-12-16T16:34:46.934" v="1" actId="478"/>
      <pc:docMkLst>
        <pc:docMk/>
      </pc:docMkLst>
      <pc:sldChg chg="delSp">
        <pc:chgData name="Erik Svedberg Pettersson" userId="31072ad5-19a4-4d0b-a74a-0948e9a24c68" providerId="ADAL" clId="{B3441CDB-CC47-4E05-945E-F91BF109C081}" dt="2018-12-16T16:34:46.934" v="1" actId="478"/>
        <pc:sldMkLst>
          <pc:docMk/>
          <pc:sldMk cId="4274639454" sldId="509"/>
        </pc:sldMkLst>
        <pc:picChg chg="del">
          <ac:chgData name="Erik Svedberg Pettersson" userId="31072ad5-19a4-4d0b-a74a-0948e9a24c68" providerId="ADAL" clId="{B3441CDB-CC47-4E05-945E-F91BF109C081}" dt="2018-12-16T16:34:45.436" v="0" actId="478"/>
          <ac:picMkLst>
            <pc:docMk/>
            <pc:sldMk cId="4274639454" sldId="509"/>
            <ac:picMk id="5" creationId="{0D16428E-8B6F-425B-A4D9-1B3CEB21B7A6}"/>
          </ac:picMkLst>
        </pc:picChg>
        <pc:picChg chg="del">
          <ac:chgData name="Erik Svedberg Pettersson" userId="31072ad5-19a4-4d0b-a74a-0948e9a24c68" providerId="ADAL" clId="{B3441CDB-CC47-4E05-945E-F91BF109C081}" dt="2018-12-16T16:34:46.934" v="1" actId="478"/>
          <ac:picMkLst>
            <pc:docMk/>
            <pc:sldMk cId="4274639454" sldId="509"/>
            <ac:picMk id="8" creationId="{DE228A1E-ED16-4472-9DBF-533E735701B6}"/>
          </ac:picMkLst>
        </pc:picChg>
      </pc:sldChg>
    </pc:docChg>
  </pc:docChgLst>
  <pc:docChgLst>
    <pc:chgData name="Erik Svedberg Pettersson" userId="31072ad5-19a4-4d0b-a74a-0948e9a24c68" providerId="ADAL" clId="{73340491-26AF-4F59-8FB9-BD259AE080B8}"/>
    <pc:docChg chg="undo custSel addSld delSld modSld modSection">
      <pc:chgData name="Erik Svedberg Pettersson" userId="31072ad5-19a4-4d0b-a74a-0948e9a24c68" providerId="ADAL" clId="{73340491-26AF-4F59-8FB9-BD259AE080B8}" dt="2018-12-10T12:45:24.732" v="1932" actId="2696"/>
      <pc:docMkLst>
        <pc:docMk/>
      </pc:docMkLst>
      <pc:sldChg chg="addSp delSp modSp">
        <pc:chgData name="Erik Svedberg Pettersson" userId="31072ad5-19a4-4d0b-a74a-0948e9a24c68" providerId="ADAL" clId="{73340491-26AF-4F59-8FB9-BD259AE080B8}" dt="2018-12-10T12:17:08.813" v="1508" actId="1076"/>
        <pc:sldMkLst>
          <pc:docMk/>
          <pc:sldMk cId="4274639454" sldId="509"/>
        </pc:sldMkLst>
        <pc:spChg chg="mod">
          <ac:chgData name="Erik Svedberg Pettersson" userId="31072ad5-19a4-4d0b-a74a-0948e9a24c68" providerId="ADAL" clId="{73340491-26AF-4F59-8FB9-BD259AE080B8}" dt="2018-12-10T12:17:08.813" v="1508" actId="1076"/>
          <ac:spMkLst>
            <pc:docMk/>
            <pc:sldMk cId="4274639454" sldId="509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73340491-26AF-4F59-8FB9-BD259AE080B8}" dt="2018-12-10T08:54:08.615" v="1455" actId="1076"/>
          <ac:spMkLst>
            <pc:docMk/>
            <pc:sldMk cId="4274639454" sldId="509"/>
            <ac:spMk id="6" creationId="{1A197D63-4877-4F75-B343-D2E4FFC7142C}"/>
          </ac:spMkLst>
        </pc:spChg>
        <pc:picChg chg="del">
          <ac:chgData name="Erik Svedberg Pettersson" userId="31072ad5-19a4-4d0b-a74a-0948e9a24c68" providerId="ADAL" clId="{73340491-26AF-4F59-8FB9-BD259AE080B8}" dt="2018-12-09T16:46:22.185" v="0" actId="478"/>
          <ac:picMkLst>
            <pc:docMk/>
            <pc:sldMk cId="4274639454" sldId="509"/>
            <ac:picMk id="4" creationId="{B6879B50-256F-4759-8FCF-B0B2A6C2D891}"/>
          </ac:picMkLst>
        </pc:picChg>
        <pc:picChg chg="add mod">
          <ac:chgData name="Erik Svedberg Pettersson" userId="31072ad5-19a4-4d0b-a74a-0948e9a24c68" providerId="ADAL" clId="{73340491-26AF-4F59-8FB9-BD259AE080B8}" dt="2018-12-09T21:47:21.641" v="909" actId="1076"/>
          <ac:picMkLst>
            <pc:docMk/>
            <pc:sldMk cId="4274639454" sldId="509"/>
            <ac:picMk id="5" creationId="{0D16428E-8B6F-425B-A4D9-1B3CEB21B7A6}"/>
          </ac:picMkLst>
        </pc:picChg>
        <pc:picChg chg="add mod">
          <ac:chgData name="Erik Svedberg Pettersson" userId="31072ad5-19a4-4d0b-a74a-0948e9a24c68" providerId="ADAL" clId="{73340491-26AF-4F59-8FB9-BD259AE080B8}" dt="2018-12-09T21:47:39.485" v="912" actId="14100"/>
          <ac:picMkLst>
            <pc:docMk/>
            <pc:sldMk cId="4274639454" sldId="509"/>
            <ac:picMk id="8" creationId="{DE228A1E-ED16-4472-9DBF-533E735701B6}"/>
          </ac:picMkLst>
        </pc:picChg>
      </pc:sldChg>
      <pc:sldChg chg="addSp delSp modSp">
        <pc:chgData name="Erik Svedberg Pettersson" userId="31072ad5-19a4-4d0b-a74a-0948e9a24c68" providerId="ADAL" clId="{73340491-26AF-4F59-8FB9-BD259AE080B8}" dt="2018-12-10T08:49:21.790" v="1453" actId="1076"/>
        <pc:sldMkLst>
          <pc:docMk/>
          <pc:sldMk cId="4244030477" sldId="511"/>
        </pc:sldMkLst>
        <pc:picChg chg="add mod">
          <ac:chgData name="Erik Svedberg Pettersson" userId="31072ad5-19a4-4d0b-a74a-0948e9a24c68" providerId="ADAL" clId="{73340491-26AF-4F59-8FB9-BD259AE080B8}" dt="2018-12-10T08:49:21.790" v="1453" actId="1076"/>
          <ac:picMkLst>
            <pc:docMk/>
            <pc:sldMk cId="4244030477" sldId="511"/>
            <ac:picMk id="3" creationId="{83F0934C-C20B-4584-9287-9C6C840D74A2}"/>
          </ac:picMkLst>
        </pc:picChg>
        <pc:picChg chg="add del">
          <ac:chgData name="Erik Svedberg Pettersson" userId="31072ad5-19a4-4d0b-a74a-0948e9a24c68" providerId="ADAL" clId="{73340491-26AF-4F59-8FB9-BD259AE080B8}" dt="2018-12-10T08:48:51.090" v="1450" actId="478"/>
          <ac:picMkLst>
            <pc:docMk/>
            <pc:sldMk cId="4244030477" sldId="511"/>
            <ac:picMk id="7" creationId="{C1137B07-13E7-4F1F-A107-21EC75F5DA23}"/>
          </ac:picMkLst>
        </pc:picChg>
      </pc:sldChg>
      <pc:sldChg chg="delSp modSp">
        <pc:chgData name="Erik Svedberg Pettersson" userId="31072ad5-19a4-4d0b-a74a-0948e9a24c68" providerId="ADAL" clId="{73340491-26AF-4F59-8FB9-BD259AE080B8}" dt="2018-12-10T08:55:09.588" v="1467" actId="20577"/>
        <pc:sldMkLst>
          <pc:docMk/>
          <pc:sldMk cId="4266119625" sldId="513"/>
        </pc:sldMkLst>
        <pc:spChg chg="mod">
          <ac:chgData name="Erik Svedberg Pettersson" userId="31072ad5-19a4-4d0b-a74a-0948e9a24c68" providerId="ADAL" clId="{73340491-26AF-4F59-8FB9-BD259AE080B8}" dt="2018-12-10T08:55:09.588" v="1467" actId="20577"/>
          <ac:spMkLst>
            <pc:docMk/>
            <pc:sldMk cId="4266119625" sldId="513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73340491-26AF-4F59-8FB9-BD259AE080B8}" dt="2018-12-09T21:48:24.874" v="917" actId="113"/>
          <ac:spMkLst>
            <pc:docMk/>
            <pc:sldMk cId="4266119625" sldId="513"/>
            <ac:spMk id="6" creationId="{1A197D63-4877-4F75-B343-D2E4FFC7142C}"/>
          </ac:spMkLst>
        </pc:spChg>
        <pc:picChg chg="del">
          <ac:chgData name="Erik Svedberg Pettersson" userId="31072ad5-19a4-4d0b-a74a-0948e9a24c68" providerId="ADAL" clId="{73340491-26AF-4F59-8FB9-BD259AE080B8}" dt="2018-12-09T21:25:46.145" v="187" actId="478"/>
          <ac:picMkLst>
            <pc:docMk/>
            <pc:sldMk cId="4266119625" sldId="513"/>
            <ac:picMk id="5" creationId="{B966DAE7-5CB3-4F87-83B5-89AE76D391E9}"/>
          </ac:picMkLst>
        </pc:picChg>
        <pc:picChg chg="del">
          <ac:chgData name="Erik Svedberg Pettersson" userId="31072ad5-19a4-4d0b-a74a-0948e9a24c68" providerId="ADAL" clId="{73340491-26AF-4F59-8FB9-BD259AE080B8}" dt="2018-12-09T21:25:47.090" v="188" actId="478"/>
          <ac:picMkLst>
            <pc:docMk/>
            <pc:sldMk cId="4266119625" sldId="513"/>
            <ac:picMk id="8" creationId="{88B6CF00-360A-4DE7-AFB9-6C48C5CF8BAE}"/>
          </ac:picMkLst>
        </pc:picChg>
      </pc:sldChg>
      <pc:sldChg chg="modSp">
        <pc:chgData name="Erik Svedberg Pettersson" userId="31072ad5-19a4-4d0b-a74a-0948e9a24c68" providerId="ADAL" clId="{73340491-26AF-4F59-8FB9-BD259AE080B8}" dt="2018-12-10T12:19:12.407" v="1633" actId="20577"/>
        <pc:sldMkLst>
          <pc:docMk/>
          <pc:sldMk cId="1085539225" sldId="514"/>
        </pc:sldMkLst>
        <pc:spChg chg="mod">
          <ac:chgData name="Erik Svedberg Pettersson" userId="31072ad5-19a4-4d0b-a74a-0948e9a24c68" providerId="ADAL" clId="{73340491-26AF-4F59-8FB9-BD259AE080B8}" dt="2018-12-10T12:19:12.407" v="1633" actId="20577"/>
          <ac:spMkLst>
            <pc:docMk/>
            <pc:sldMk cId="1085539225" sldId="514"/>
            <ac:spMk id="2" creationId="{9C703BF0-10E3-4C80-9174-56E627804D0F}"/>
          </ac:spMkLst>
        </pc:spChg>
      </pc:sldChg>
      <pc:sldChg chg="modSp">
        <pc:chgData name="Erik Svedberg Pettersson" userId="31072ad5-19a4-4d0b-a74a-0948e9a24c68" providerId="ADAL" clId="{73340491-26AF-4F59-8FB9-BD259AE080B8}" dt="2018-12-10T12:20:27.941" v="1800" actId="20577"/>
        <pc:sldMkLst>
          <pc:docMk/>
          <pc:sldMk cId="3676232651" sldId="515"/>
        </pc:sldMkLst>
        <pc:spChg chg="mod">
          <ac:chgData name="Erik Svedberg Pettersson" userId="31072ad5-19a4-4d0b-a74a-0948e9a24c68" providerId="ADAL" clId="{73340491-26AF-4F59-8FB9-BD259AE080B8}" dt="2018-12-10T12:20:27.941" v="1800" actId="20577"/>
          <ac:spMkLst>
            <pc:docMk/>
            <pc:sldMk cId="3676232651" sldId="515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73340491-26AF-4F59-8FB9-BD259AE080B8}" dt="2018-12-10T12:20:01.907" v="1683" actId="20577"/>
          <ac:spMkLst>
            <pc:docMk/>
            <pc:sldMk cId="3676232651" sldId="515"/>
            <ac:spMk id="6" creationId="{1A197D63-4877-4F75-B343-D2E4FFC7142C}"/>
          </ac:spMkLst>
        </pc:spChg>
      </pc:sldChg>
      <pc:sldChg chg="addSp delSp modSp add">
        <pc:chgData name="Erik Svedberg Pettersson" userId="31072ad5-19a4-4d0b-a74a-0948e9a24c68" providerId="ADAL" clId="{73340491-26AF-4F59-8FB9-BD259AE080B8}" dt="2018-12-10T12:45:17.518" v="1931" actId="20577"/>
        <pc:sldMkLst>
          <pc:docMk/>
          <pc:sldMk cId="3347966712" sldId="516"/>
        </pc:sldMkLst>
        <pc:spChg chg="del">
          <ac:chgData name="Erik Svedberg Pettersson" userId="31072ad5-19a4-4d0b-a74a-0948e9a24c68" providerId="ADAL" clId="{73340491-26AF-4F59-8FB9-BD259AE080B8}" dt="2018-12-10T12:34:57.667" v="1802" actId="478"/>
          <ac:spMkLst>
            <pc:docMk/>
            <pc:sldMk cId="3347966712" sldId="516"/>
            <ac:spMk id="2" creationId="{9C703BF0-10E3-4C80-9174-56E627804D0F}"/>
          </ac:spMkLst>
        </pc:spChg>
        <pc:spChg chg="add del">
          <ac:chgData name="Erik Svedberg Pettersson" userId="31072ad5-19a4-4d0b-a74a-0948e9a24c68" providerId="ADAL" clId="{73340491-26AF-4F59-8FB9-BD259AE080B8}" dt="2018-12-10T12:36:56.708" v="1822"/>
          <ac:spMkLst>
            <pc:docMk/>
            <pc:sldMk cId="3347966712" sldId="516"/>
            <ac:spMk id="3" creationId="{7EE125CF-6416-4DAF-A8C2-FE339643B71B}"/>
          </ac:spMkLst>
        </pc:spChg>
        <pc:spChg chg="add del">
          <ac:chgData name="Erik Svedberg Pettersson" userId="31072ad5-19a4-4d0b-a74a-0948e9a24c68" providerId="ADAL" clId="{73340491-26AF-4F59-8FB9-BD259AE080B8}" dt="2018-12-10T12:38:14.050" v="1824"/>
          <ac:spMkLst>
            <pc:docMk/>
            <pc:sldMk cId="3347966712" sldId="516"/>
            <ac:spMk id="4" creationId="{BBF13E85-2A22-49E1-8382-3A87478986CC}"/>
          </ac:spMkLst>
        </pc:spChg>
        <pc:spChg chg="mod">
          <ac:chgData name="Erik Svedberg Pettersson" userId="31072ad5-19a4-4d0b-a74a-0948e9a24c68" providerId="ADAL" clId="{73340491-26AF-4F59-8FB9-BD259AE080B8}" dt="2018-12-10T12:35:18.021" v="1820" actId="20577"/>
          <ac:spMkLst>
            <pc:docMk/>
            <pc:sldMk cId="3347966712" sldId="516"/>
            <ac:spMk id="6" creationId="{1A197D63-4877-4F75-B343-D2E4FFC7142C}"/>
          </ac:spMkLst>
        </pc:spChg>
        <pc:graphicFrameChg chg="add mod modGraphic">
          <ac:chgData name="Erik Svedberg Pettersson" userId="31072ad5-19a4-4d0b-a74a-0948e9a24c68" providerId="ADAL" clId="{73340491-26AF-4F59-8FB9-BD259AE080B8}" dt="2018-12-10T12:45:17.518" v="1931" actId="20577"/>
          <ac:graphicFrameMkLst>
            <pc:docMk/>
            <pc:sldMk cId="3347966712" sldId="516"/>
            <ac:graphicFrameMk id="7" creationId="{7E0E3F7F-F142-4191-A585-86B3EDCAC5F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2018-12-16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2018-12-16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84" y="786508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1731440" y="1302528"/>
            <a:ext cx="11307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in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first version of the detailed design description</a:t>
            </a:r>
          </a:p>
        </p:txBody>
      </p:sp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848584" y="1564432"/>
            <a:ext cx="113076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classes corresponding to PDDL code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Will be used by the parser from the VAL tool to instantiate a plan </a:t>
            </a:r>
          </a:p>
        </p:txBody>
      </p:sp>
    </p:spTree>
    <p:extLst>
      <p:ext uri="{BB962C8B-B14F-4D97-AF65-F5344CB8AC3E}">
        <p14:creationId xmlns:p14="http://schemas.microsoft.com/office/powerpoint/2010/main" val="4266119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28849" y="3214806"/>
            <a:ext cx="120625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a first version of the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 meeting yesterday to go through current implementation of the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 the implementation tasks to each member who did not attend the last sprint meeting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392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Encountered problems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1029792" y="3148608"/>
            <a:ext cx="1206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the first version of the tool took longer than expected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26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Worked hours</a:t>
            </a:r>
          </a:p>
        </p:txBody>
      </p:sp>
      <p:graphicFrame>
        <p:nvGraphicFramePr>
          <p:cNvPr id="7" name="Google Shape;74;p12">
            <a:extLst>
              <a:ext uri="{FF2B5EF4-FFF2-40B4-BE49-F238E27FC236}">
                <a16:creationId xmlns:a16="http://schemas.microsoft.com/office/drawing/2014/main" id="{7E0E3F7F-F142-4191-A585-86B3EDCAC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909977"/>
              </p:ext>
            </p:extLst>
          </p:nvPr>
        </p:nvGraphicFramePr>
        <p:xfrm>
          <a:off x="2063602" y="2932584"/>
          <a:ext cx="8615264" cy="59047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816">
                  <a:extLst>
                    <a:ext uri="{9D8B030D-6E8A-4147-A177-3AD203B41FA5}">
                      <a16:colId xmlns:a16="http://schemas.microsoft.com/office/drawing/2014/main" val="2887450958"/>
                    </a:ext>
                  </a:extLst>
                </a:gridCol>
                <a:gridCol w="2153816">
                  <a:extLst>
                    <a:ext uri="{9D8B030D-6E8A-4147-A177-3AD203B41FA5}">
                      <a16:colId xmlns:a16="http://schemas.microsoft.com/office/drawing/2014/main" val="3004892813"/>
                    </a:ext>
                  </a:extLst>
                </a:gridCol>
              </a:tblGrid>
              <a:tr h="10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Members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W.4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W.5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Total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Marta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41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/>
                        <a:t>Erik E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2</a:t>
                      </a: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44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/>
                        <a:t>Erik P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17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36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Allan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18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38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/>
                        <a:t>Laura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/>
                        <a:t>20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17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37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/>
                        <a:t>Ermal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/>
                        <a:t>18</a:t>
                      </a:r>
                      <a:endParaRPr sz="320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15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33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Johannes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39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667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are we doing this week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3F0934C-C20B-4584-9287-9C6C840D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87" y="2025899"/>
            <a:ext cx="9408825" cy="75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047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9329</TotalTime>
  <Pages>0</Pages>
  <Words>165</Words>
  <Characters>0</Characters>
  <Application>Microsoft Office PowerPoint</Application>
  <PresentationFormat>Anpassad</PresentationFormat>
  <Lines>0</Lines>
  <Paragraphs>54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Gill Sans</vt:lpstr>
      <vt:lpstr>Lucida Grande</vt:lpstr>
      <vt:lpstr>MDH-powerpointmall 2010-12-07</vt:lpstr>
      <vt:lpstr>Visual simulator for high quality planning domain models </vt:lpstr>
      <vt:lpstr>What we did last week</vt:lpstr>
      <vt:lpstr>What we did last week</vt:lpstr>
      <vt:lpstr>What we did last week</vt:lpstr>
      <vt:lpstr>Encountered problems</vt:lpstr>
      <vt:lpstr>Worked hours</vt:lpstr>
      <vt:lpstr>What are we doing this week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Erik Svedberg Pettersson</cp:lastModifiedBy>
  <cp:revision>277</cp:revision>
  <cp:lastPrinted>2011-08-23T07:59:24Z</cp:lastPrinted>
  <dcterms:created xsi:type="dcterms:W3CDTF">2011-08-23T07:56:53Z</dcterms:created>
  <dcterms:modified xsi:type="dcterms:W3CDTF">2018-12-16T16:34:56Z</dcterms:modified>
</cp:coreProperties>
</file>