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32" r:id="rId2"/>
    <p:sldId id="509" r:id="rId3"/>
    <p:sldId id="513" r:id="rId4"/>
    <p:sldId id="514" r:id="rId5"/>
    <p:sldId id="516" r:id="rId6"/>
    <p:sldId id="511" r:id="rId7"/>
    <p:sldId id="517" r:id="rId8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2A9A618-2273-441D-9520-439F4AD3339A}">
          <p14:sldIdLst>
            <p14:sldId id="332"/>
            <p14:sldId id="509"/>
            <p14:sldId id="513"/>
            <p14:sldId id="514"/>
            <p14:sldId id="516"/>
            <p14:sldId id="511"/>
            <p14:sldId id="5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8">
          <p15:clr>
            <a:srgbClr val="A4A3A4"/>
          </p15:clr>
        </p15:guide>
        <p15:guide id="2" pos="12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EA2A7-6253-44AC-8CA7-A7C911E2556A}" v="20" dt="2018-12-17T12:49:19.4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just format 1 - Dekorfärg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1773" autoAdjust="0"/>
  </p:normalViewPr>
  <p:slideViewPr>
    <p:cSldViewPr>
      <p:cViewPr varScale="1">
        <p:scale>
          <a:sx n="56" d="100"/>
          <a:sy n="56" d="100"/>
        </p:scale>
        <p:origin x="1541" y="38"/>
      </p:cViewPr>
      <p:guideLst>
        <p:guide orient="horz" pos="528"/>
        <p:guide pos="12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Svedberg Pettersson" userId="31072ad5-19a4-4d0b-a74a-0948e9a24c68" providerId="ADAL" clId="{B3441CDB-CC47-4E05-945E-F91BF109C081}"/>
    <pc:docChg chg="undo custSel addSld delSld modSld modSection">
      <pc:chgData name="Erik Svedberg Pettersson" userId="31072ad5-19a4-4d0b-a74a-0948e9a24c68" providerId="ADAL" clId="{B3441CDB-CC47-4E05-945E-F91BF109C081}" dt="2018-12-17T12:51:42.656" v="1215" actId="20577"/>
      <pc:docMkLst>
        <pc:docMk/>
      </pc:docMkLst>
      <pc:sldChg chg="addSp delSp modSp">
        <pc:chgData name="Erik Svedberg Pettersson" userId="31072ad5-19a4-4d0b-a74a-0948e9a24c68" providerId="ADAL" clId="{B3441CDB-CC47-4E05-945E-F91BF109C081}" dt="2018-12-17T12:49:44.486" v="1193" actId="1076"/>
        <pc:sldMkLst>
          <pc:docMk/>
          <pc:sldMk cId="4274639454" sldId="509"/>
        </pc:sldMkLst>
        <pc:spChg chg="add del mod">
          <ac:chgData name="Erik Svedberg Pettersson" userId="31072ad5-19a4-4d0b-a74a-0948e9a24c68" providerId="ADAL" clId="{B3441CDB-CC47-4E05-945E-F91BF109C081}" dt="2018-12-16T17:18:01.289" v="160" actId="1076"/>
          <ac:spMkLst>
            <pc:docMk/>
            <pc:sldMk cId="4274639454" sldId="509"/>
            <ac:spMk id="2" creationId="{9C703BF0-10E3-4C80-9174-56E627804D0F}"/>
          </ac:spMkLst>
        </pc:spChg>
        <pc:picChg chg="add del mod">
          <ac:chgData name="Erik Svedberg Pettersson" userId="31072ad5-19a4-4d0b-a74a-0948e9a24c68" providerId="ADAL" clId="{B3441CDB-CC47-4E05-945E-F91BF109C081}" dt="2018-12-17T12:48:11.297" v="1189" actId="478"/>
          <ac:picMkLst>
            <pc:docMk/>
            <pc:sldMk cId="4274639454" sldId="509"/>
            <ac:picMk id="3" creationId="{77075F07-C184-40F6-A8F1-F7CC3FE99724}"/>
          </ac:picMkLst>
        </pc:picChg>
        <pc:picChg chg="add mod">
          <ac:chgData name="Erik Svedberg Pettersson" userId="31072ad5-19a4-4d0b-a74a-0948e9a24c68" providerId="ADAL" clId="{B3441CDB-CC47-4E05-945E-F91BF109C081}" dt="2018-12-17T12:49:44.486" v="1193" actId="1076"/>
          <ac:picMkLst>
            <pc:docMk/>
            <pc:sldMk cId="4274639454" sldId="509"/>
            <ac:picMk id="4" creationId="{E295ABE8-C0C0-4F41-BB1E-C72AB15C0D1D}"/>
          </ac:picMkLst>
        </pc:picChg>
      </pc:sldChg>
      <pc:sldChg chg="addSp delSp modSp">
        <pc:chgData name="Erik Svedberg Pettersson" userId="31072ad5-19a4-4d0b-a74a-0948e9a24c68" providerId="ADAL" clId="{B3441CDB-CC47-4E05-945E-F91BF109C081}" dt="2018-12-17T12:46:12.944" v="1178" actId="1076"/>
        <pc:sldMkLst>
          <pc:docMk/>
          <pc:sldMk cId="4244030477" sldId="511"/>
        </pc:sldMkLst>
        <pc:picChg chg="add del mod">
          <ac:chgData name="Erik Svedberg Pettersson" userId="31072ad5-19a4-4d0b-a74a-0948e9a24c68" providerId="ADAL" clId="{B3441CDB-CC47-4E05-945E-F91BF109C081}" dt="2018-12-17T12:46:01.538" v="1171" actId="478"/>
          <ac:picMkLst>
            <pc:docMk/>
            <pc:sldMk cId="4244030477" sldId="511"/>
            <ac:picMk id="2" creationId="{2F25B943-5E78-4E3C-B016-B56CEECA87A1}"/>
          </ac:picMkLst>
        </pc:picChg>
        <pc:picChg chg="add del">
          <ac:chgData name="Erik Svedberg Pettersson" userId="31072ad5-19a4-4d0b-a74a-0948e9a24c68" providerId="ADAL" clId="{B3441CDB-CC47-4E05-945E-F91BF109C081}" dt="2018-12-16T17:26:30.123" v="465" actId="478"/>
          <ac:picMkLst>
            <pc:docMk/>
            <pc:sldMk cId="4244030477" sldId="511"/>
            <ac:picMk id="3" creationId="{83F0934C-C20B-4584-9287-9C6C840D74A2}"/>
          </ac:picMkLst>
        </pc:picChg>
        <pc:picChg chg="add mod">
          <ac:chgData name="Erik Svedberg Pettersson" userId="31072ad5-19a4-4d0b-a74a-0948e9a24c68" providerId="ADAL" clId="{B3441CDB-CC47-4E05-945E-F91BF109C081}" dt="2018-12-17T12:46:12.944" v="1178" actId="1076"/>
          <ac:picMkLst>
            <pc:docMk/>
            <pc:sldMk cId="4244030477" sldId="511"/>
            <ac:picMk id="4" creationId="{13F3441C-AC91-41F9-B956-34A0BFC52B10}"/>
          </ac:picMkLst>
        </pc:picChg>
      </pc:sldChg>
      <pc:sldChg chg="addSp delSp modSp">
        <pc:chgData name="Erik Svedberg Pettersson" userId="31072ad5-19a4-4d0b-a74a-0948e9a24c68" providerId="ADAL" clId="{B3441CDB-CC47-4E05-945E-F91BF109C081}" dt="2018-12-17T12:48:04.399" v="1188" actId="1076"/>
        <pc:sldMkLst>
          <pc:docMk/>
          <pc:sldMk cId="4266119625" sldId="513"/>
        </pc:sldMkLst>
        <pc:spChg chg="add del mod">
          <ac:chgData name="Erik Svedberg Pettersson" userId="31072ad5-19a4-4d0b-a74a-0948e9a24c68" providerId="ADAL" clId="{B3441CDB-CC47-4E05-945E-F91BF109C081}" dt="2018-12-16T17:09:04.607" v="17" actId="478"/>
          <ac:spMkLst>
            <pc:docMk/>
            <pc:sldMk cId="4266119625" sldId="513"/>
            <ac:spMk id="2" creationId="{9C703BF0-10E3-4C80-9174-56E627804D0F}"/>
          </ac:spMkLst>
        </pc:spChg>
        <pc:spChg chg="add del mod">
          <ac:chgData name="Erik Svedberg Pettersson" userId="31072ad5-19a4-4d0b-a74a-0948e9a24c68" providerId="ADAL" clId="{B3441CDB-CC47-4E05-945E-F91BF109C081}" dt="2018-12-16T17:19:44.859" v="179" actId="478"/>
          <ac:spMkLst>
            <pc:docMk/>
            <pc:sldMk cId="4266119625" sldId="513"/>
            <ac:spMk id="3" creationId="{D01E9BEA-DEC2-4ED4-878E-BF2E32D7EDE6}"/>
          </ac:spMkLst>
        </pc:spChg>
        <pc:spChg chg="add mod">
          <ac:chgData name="Erik Svedberg Pettersson" userId="31072ad5-19a4-4d0b-a74a-0948e9a24c68" providerId="ADAL" clId="{B3441CDB-CC47-4E05-945E-F91BF109C081}" dt="2018-12-16T21:19:33.837" v="911" actId="20577"/>
          <ac:spMkLst>
            <pc:docMk/>
            <pc:sldMk cId="4266119625" sldId="513"/>
            <ac:spMk id="7" creationId="{7CDB9493-9032-42AA-A1E0-D523ABD54FEC}"/>
          </ac:spMkLst>
        </pc:spChg>
        <pc:picChg chg="add del">
          <ac:chgData name="Erik Svedberg Pettersson" userId="31072ad5-19a4-4d0b-a74a-0948e9a24c68" providerId="ADAL" clId="{B3441CDB-CC47-4E05-945E-F91BF109C081}" dt="2018-12-16T17:19:42.753" v="177"/>
          <ac:picMkLst>
            <pc:docMk/>
            <pc:sldMk cId="4266119625" sldId="513"/>
            <ac:picMk id="4" creationId="{39DC1BF7-1FFA-4BA5-92AA-E6520E7B0DD4}"/>
          </ac:picMkLst>
        </pc:picChg>
        <pc:picChg chg="add del mod">
          <ac:chgData name="Erik Svedberg Pettersson" userId="31072ad5-19a4-4d0b-a74a-0948e9a24c68" providerId="ADAL" clId="{B3441CDB-CC47-4E05-945E-F91BF109C081}" dt="2018-12-17T12:47:20.870" v="1182" actId="478"/>
          <ac:picMkLst>
            <pc:docMk/>
            <pc:sldMk cId="4266119625" sldId="513"/>
            <ac:picMk id="8" creationId="{B315B1E4-82E8-4718-9075-90A5FF6E2166}"/>
          </ac:picMkLst>
        </pc:picChg>
        <pc:picChg chg="add del mod">
          <ac:chgData name="Erik Svedberg Pettersson" userId="31072ad5-19a4-4d0b-a74a-0948e9a24c68" providerId="ADAL" clId="{B3441CDB-CC47-4E05-945E-F91BF109C081}" dt="2018-12-17T12:47:45.455" v="1184" actId="478"/>
          <ac:picMkLst>
            <pc:docMk/>
            <pc:sldMk cId="4266119625" sldId="513"/>
            <ac:picMk id="10" creationId="{4AEAE9B2-B6A8-48E9-80E1-9BA2706B475E}"/>
          </ac:picMkLst>
        </pc:picChg>
        <pc:picChg chg="add mod">
          <ac:chgData name="Erik Svedberg Pettersson" userId="31072ad5-19a4-4d0b-a74a-0948e9a24c68" providerId="ADAL" clId="{B3441CDB-CC47-4E05-945E-F91BF109C081}" dt="2018-12-17T12:48:04.399" v="1188" actId="1076"/>
          <ac:picMkLst>
            <pc:docMk/>
            <pc:sldMk cId="4266119625" sldId="513"/>
            <ac:picMk id="12" creationId="{5215A45E-00A7-4216-B829-7333107BD533}"/>
          </ac:picMkLst>
        </pc:picChg>
      </pc:sldChg>
      <pc:sldChg chg="addSp delSp modSp">
        <pc:chgData name="Erik Svedberg Pettersson" userId="31072ad5-19a4-4d0b-a74a-0948e9a24c68" providerId="ADAL" clId="{B3441CDB-CC47-4E05-945E-F91BF109C081}" dt="2018-12-16T21:19:25.883" v="910" actId="113"/>
        <pc:sldMkLst>
          <pc:docMk/>
          <pc:sldMk cId="1085539225" sldId="514"/>
        </pc:sldMkLst>
        <pc:spChg chg="add del mod">
          <ac:chgData name="Erik Svedberg Pettersson" userId="31072ad5-19a4-4d0b-a74a-0948e9a24c68" providerId="ADAL" clId="{B3441CDB-CC47-4E05-945E-F91BF109C081}" dt="2018-12-16T17:21:14.517" v="273" actId="478"/>
          <ac:spMkLst>
            <pc:docMk/>
            <pc:sldMk cId="1085539225" sldId="514"/>
            <ac:spMk id="2" creationId="{9C703BF0-10E3-4C80-9174-56E627804D0F}"/>
          </ac:spMkLst>
        </pc:spChg>
        <pc:spChg chg="add mod">
          <ac:chgData name="Erik Svedberg Pettersson" userId="31072ad5-19a4-4d0b-a74a-0948e9a24c68" providerId="ADAL" clId="{B3441CDB-CC47-4E05-945E-F91BF109C081}" dt="2018-12-16T21:19:25.883" v="910" actId="113"/>
          <ac:spMkLst>
            <pc:docMk/>
            <pc:sldMk cId="1085539225" sldId="514"/>
            <ac:spMk id="4" creationId="{6FDC8532-DB03-4FCE-B2ED-DBF47CD4C031}"/>
          </ac:spMkLst>
        </pc:spChg>
      </pc:sldChg>
      <pc:sldChg chg="modSp">
        <pc:chgData name="Erik Svedberg Pettersson" userId="31072ad5-19a4-4d0b-a74a-0948e9a24c68" providerId="ADAL" clId="{B3441CDB-CC47-4E05-945E-F91BF109C081}" dt="2018-12-17T12:41:02.273" v="1170" actId="20577"/>
        <pc:sldMkLst>
          <pc:docMk/>
          <pc:sldMk cId="3347966712" sldId="516"/>
        </pc:sldMkLst>
        <pc:graphicFrameChg chg="modGraphic">
          <ac:chgData name="Erik Svedberg Pettersson" userId="31072ad5-19a4-4d0b-a74a-0948e9a24c68" providerId="ADAL" clId="{B3441CDB-CC47-4E05-945E-F91BF109C081}" dt="2018-12-17T12:41:02.273" v="1170" actId="20577"/>
          <ac:graphicFrameMkLst>
            <pc:docMk/>
            <pc:sldMk cId="3347966712" sldId="516"/>
            <ac:graphicFrameMk id="7" creationId="{7E0E3F7F-F142-4191-A585-86B3EDCAC5FA}"/>
          </ac:graphicFrameMkLst>
        </pc:graphicFrameChg>
      </pc:sldChg>
      <pc:sldChg chg="modSp add">
        <pc:chgData name="Erik Svedberg Pettersson" userId="31072ad5-19a4-4d0b-a74a-0948e9a24c68" providerId="ADAL" clId="{B3441CDB-CC47-4E05-945E-F91BF109C081}" dt="2018-12-17T12:51:42.656" v="1215" actId="20577"/>
        <pc:sldMkLst>
          <pc:docMk/>
          <pc:sldMk cId="2260426935" sldId="517"/>
        </pc:sldMkLst>
        <pc:spChg chg="mod">
          <ac:chgData name="Erik Svedberg Pettersson" userId="31072ad5-19a4-4d0b-a74a-0948e9a24c68" providerId="ADAL" clId="{B3441CDB-CC47-4E05-945E-F91BF109C081}" dt="2018-12-16T20:24:11.210" v="654" actId="20577"/>
          <ac:spMkLst>
            <pc:docMk/>
            <pc:sldMk cId="2260426935" sldId="517"/>
            <ac:spMk id="2" creationId="{1A78A694-675B-4B54-86D6-D4348B819182}"/>
          </ac:spMkLst>
        </pc:spChg>
        <pc:spChg chg="mod">
          <ac:chgData name="Erik Svedberg Pettersson" userId="31072ad5-19a4-4d0b-a74a-0948e9a24c68" providerId="ADAL" clId="{B3441CDB-CC47-4E05-945E-F91BF109C081}" dt="2018-12-17T12:51:42.656" v="1215" actId="20577"/>
          <ac:spMkLst>
            <pc:docMk/>
            <pc:sldMk cId="2260426935" sldId="517"/>
            <ac:spMk id="3" creationId="{3E19384A-F415-4E13-BC6B-FA0AB3285031}"/>
          </ac:spMkLst>
        </pc:spChg>
      </pc:sldChg>
    </pc:docChg>
  </pc:docChgLst>
  <pc:docChgLst>
    <pc:chgData name="Erik Svedberg Pettersson" userId="31072ad5-19a4-4d0b-a74a-0948e9a24c68" providerId="ADAL" clId="{B4DEA2A7-6253-44AC-8CA7-A7C911E2556A}"/>
    <pc:docChg chg="modSld">
      <pc:chgData name="Erik Svedberg Pettersson" userId="31072ad5-19a4-4d0b-a74a-0948e9a24c68" providerId="ADAL" clId="{B4DEA2A7-6253-44AC-8CA7-A7C911E2556A}" dt="2019-01-05T15:46:01.625" v="0" actId="1076"/>
      <pc:docMkLst>
        <pc:docMk/>
      </pc:docMkLst>
      <pc:sldChg chg="modSp">
        <pc:chgData name="Erik Svedberg Pettersson" userId="31072ad5-19a4-4d0b-a74a-0948e9a24c68" providerId="ADAL" clId="{B4DEA2A7-6253-44AC-8CA7-A7C911E2556A}" dt="2019-01-05T15:46:01.625" v="0" actId="1076"/>
        <pc:sldMkLst>
          <pc:docMk/>
          <pc:sldMk cId="3347966712" sldId="516"/>
        </pc:sldMkLst>
        <pc:graphicFrameChg chg="mod">
          <ac:chgData name="Erik Svedberg Pettersson" userId="31072ad5-19a4-4d0b-a74a-0948e9a24c68" providerId="ADAL" clId="{B4DEA2A7-6253-44AC-8CA7-A7C911E2556A}" dt="2019-01-05T15:46:01.625" v="0" actId="1076"/>
          <ac:graphicFrameMkLst>
            <pc:docMk/>
            <pc:sldMk cId="3347966712" sldId="516"/>
            <ac:graphicFrameMk id="7" creationId="{7E0E3F7F-F142-4191-A585-86B3EDCAC5F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703ACA-C4B8-2743-8940-61878C36F806}" type="datetime1">
              <a:rPr lang="sv-SE"/>
              <a:pPr/>
              <a:t>2019-01-05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EB09BF-7B3C-DA43-86CB-0556A5A7DC1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728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8A83E4-4820-6743-950E-88A54B033D3A}" type="datetime1">
              <a:rPr lang="sv-SE"/>
              <a:pPr/>
              <a:t>2019-01-05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CE8C81-498F-E041-97EC-5CADCA2B590B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98547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Calibri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455AF10A-9FE7-E444-98EB-7D58AC45A355}" type="slidenum">
              <a:rPr lang="sv-SE" sz="1200"/>
              <a:pPr eaLnBrk="1" hangingPunct="1"/>
              <a:t>1</a:t>
            </a:fld>
            <a:endParaRPr lang="sv-SE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7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2"/>
          <a:stretch>
            <a:fillRect/>
          </a:stretch>
        </p:blipFill>
        <p:spPr bwMode="auto">
          <a:xfrm>
            <a:off x="0" y="3327400"/>
            <a:ext cx="4064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objekt 2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800" y="3352800"/>
            <a:ext cx="35814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6" y="1638300"/>
            <a:ext cx="83820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>
                <a:sym typeface="Gill Sans" charset="0"/>
              </a:rPr>
              <a:t>Klicka här för att ändra format</a:t>
            </a:r>
            <a:endParaRPr lang="en-US" dirty="0">
              <a:sym typeface="Gill Sans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20726" y="5029200"/>
            <a:ext cx="8382000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24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sv-SE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269774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911159" y="2590800"/>
            <a:ext cx="8382000" cy="5181600"/>
          </a:xfrm>
          <a:prstGeom prst="rect">
            <a:avLst/>
          </a:prstGeom>
        </p:spPr>
        <p:txBody>
          <a:bodyPr vert="horz"/>
          <a:lstStyle>
            <a:lvl1pPr algn="l">
              <a:spcBef>
                <a:spcPts val="800"/>
              </a:spcBef>
              <a:buClr>
                <a:schemeClr val="accent1"/>
              </a:buClr>
              <a:buFont typeface="Lucida Grande"/>
              <a:buChar char="●"/>
              <a:defRPr sz="2600" i="1" u="none">
                <a:latin typeface="Georgia"/>
                <a:cs typeface="Georgia"/>
              </a:defRPr>
            </a:lvl1pPr>
            <a:lvl2pPr algn="l">
              <a:spcBef>
                <a:spcPts val="800"/>
              </a:spcBef>
              <a:buClr>
                <a:schemeClr val="accent2"/>
              </a:buClr>
              <a:buFont typeface="Lucida Grande"/>
              <a:buChar char="●"/>
              <a:defRPr sz="2400" i="1" u="none">
                <a:latin typeface="Georgia"/>
                <a:cs typeface="Georgia"/>
              </a:defRPr>
            </a:lvl2pPr>
            <a:lvl3pPr algn="l">
              <a:spcBef>
                <a:spcPts val="800"/>
              </a:spcBef>
              <a:buClr>
                <a:schemeClr val="accent3"/>
              </a:buClr>
              <a:buFont typeface="Lucida Grande"/>
              <a:buChar char="●"/>
              <a:defRPr sz="2200" i="1" u="none">
                <a:latin typeface="Georgia"/>
                <a:cs typeface="Georgia"/>
              </a:defRPr>
            </a:lvl3pPr>
            <a:lvl4pPr algn="l">
              <a:defRPr sz="2400">
                <a:latin typeface="Georgia"/>
                <a:cs typeface="Georgia"/>
              </a:defRPr>
            </a:lvl4pPr>
            <a:lvl5pPr algn="l">
              <a:defRPr sz="2400">
                <a:latin typeface="Georgia"/>
                <a:cs typeface="Georgia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178191807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 marL="0" indent="0">
              <a:defRPr sz="2600">
                <a:latin typeface="Georgia"/>
                <a:cs typeface="Georgia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 marL="0" indent="0">
              <a:defRPr sz="2600">
                <a:latin typeface="Georgia"/>
                <a:cs typeface="Georgia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1137715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73131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470" r:id="rId1"/>
    <p:sldLayoutId id="2147486471" r:id="rId2"/>
    <p:sldLayoutId id="2147486472" r:id="rId3"/>
    <p:sldLayoutId id="2147486473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/>
          <a:ea typeface="+mj-ea"/>
          <a:cs typeface="Arial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/>
          <a:ea typeface="+mn-ea"/>
          <a:cs typeface="Arial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Content Placeholder 1"/>
          <p:cNvSpPr>
            <a:spLocks noGrp="1"/>
          </p:cNvSpPr>
          <p:nvPr>
            <p:ph idx="1"/>
          </p:nvPr>
        </p:nvSpPr>
        <p:spPr>
          <a:xfrm>
            <a:off x="720724" y="6316960"/>
            <a:ext cx="4394378" cy="68586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 b="1" i="1">
                <a:latin typeface="Arial" charset="0"/>
                <a:ea typeface="ヒラギノ角ゴ ProN W3" charset="0"/>
              </a:rPr>
              <a:t>Group #2</a:t>
            </a:r>
            <a:endParaRPr lang="en-US" sz="2800" b="1" i="1" dirty="0">
              <a:latin typeface="Arial" charset="0"/>
              <a:ea typeface="ヒラギノ角ゴ ProN W3" charset="0"/>
            </a:endParaRPr>
          </a:p>
          <a:p>
            <a:endParaRPr lang="en-US" sz="2000" i="1" dirty="0">
              <a:latin typeface="Arial" charset="0"/>
              <a:ea typeface="ヒラギノ角ゴ ProN W3" charset="0"/>
            </a:endParaRPr>
          </a:p>
          <a:p>
            <a:endParaRPr lang="en-US" sz="2000" dirty="0">
              <a:latin typeface="Arial" charset="0"/>
              <a:ea typeface="ヒラギノ角ゴ ProN W3" charset="0"/>
            </a:endParaRPr>
          </a:p>
        </p:txBody>
      </p:sp>
      <p:sp>
        <p:nvSpPr>
          <p:cNvPr id="117763" name="Title 2"/>
          <p:cNvSpPr>
            <a:spLocks noGrp="1"/>
          </p:cNvSpPr>
          <p:nvPr>
            <p:ph type="title"/>
          </p:nvPr>
        </p:nvSpPr>
        <p:spPr>
          <a:xfrm>
            <a:off x="720724" y="5164832"/>
            <a:ext cx="9152582" cy="165690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 simulator for high quality planning domain models</a:t>
            </a:r>
            <a:br>
              <a:rPr lang="en-US" sz="6600" dirty="0">
                <a:latin typeface="Arial" charset="0"/>
                <a:ea typeface="ヒラギノ角ゴ ProN W3" charset="0"/>
              </a:rPr>
            </a:br>
            <a:endParaRPr lang="en-US" sz="2800" dirty="0">
              <a:latin typeface="Arial" charset="0"/>
              <a:ea typeface="ヒラギノ角ゴ ProN W3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B51A6E15-94EA-49F8-8493-2B0C22620046}"/>
              </a:ext>
            </a:extLst>
          </p:cNvPr>
          <p:cNvSpPr txBox="1">
            <a:spLocks/>
          </p:cNvSpPr>
          <p:nvPr/>
        </p:nvSpPr>
        <p:spPr bwMode="auto">
          <a:xfrm>
            <a:off x="720724" y="1132384"/>
            <a:ext cx="1024617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/>
                <a:ea typeface="+mj-ea"/>
                <a:cs typeface="Arial"/>
                <a:sym typeface="Gill Sans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3600" b="0" kern="0" dirty="0"/>
              <a:t>Software Engineering 2: Project Teamwork</a:t>
            </a:r>
            <a:br>
              <a:rPr lang="en-US" sz="4400" b="0" kern="0" dirty="0"/>
            </a:br>
            <a:r>
              <a:rPr lang="en-US" sz="2000" b="0" kern="0" dirty="0" err="1">
                <a:latin typeface="Arial" charset="0"/>
                <a:ea typeface="ヒラギノ角ゴ ProN W3" charset="0"/>
              </a:rPr>
              <a:t>Mälardalen</a:t>
            </a:r>
            <a:r>
              <a:rPr lang="en-US" sz="2000" b="0" kern="0" dirty="0">
                <a:latin typeface="Arial" charset="0"/>
                <a:ea typeface="ヒラギノ角ゴ ProN W3" charset="0"/>
              </a:rPr>
              <a:t> University</a:t>
            </a:r>
            <a:endParaRPr lang="en-US" sz="3200" b="0" kern="0" dirty="0">
              <a:latin typeface="Arial" charset="0"/>
              <a:ea typeface="ヒラギノ角ゴ ProN W3" charset="0"/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B0DF35F-6A67-4266-9A37-F5CFF1044503}"/>
              </a:ext>
            </a:extLst>
          </p:cNvPr>
          <p:cNvSpPr txBox="1">
            <a:spLocks/>
          </p:cNvSpPr>
          <p:nvPr/>
        </p:nvSpPr>
        <p:spPr bwMode="auto">
          <a:xfrm>
            <a:off x="636130" y="7812018"/>
            <a:ext cx="6696744" cy="68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2400" b="0">
                <a:solidFill>
                  <a:srgbClr val="000000"/>
                </a:solidFill>
                <a:latin typeface="Arial"/>
                <a:ea typeface="+mn-ea"/>
                <a:cs typeface="Arial"/>
                <a:sym typeface="Gill Sans" charset="0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en-US" sz="2800" b="1" kern="0">
                <a:latin typeface="Arial" charset="0"/>
                <a:ea typeface="ヒラギノ角ゴ ProN W3" charset="0"/>
              </a:rPr>
              <a:t>Client : </a:t>
            </a:r>
            <a:r>
              <a:rPr lang="en-US" sz="2800" kern="0">
                <a:latin typeface="Arial" charset="0"/>
                <a:ea typeface="ヒラギノ角ゴ ProN W3" charset="0"/>
              </a:rPr>
              <a:t>Ericsson</a:t>
            </a:r>
          </a:p>
          <a:p>
            <a:r>
              <a:rPr lang="en-US" sz="2800" b="1" kern="0">
                <a:latin typeface="Arial" charset="0"/>
                <a:ea typeface="ヒラギノ角ゴ ProN W3" charset="0"/>
              </a:rPr>
              <a:t>Contact : </a:t>
            </a:r>
            <a:r>
              <a:rPr lang="en-US" sz="2800" kern="0">
                <a:latin typeface="Arial" charset="0"/>
                <a:ea typeface="ヒラギノ角ゴ ProN W3" charset="0"/>
              </a:rPr>
              <a:t>Swarup Kumar Mohalik</a:t>
            </a:r>
          </a:p>
          <a:p>
            <a:endParaRPr lang="en-US" sz="2000" i="1" kern="0">
              <a:latin typeface="Arial" charset="0"/>
              <a:ea typeface="ヒラギノ角ゴ ProN W3" charset="0"/>
            </a:endParaRPr>
          </a:p>
          <a:p>
            <a:endParaRPr lang="en-US" sz="2000" kern="0" dirty="0">
              <a:latin typeface="Arial" charset="0"/>
              <a:ea typeface="ヒラギノ角ゴ ProN W3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197D63-4877-4F75-B343-D2E4FFC7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184" y="786508"/>
            <a:ext cx="10515600" cy="1325563"/>
          </a:xfrm>
        </p:spPr>
        <p:txBody>
          <a:bodyPr/>
          <a:lstStyle/>
          <a:p>
            <a:r>
              <a:rPr lang="en-US" sz="5400" dirty="0"/>
              <a:t>What we did last week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9C703BF0-10E3-4C80-9174-56E627804D0F}"/>
              </a:ext>
            </a:extLst>
          </p:cNvPr>
          <p:cNvSpPr txBox="1"/>
          <p:nvPr/>
        </p:nvSpPr>
        <p:spPr>
          <a:xfrm>
            <a:off x="957784" y="1419573"/>
            <a:ext cx="113076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work calendar for Christmas break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E295ABE8-C0C0-4F41-BB1E-C72AB15C0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762" y="2745136"/>
            <a:ext cx="10201275" cy="68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3945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197D63-4877-4F75-B343-D2E4FFC7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04" y="700336"/>
            <a:ext cx="10515600" cy="1325563"/>
          </a:xfrm>
        </p:spPr>
        <p:txBody>
          <a:bodyPr/>
          <a:lstStyle/>
          <a:p>
            <a:r>
              <a:rPr lang="en-US" sz="5400" dirty="0"/>
              <a:t>What we did last week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7CDB9493-9032-42AA-A1E0-D523ABD54FEC}"/>
              </a:ext>
            </a:extLst>
          </p:cNvPr>
          <p:cNvSpPr txBox="1"/>
          <p:nvPr/>
        </p:nvSpPr>
        <p:spPr>
          <a:xfrm>
            <a:off x="1260656" y="2212504"/>
            <a:ext cx="113076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Continued with implementation of the tool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Graphviz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create to visualize the states</a:t>
            </a: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2" name="Bildobjekt 11">
            <a:extLst>
              <a:ext uri="{FF2B5EF4-FFF2-40B4-BE49-F238E27FC236}">
                <a16:creationId xmlns:a16="http://schemas.microsoft.com/office/drawing/2014/main" id="{5215A45E-00A7-4216-B829-7333107B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952" y="4228728"/>
            <a:ext cx="8502281" cy="512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1962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197D63-4877-4F75-B343-D2E4FFC7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04" y="700336"/>
            <a:ext cx="10515600" cy="1325563"/>
          </a:xfrm>
        </p:spPr>
        <p:txBody>
          <a:bodyPr/>
          <a:lstStyle/>
          <a:p>
            <a:r>
              <a:rPr lang="en-US" sz="5400" dirty="0"/>
              <a:t>What we did last week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6FDC8532-DB03-4FCE-B2ED-DBF47CD4C031}"/>
              </a:ext>
            </a:extLst>
          </p:cNvPr>
          <p:cNvSpPr txBox="1"/>
          <p:nvPr/>
        </p:nvSpPr>
        <p:spPr>
          <a:xfrm>
            <a:off x="1029792" y="2284512"/>
            <a:ext cx="113076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 with the client via Skype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was happy with the progress we’ve made so far with the tool </a:t>
            </a:r>
          </a:p>
        </p:txBody>
      </p:sp>
    </p:spTree>
    <p:extLst>
      <p:ext uri="{BB962C8B-B14F-4D97-AF65-F5344CB8AC3E}">
        <p14:creationId xmlns:p14="http://schemas.microsoft.com/office/powerpoint/2010/main" val="108553922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197D63-4877-4F75-B343-D2E4FFC7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04" y="700336"/>
            <a:ext cx="10966896" cy="1325563"/>
          </a:xfrm>
        </p:spPr>
        <p:txBody>
          <a:bodyPr/>
          <a:lstStyle/>
          <a:p>
            <a:r>
              <a:rPr lang="en-US" sz="5400" dirty="0"/>
              <a:t>Worked hours</a:t>
            </a:r>
          </a:p>
        </p:txBody>
      </p:sp>
      <p:graphicFrame>
        <p:nvGraphicFramePr>
          <p:cNvPr id="7" name="Google Shape;74;p12">
            <a:extLst>
              <a:ext uri="{FF2B5EF4-FFF2-40B4-BE49-F238E27FC236}">
                <a16:creationId xmlns:a16="http://schemas.microsoft.com/office/drawing/2014/main" id="{7E0E3F7F-F142-4191-A585-86B3EDCAC5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2516130"/>
              </p:ext>
            </p:extLst>
          </p:nvPr>
        </p:nvGraphicFramePr>
        <p:xfrm>
          <a:off x="1821880" y="2932584"/>
          <a:ext cx="8615264" cy="590472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35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487">
                  <a:extLst>
                    <a:ext uri="{9D8B030D-6E8A-4147-A177-3AD203B41FA5}">
                      <a16:colId xmlns:a16="http://schemas.microsoft.com/office/drawing/2014/main" val="2887450958"/>
                    </a:ext>
                  </a:extLst>
                </a:gridCol>
                <a:gridCol w="1672487">
                  <a:extLst>
                    <a:ext uri="{9D8B030D-6E8A-4147-A177-3AD203B41FA5}">
                      <a16:colId xmlns:a16="http://schemas.microsoft.com/office/drawing/2014/main" val="1944170443"/>
                    </a:ext>
                  </a:extLst>
                </a:gridCol>
                <a:gridCol w="1798902">
                  <a:extLst>
                    <a:ext uri="{9D8B030D-6E8A-4147-A177-3AD203B41FA5}">
                      <a16:colId xmlns:a16="http://schemas.microsoft.com/office/drawing/2014/main" val="3004892813"/>
                    </a:ext>
                  </a:extLst>
                </a:gridCol>
              </a:tblGrid>
              <a:tr h="1069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u="none" strike="noStrike" cap="none" dirty="0"/>
                        <a:t>Members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u="none" strike="noStrike" cap="none" dirty="0"/>
                        <a:t>W.4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W.5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W.6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Total</a:t>
                      </a:r>
                      <a:endParaRPr sz="3200" dirty="0"/>
                    </a:p>
                  </a:txBody>
                  <a:tcPr marL="64300" marR="64300" marT="32150" marB="321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u="none" strike="noStrike" cap="none" dirty="0"/>
                        <a:t>Marta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19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22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19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60</a:t>
                      </a:r>
                      <a:endParaRPr sz="3200" dirty="0"/>
                    </a:p>
                  </a:txBody>
                  <a:tcPr marL="64300" marR="64300" marT="32150" marB="32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u="none" strike="noStrike" cap="none" dirty="0"/>
                        <a:t>Erik E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u="none" strike="noStrike" cap="none" dirty="0"/>
                        <a:t>2</a:t>
                      </a:r>
                      <a:r>
                        <a:rPr lang="en-US" sz="3200" dirty="0"/>
                        <a:t>2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22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23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67</a:t>
                      </a:r>
                      <a:endParaRPr sz="3200" dirty="0"/>
                    </a:p>
                  </a:txBody>
                  <a:tcPr marL="64300" marR="64300" marT="32150" marB="32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u="none" strike="noStrike" cap="none" dirty="0"/>
                        <a:t>Erik P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19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17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19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55</a:t>
                      </a:r>
                      <a:endParaRPr sz="3200" dirty="0"/>
                    </a:p>
                  </a:txBody>
                  <a:tcPr marL="64300" marR="64300" marT="32150" marB="32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u="none" strike="noStrike" cap="none" dirty="0"/>
                        <a:t>Allan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18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20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19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57</a:t>
                      </a:r>
                      <a:endParaRPr sz="3200" dirty="0"/>
                    </a:p>
                  </a:txBody>
                  <a:tcPr marL="64300" marR="64300" marT="32150" marB="32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u="none" strike="noStrike" cap="none" dirty="0"/>
                        <a:t>Laura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20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17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20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57</a:t>
                      </a:r>
                      <a:endParaRPr sz="3200" dirty="0"/>
                    </a:p>
                  </a:txBody>
                  <a:tcPr marL="64300" marR="64300" marT="32150" marB="32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0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u="none" strike="noStrike" cap="none" dirty="0" err="1"/>
                        <a:t>Ermal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18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15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18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51</a:t>
                      </a:r>
                      <a:endParaRPr sz="3200" dirty="0"/>
                    </a:p>
                  </a:txBody>
                  <a:tcPr marL="64300" marR="64300" marT="32150" marB="321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0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u="none" strike="noStrike" cap="none" dirty="0"/>
                        <a:t>Johannes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20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19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21</a:t>
                      </a:r>
                      <a:endParaRPr sz="3200" dirty="0"/>
                    </a:p>
                  </a:txBody>
                  <a:tcPr marL="64300" marR="64300" marT="32150" marB="321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3200" dirty="0"/>
                        <a:t>60</a:t>
                      </a:r>
                      <a:endParaRPr sz="3200" dirty="0"/>
                    </a:p>
                  </a:txBody>
                  <a:tcPr marL="64300" marR="64300" marT="32150" marB="321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9667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197D63-4877-4F75-B343-D2E4FFC7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04" y="700336"/>
            <a:ext cx="10515600" cy="1325563"/>
          </a:xfrm>
        </p:spPr>
        <p:txBody>
          <a:bodyPr/>
          <a:lstStyle/>
          <a:p>
            <a:r>
              <a:rPr lang="en-US" sz="5400" dirty="0"/>
              <a:t>What are we doing this week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13F3441C-AC91-41F9-B956-34A0BFC52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61" y="2025899"/>
            <a:ext cx="9515078" cy="758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304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A78A694-675B-4B54-86D6-D4348B81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be doing over the holiday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E19384A-F415-4E13-BC6B-FA0AB328503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i="0" dirty="0"/>
              <a:t>Functionality to import files</a:t>
            </a:r>
          </a:p>
          <a:p>
            <a:r>
              <a:rPr lang="en-US" i="0" dirty="0"/>
              <a:t>Create a tree structure</a:t>
            </a:r>
          </a:p>
          <a:p>
            <a:r>
              <a:rPr lang="en-US" i="0" dirty="0"/>
              <a:t>Automatically generate the state tree for a specified level</a:t>
            </a:r>
          </a:p>
          <a:p>
            <a:r>
              <a:rPr lang="en-US" i="0" dirty="0"/>
              <a:t>Functionality for resetting (Low priority)</a:t>
            </a:r>
          </a:p>
          <a:p>
            <a:r>
              <a:rPr lang="en-US" i="0" dirty="0"/>
              <a:t>Research the VAL-tool</a:t>
            </a:r>
          </a:p>
          <a:p>
            <a:r>
              <a:rPr lang="en-US" i="0"/>
              <a:t>Extra functionalities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26935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DH-powerpointmall 2010-12-07">
  <a:themeElements>
    <a:clrScheme name="MDH-färg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64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Titel och undertex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och under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MDH-powerpointmall 2010-12-07</Template>
  <TotalTime>10546</TotalTime>
  <Pages>0</Pages>
  <Words>174</Words>
  <Characters>0</Characters>
  <Application>Microsoft Office PowerPoint</Application>
  <PresentationFormat>Anpassad</PresentationFormat>
  <Lines>0</Lines>
  <Paragraphs>66</Paragraphs>
  <Slides>7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3" baseType="lpstr">
      <vt:lpstr>Arial</vt:lpstr>
      <vt:lpstr>Calibri</vt:lpstr>
      <vt:lpstr>Georgia</vt:lpstr>
      <vt:lpstr>Gill Sans</vt:lpstr>
      <vt:lpstr>Lucida Grande</vt:lpstr>
      <vt:lpstr>MDH-powerpointmall 2010-12-07</vt:lpstr>
      <vt:lpstr>Visual simulator for high quality planning domain models </vt:lpstr>
      <vt:lpstr>What we did last week</vt:lpstr>
      <vt:lpstr>What we did last week</vt:lpstr>
      <vt:lpstr>What we did last week</vt:lpstr>
      <vt:lpstr>Worked hours</vt:lpstr>
      <vt:lpstr>What are we doing this week</vt:lpstr>
      <vt:lpstr>What we will be doing over the holiday</vt:lpstr>
    </vt:vector>
  </TitlesOfParts>
  <Company>MDH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på Powerpoint- presentation</dc:title>
  <dc:creator>dpn03</dc:creator>
  <cp:lastModifiedBy>Erik Svedberg Pettersson</cp:lastModifiedBy>
  <cp:revision>277</cp:revision>
  <cp:lastPrinted>2011-08-23T07:59:24Z</cp:lastPrinted>
  <dcterms:created xsi:type="dcterms:W3CDTF">2011-08-23T07:56:53Z</dcterms:created>
  <dcterms:modified xsi:type="dcterms:W3CDTF">2019-01-05T15:46:12Z</dcterms:modified>
</cp:coreProperties>
</file>