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65" r:id="rId7"/>
    <p:sldId id="260" r:id="rId8"/>
    <p:sldId id="261" r:id="rId9"/>
    <p:sldId id="266" r:id="rId10"/>
    <p:sldId id="267" r:id="rId11"/>
    <p:sldId id="268" r:id="rId12"/>
    <p:sldId id="269" r:id="rId13"/>
    <p:sldId id="271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66F5E-020B-4FAD-9631-7398E6268421}" v="84" dt="2018-11-26T21:53:23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vedberg Pettersson" userId="31072ad5-19a4-4d0b-a74a-0948e9a24c68" providerId="ADAL" clId="{F1966F5E-020B-4FAD-9631-7398E6268421}"/>
    <pc:docChg chg="undo custSel mod addSld delSld modSld sldOrd">
      <pc:chgData name="Erik Svedberg Pettersson" userId="31072ad5-19a4-4d0b-a74a-0948e9a24c68" providerId="ADAL" clId="{F1966F5E-020B-4FAD-9631-7398E6268421}" dt="2018-11-26T21:59:52.741" v="3397" actId="20577"/>
      <pc:docMkLst>
        <pc:docMk/>
      </pc:docMkLst>
      <pc:sldChg chg="addSp delSp modSp add mod setBg">
        <pc:chgData name="Erik Svedberg Pettersson" userId="31072ad5-19a4-4d0b-a74a-0948e9a24c68" providerId="ADAL" clId="{F1966F5E-020B-4FAD-9631-7398E6268421}" dt="2018-11-26T20:04:40.149" v="300" actId="1076"/>
        <pc:sldMkLst>
          <pc:docMk/>
          <pc:sldMk cId="3213676674" sldId="256"/>
        </pc:sldMkLst>
        <pc:spChg chg="mod">
          <ac:chgData name="Erik Svedberg Pettersson" userId="31072ad5-19a4-4d0b-a74a-0948e9a24c68" providerId="ADAL" clId="{F1966F5E-020B-4FAD-9631-7398E6268421}" dt="2018-11-26T20:04:40.149" v="300" actId="1076"/>
          <ac:spMkLst>
            <pc:docMk/>
            <pc:sldMk cId="3213676674" sldId="256"/>
            <ac:spMk id="2" creationId="{9DB99247-DCAF-4724-9670-4C32A5339039}"/>
          </ac:spMkLst>
        </pc:spChg>
        <pc:spChg chg="mod">
          <ac:chgData name="Erik Svedberg Pettersson" userId="31072ad5-19a4-4d0b-a74a-0948e9a24c68" providerId="ADAL" clId="{F1966F5E-020B-4FAD-9631-7398E6268421}" dt="2018-11-26T20:04:33.593" v="299" actId="403"/>
          <ac:spMkLst>
            <pc:docMk/>
            <pc:sldMk cId="3213676674" sldId="256"/>
            <ac:spMk id="3" creationId="{5D4B62B2-FB0F-4BEE-BD9E-E0C656AB6FDA}"/>
          </ac:spMkLst>
        </pc:spChg>
        <pc:spChg chg="add del">
          <ac:chgData name="Erik Svedberg Pettersson" userId="31072ad5-19a4-4d0b-a74a-0948e9a24c68" providerId="ADAL" clId="{F1966F5E-020B-4FAD-9631-7398E6268421}" dt="2018-11-26T19:51:28.421" v="110" actId="26606"/>
          <ac:spMkLst>
            <pc:docMk/>
            <pc:sldMk cId="3213676674" sldId="256"/>
            <ac:spMk id="8" creationId="{23962611-DFD5-4092-AAFD-559E3DFCE2C9}"/>
          </ac:spMkLst>
        </pc:spChg>
        <pc:spChg chg="add del">
          <ac:chgData name="Erik Svedberg Pettersson" userId="31072ad5-19a4-4d0b-a74a-0948e9a24c68" providerId="ADAL" clId="{F1966F5E-020B-4FAD-9631-7398E6268421}" dt="2018-11-26T19:51:30.513" v="112" actId="26606"/>
          <ac:spMkLst>
            <pc:docMk/>
            <pc:sldMk cId="3213676674" sldId="256"/>
            <ac:spMk id="12" creationId="{23962611-DFD5-4092-AAFD-559E3DFCE2C9}"/>
          </ac:spMkLst>
        </pc:spChg>
        <pc:picChg chg="add del">
          <ac:chgData name="Erik Svedberg Pettersson" userId="31072ad5-19a4-4d0b-a74a-0948e9a24c68" providerId="ADAL" clId="{F1966F5E-020B-4FAD-9631-7398E6268421}" dt="2018-11-26T19:51:28.421" v="110" actId="26606"/>
          <ac:picMkLst>
            <pc:docMk/>
            <pc:sldMk cId="3213676674" sldId="256"/>
            <ac:picMk id="10" creationId="{2270F1FA-0425-408F-9861-80BF5AFB276D}"/>
          </ac:picMkLst>
        </pc:picChg>
        <pc:picChg chg="add del">
          <ac:chgData name="Erik Svedberg Pettersson" userId="31072ad5-19a4-4d0b-a74a-0948e9a24c68" providerId="ADAL" clId="{F1966F5E-020B-4FAD-9631-7398E6268421}" dt="2018-11-26T19:51:30.513" v="112" actId="26606"/>
          <ac:picMkLst>
            <pc:docMk/>
            <pc:sldMk cId="3213676674" sldId="256"/>
            <ac:picMk id="13" creationId="{2270F1FA-0425-408F-9861-80BF5AFB276D}"/>
          </ac:picMkLst>
        </pc:picChg>
      </pc:sldChg>
      <pc:sldChg chg="addSp delSp modSp add">
        <pc:chgData name="Erik Svedberg Pettersson" userId="31072ad5-19a4-4d0b-a74a-0948e9a24c68" providerId="ADAL" clId="{F1966F5E-020B-4FAD-9631-7398E6268421}" dt="2018-11-26T20:03:25.713" v="275" actId="14100"/>
        <pc:sldMkLst>
          <pc:docMk/>
          <pc:sldMk cId="3098733955" sldId="257"/>
        </pc:sldMkLst>
        <pc:spChg chg="mod">
          <ac:chgData name="Erik Svedberg Pettersson" userId="31072ad5-19a4-4d0b-a74a-0948e9a24c68" providerId="ADAL" clId="{F1966F5E-020B-4FAD-9631-7398E6268421}" dt="2018-11-26T19:55:12.351" v="125" actId="1076"/>
          <ac:spMkLst>
            <pc:docMk/>
            <pc:sldMk cId="3098733955" sldId="257"/>
            <ac:spMk id="2" creationId="{C0213790-A404-40D3-ACB3-38B76C58E4B2}"/>
          </ac:spMkLst>
        </pc:spChg>
        <pc:spChg chg="add del mod">
          <ac:chgData name="Erik Svedberg Pettersson" userId="31072ad5-19a4-4d0b-a74a-0948e9a24c68" providerId="ADAL" clId="{F1966F5E-020B-4FAD-9631-7398E6268421}" dt="2018-11-26T19:53:12.763" v="119" actId="478"/>
          <ac:spMkLst>
            <pc:docMk/>
            <pc:sldMk cId="3098733955" sldId="257"/>
            <ac:spMk id="8" creationId="{1484FF21-E868-4256-BDD1-E506853BB766}"/>
          </ac:spMkLst>
        </pc:spChg>
        <pc:spChg chg="add del mod">
          <ac:chgData name="Erik Svedberg Pettersson" userId="31072ad5-19a4-4d0b-a74a-0948e9a24c68" providerId="ADAL" clId="{F1966F5E-020B-4FAD-9631-7398E6268421}" dt="2018-11-26T19:55:05.877" v="122" actId="478"/>
          <ac:spMkLst>
            <pc:docMk/>
            <pc:sldMk cId="3098733955" sldId="257"/>
            <ac:spMk id="9" creationId="{BC4836F4-B911-427F-98C3-845AC1BD08F2}"/>
          </ac:spMkLst>
        </pc:spChg>
        <pc:spChg chg="add del mod">
          <ac:chgData name="Erik Svedberg Pettersson" userId="31072ad5-19a4-4d0b-a74a-0948e9a24c68" providerId="ADAL" clId="{F1966F5E-020B-4FAD-9631-7398E6268421}" dt="2018-11-26T19:55:13.968" v="126" actId="478"/>
          <ac:spMkLst>
            <pc:docMk/>
            <pc:sldMk cId="3098733955" sldId="257"/>
            <ac:spMk id="10" creationId="{53658BCB-A871-4D06-A05A-BC0C89B1C697}"/>
          </ac:spMkLst>
        </pc:spChg>
        <pc:spChg chg="add del mod">
          <ac:chgData name="Erik Svedberg Pettersson" userId="31072ad5-19a4-4d0b-a74a-0948e9a24c68" providerId="ADAL" clId="{F1966F5E-020B-4FAD-9631-7398E6268421}" dt="2018-11-26T19:58:29.942" v="182"/>
          <ac:spMkLst>
            <pc:docMk/>
            <pc:sldMk cId="3098733955" sldId="257"/>
            <ac:spMk id="25" creationId="{3B5B74A1-22FF-47DB-9E3F-7955EE529FCE}"/>
          </ac:spMkLst>
        </pc:spChg>
        <pc:spChg chg="add del mod">
          <ac:chgData name="Erik Svedberg Pettersson" userId="31072ad5-19a4-4d0b-a74a-0948e9a24c68" providerId="ADAL" clId="{F1966F5E-020B-4FAD-9631-7398E6268421}" dt="2018-11-26T19:58:29.943" v="184"/>
          <ac:spMkLst>
            <pc:docMk/>
            <pc:sldMk cId="3098733955" sldId="257"/>
            <ac:spMk id="26" creationId="{7958C7D6-6396-4E55-9339-5460959E471D}"/>
          </ac:spMkLst>
        </pc:spChg>
        <pc:spChg chg="add mod">
          <ac:chgData name="Erik Svedberg Pettersson" userId="31072ad5-19a4-4d0b-a74a-0948e9a24c68" providerId="ADAL" clId="{F1966F5E-020B-4FAD-9631-7398E6268421}" dt="2018-11-26T19:58:29.431" v="180" actId="1076"/>
          <ac:spMkLst>
            <pc:docMk/>
            <pc:sldMk cId="3098733955" sldId="257"/>
            <ac:spMk id="27" creationId="{DFDA71DA-591B-4A34-8C43-336F9EEFC110}"/>
          </ac:spMkLst>
        </pc:spChg>
        <pc:spChg chg="add mod">
          <ac:chgData name="Erik Svedberg Pettersson" userId="31072ad5-19a4-4d0b-a74a-0948e9a24c68" providerId="ADAL" clId="{F1966F5E-020B-4FAD-9631-7398E6268421}" dt="2018-11-26T20:02:51.616" v="253" actId="14100"/>
          <ac:spMkLst>
            <pc:docMk/>
            <pc:sldMk cId="3098733955" sldId="257"/>
            <ac:spMk id="28" creationId="{996250E8-744D-47D5-A9C9-8AE5E8471934}"/>
          </ac:spMkLst>
        </pc:spChg>
        <pc:spChg chg="add mod">
          <ac:chgData name="Erik Svedberg Pettersson" userId="31072ad5-19a4-4d0b-a74a-0948e9a24c68" providerId="ADAL" clId="{F1966F5E-020B-4FAD-9631-7398E6268421}" dt="2018-11-26T20:03:04.066" v="264" actId="1076"/>
          <ac:spMkLst>
            <pc:docMk/>
            <pc:sldMk cId="3098733955" sldId="257"/>
            <ac:spMk id="29" creationId="{AE8DC441-5FBB-445A-B36D-8D4DE7EEE99E}"/>
          </ac:spMkLst>
        </pc:spChg>
        <pc:spChg chg="add mod">
          <ac:chgData name="Erik Svedberg Pettersson" userId="31072ad5-19a4-4d0b-a74a-0948e9a24c68" providerId="ADAL" clId="{F1966F5E-020B-4FAD-9631-7398E6268421}" dt="2018-11-26T20:02:33.450" v="245" actId="1076"/>
          <ac:spMkLst>
            <pc:docMk/>
            <pc:sldMk cId="3098733955" sldId="257"/>
            <ac:spMk id="30" creationId="{E0129423-B854-4247-84AA-F62B2D1F88A0}"/>
          </ac:spMkLst>
        </pc:spChg>
        <pc:spChg chg="add mod">
          <ac:chgData name="Erik Svedberg Pettersson" userId="31072ad5-19a4-4d0b-a74a-0948e9a24c68" providerId="ADAL" clId="{F1966F5E-020B-4FAD-9631-7398E6268421}" dt="2018-11-26T20:01:23.139" v="215" actId="1076"/>
          <ac:spMkLst>
            <pc:docMk/>
            <pc:sldMk cId="3098733955" sldId="257"/>
            <ac:spMk id="31" creationId="{62D3845D-67D5-4891-B323-CC22662418E0}"/>
          </ac:spMkLst>
        </pc:spChg>
        <pc:spChg chg="add mod">
          <ac:chgData name="Erik Svedberg Pettersson" userId="31072ad5-19a4-4d0b-a74a-0948e9a24c68" providerId="ADAL" clId="{F1966F5E-020B-4FAD-9631-7398E6268421}" dt="2018-11-26T20:01:15.729" v="206" actId="14100"/>
          <ac:spMkLst>
            <pc:docMk/>
            <pc:sldMk cId="3098733955" sldId="257"/>
            <ac:spMk id="32" creationId="{291784EB-4B91-4CFD-8E48-651D753CCD54}"/>
          </ac:spMkLst>
        </pc:spChg>
        <pc:spChg chg="add mod">
          <ac:chgData name="Erik Svedberg Pettersson" userId="31072ad5-19a4-4d0b-a74a-0948e9a24c68" providerId="ADAL" clId="{F1966F5E-020B-4FAD-9631-7398E6268421}" dt="2018-11-26T20:03:14.406" v="273" actId="14100"/>
          <ac:spMkLst>
            <pc:docMk/>
            <pc:sldMk cId="3098733955" sldId="257"/>
            <ac:spMk id="33" creationId="{03DBE868-FA10-4EEF-9CB7-F38AC59E15F3}"/>
          </ac:spMkLst>
        </pc:spChg>
        <pc:picChg chg="add mod">
          <ac:chgData name="Erik Svedberg Pettersson" userId="31072ad5-19a4-4d0b-a74a-0948e9a24c68" providerId="ADAL" clId="{F1966F5E-020B-4FAD-9631-7398E6268421}" dt="2018-11-26T20:03:25.713" v="275" actId="14100"/>
          <ac:picMkLst>
            <pc:docMk/>
            <pc:sldMk cId="3098733955" sldId="257"/>
            <ac:picMk id="4" creationId="{547F668E-B7C7-452E-B441-CAA84D156CE5}"/>
          </ac:picMkLst>
        </pc:picChg>
        <pc:cxnChg chg="add mod">
          <ac:chgData name="Erik Svedberg Pettersson" userId="31072ad5-19a4-4d0b-a74a-0948e9a24c68" providerId="ADAL" clId="{F1966F5E-020B-4FAD-9631-7398E6268421}" dt="2018-11-26T19:56:45.925" v="130" actId="14100"/>
          <ac:cxnSpMkLst>
            <pc:docMk/>
            <pc:sldMk cId="3098733955" sldId="257"/>
            <ac:cxnSpMk id="6" creationId="{1140E65E-CA23-4C61-BFD5-2CA31CE7E167}"/>
          </ac:cxnSpMkLst>
        </pc:cxnChg>
        <pc:cxnChg chg="add mod">
          <ac:chgData name="Erik Svedberg Pettersson" userId="31072ad5-19a4-4d0b-a74a-0948e9a24c68" providerId="ADAL" clId="{F1966F5E-020B-4FAD-9631-7398E6268421}" dt="2018-11-26T19:57:01.866" v="141" actId="14100"/>
          <ac:cxnSpMkLst>
            <pc:docMk/>
            <pc:sldMk cId="3098733955" sldId="257"/>
            <ac:cxnSpMk id="13" creationId="{D395507D-FDEB-4FA4-8354-8DF93EA81D39}"/>
          </ac:cxnSpMkLst>
        </pc:cxnChg>
        <pc:cxnChg chg="add mod">
          <ac:chgData name="Erik Svedberg Pettersson" userId="31072ad5-19a4-4d0b-a74a-0948e9a24c68" providerId="ADAL" clId="{F1966F5E-020B-4FAD-9631-7398E6268421}" dt="2018-11-26T19:56:57.194" v="139" actId="14100"/>
          <ac:cxnSpMkLst>
            <pc:docMk/>
            <pc:sldMk cId="3098733955" sldId="257"/>
            <ac:cxnSpMk id="14" creationId="{DF3B737C-219A-4673-8F94-F40A5DE8C54B}"/>
          </ac:cxnSpMkLst>
        </pc:cxnChg>
        <pc:cxnChg chg="add mod">
          <ac:chgData name="Erik Svedberg Pettersson" userId="31072ad5-19a4-4d0b-a74a-0948e9a24c68" providerId="ADAL" clId="{F1966F5E-020B-4FAD-9631-7398E6268421}" dt="2018-11-26T19:59:29.332" v="199" actId="14100"/>
          <ac:cxnSpMkLst>
            <pc:docMk/>
            <pc:sldMk cId="3098733955" sldId="257"/>
            <ac:cxnSpMk id="15" creationId="{87A301CA-8450-45B1-B9A4-AE4CCB67CA53}"/>
          </ac:cxnSpMkLst>
        </pc:cxnChg>
        <pc:cxnChg chg="add mod">
          <ac:chgData name="Erik Svedberg Pettersson" userId="31072ad5-19a4-4d0b-a74a-0948e9a24c68" providerId="ADAL" clId="{F1966F5E-020B-4FAD-9631-7398E6268421}" dt="2018-11-26T19:59:21.383" v="197" actId="14100"/>
          <ac:cxnSpMkLst>
            <pc:docMk/>
            <pc:sldMk cId="3098733955" sldId="257"/>
            <ac:cxnSpMk id="16" creationId="{34B77FB4-AA1E-413A-9BE2-B2F28750C503}"/>
          </ac:cxnSpMkLst>
        </pc:cxnChg>
        <pc:cxnChg chg="add mod">
          <ac:chgData name="Erik Svedberg Pettersson" userId="31072ad5-19a4-4d0b-a74a-0948e9a24c68" providerId="ADAL" clId="{F1966F5E-020B-4FAD-9631-7398E6268421}" dt="2018-11-26T19:59:26.204" v="198" actId="14100"/>
          <ac:cxnSpMkLst>
            <pc:docMk/>
            <pc:sldMk cId="3098733955" sldId="257"/>
            <ac:cxnSpMk id="17" creationId="{FFF6BDC1-80D4-4378-B574-E43B26B5FD4D}"/>
          </ac:cxnSpMkLst>
        </pc:cxnChg>
        <pc:cxnChg chg="add mod">
          <ac:chgData name="Erik Svedberg Pettersson" userId="31072ad5-19a4-4d0b-a74a-0948e9a24c68" providerId="ADAL" clId="{F1966F5E-020B-4FAD-9631-7398E6268421}" dt="2018-11-26T19:57:11.907" v="146" actId="1076"/>
          <ac:cxnSpMkLst>
            <pc:docMk/>
            <pc:sldMk cId="3098733955" sldId="257"/>
            <ac:cxnSpMk id="22" creationId="{6E4FB885-8F78-4ED5-86AB-F9A09099AB3C}"/>
          </ac:cxnSpMkLst>
        </pc:cxnChg>
      </pc:sldChg>
      <pc:sldChg chg="addSp delSp modSp add">
        <pc:chgData name="Erik Svedberg Pettersson" userId="31072ad5-19a4-4d0b-a74a-0948e9a24c68" providerId="ADAL" clId="{F1966F5E-020B-4FAD-9631-7398E6268421}" dt="2018-11-26T21:59:52.741" v="3397" actId="20577"/>
        <pc:sldMkLst>
          <pc:docMk/>
          <pc:sldMk cId="4201515404" sldId="258"/>
        </pc:sldMkLst>
        <pc:spChg chg="mod">
          <ac:chgData name="Erik Svedberg Pettersson" userId="31072ad5-19a4-4d0b-a74a-0948e9a24c68" providerId="ADAL" clId="{F1966F5E-020B-4FAD-9631-7398E6268421}" dt="2018-11-26T21:59:52.741" v="3397" actId="20577"/>
          <ac:spMkLst>
            <pc:docMk/>
            <pc:sldMk cId="4201515404" sldId="258"/>
            <ac:spMk id="2" creationId="{F7A988C9-33D8-44B8-B0C9-37CCE22B8221}"/>
          </ac:spMkLst>
        </pc:spChg>
        <pc:spChg chg="del">
          <ac:chgData name="Erik Svedberg Pettersson" userId="31072ad5-19a4-4d0b-a74a-0948e9a24c68" providerId="ADAL" clId="{F1966F5E-020B-4FAD-9631-7398E6268421}" dt="2018-11-26T20:07:11.575" v="301"/>
          <ac:spMkLst>
            <pc:docMk/>
            <pc:sldMk cId="4201515404" sldId="258"/>
            <ac:spMk id="3" creationId="{F9C0F35A-44E6-4B83-95F5-097532F00F81}"/>
          </ac:spMkLst>
        </pc:spChg>
        <pc:spChg chg="add mod">
          <ac:chgData name="Erik Svedberg Pettersson" userId="31072ad5-19a4-4d0b-a74a-0948e9a24c68" providerId="ADAL" clId="{F1966F5E-020B-4FAD-9631-7398E6268421}" dt="2018-11-26T21:15:54.199" v="2313"/>
          <ac:spMkLst>
            <pc:docMk/>
            <pc:sldMk cId="4201515404" sldId="258"/>
            <ac:spMk id="4" creationId="{5A924BC0-096E-4602-BE6F-D3B05815DB62}"/>
          </ac:spMkLst>
        </pc:spChg>
      </pc:sldChg>
      <pc:sldChg chg="addSp delSp modSp add mod setBg">
        <pc:chgData name="Erik Svedberg Pettersson" userId="31072ad5-19a4-4d0b-a74a-0948e9a24c68" providerId="ADAL" clId="{F1966F5E-020B-4FAD-9631-7398E6268421}" dt="2018-11-26T20:29:50.064" v="704"/>
        <pc:sldMkLst>
          <pc:docMk/>
          <pc:sldMk cId="1789645785" sldId="259"/>
        </pc:sldMkLst>
        <pc:spChg chg="mod">
          <ac:chgData name="Erik Svedberg Pettersson" userId="31072ad5-19a4-4d0b-a74a-0948e9a24c68" providerId="ADAL" clId="{F1966F5E-020B-4FAD-9631-7398E6268421}" dt="2018-11-26T20:10:10.194" v="374" actId="26606"/>
          <ac:spMkLst>
            <pc:docMk/>
            <pc:sldMk cId="1789645785" sldId="259"/>
            <ac:spMk id="2" creationId="{95C1AD78-A23D-41A0-828B-815FBE447295}"/>
          </ac:spMkLst>
        </pc:spChg>
        <pc:spChg chg="add del">
          <ac:chgData name="Erik Svedberg Pettersson" userId="31072ad5-19a4-4d0b-a74a-0948e9a24c68" providerId="ADAL" clId="{F1966F5E-020B-4FAD-9631-7398E6268421}" dt="2018-11-26T20:10:00.610" v="366"/>
          <ac:spMkLst>
            <pc:docMk/>
            <pc:sldMk cId="1789645785" sldId="259"/>
            <ac:spMk id="3" creationId="{544BBC0D-BA15-4FC6-9F6A-9EF743A27344}"/>
          </ac:spMkLst>
        </pc:spChg>
        <pc:spChg chg="add del">
          <ac:chgData name="Erik Svedberg Pettersson" userId="31072ad5-19a4-4d0b-a74a-0948e9a24c68" providerId="ADAL" clId="{F1966F5E-020B-4FAD-9631-7398E6268421}" dt="2018-11-26T20:09:55.145" v="365"/>
          <ac:spMkLst>
            <pc:docMk/>
            <pc:sldMk cId="1789645785" sldId="259"/>
            <ac:spMk id="4" creationId="{5CD911D0-F802-4418-A32C-2228D3DD2B68}"/>
          </ac:spMkLst>
        </pc:spChg>
        <pc:spChg chg="add mod">
          <ac:chgData name="Erik Svedberg Pettersson" userId="31072ad5-19a4-4d0b-a74a-0948e9a24c68" providerId="ADAL" clId="{F1966F5E-020B-4FAD-9631-7398E6268421}" dt="2018-11-26T20:17:56.806" v="444" actId="1076"/>
          <ac:spMkLst>
            <pc:docMk/>
            <pc:sldMk cId="1789645785" sldId="259"/>
            <ac:spMk id="7" creationId="{D0222666-77AD-43DF-B81F-1E30AA9DBE4E}"/>
          </ac:spMkLst>
        </pc:spChg>
        <pc:spChg chg="add del">
          <ac:chgData name="Erik Svedberg Pettersson" userId="31072ad5-19a4-4d0b-a74a-0948e9a24c68" providerId="ADAL" clId="{F1966F5E-020B-4FAD-9631-7398E6268421}" dt="2018-11-26T20:10:05.735" v="368" actId="26606"/>
          <ac:spMkLst>
            <pc:docMk/>
            <pc:sldMk cId="1789645785" sldId="259"/>
            <ac:spMk id="11" creationId="{AB45A142-4255-493C-8284-5D566C121B10}"/>
          </ac:spMkLst>
        </pc:spChg>
        <pc:spChg chg="add del">
          <ac:chgData name="Erik Svedberg Pettersson" userId="31072ad5-19a4-4d0b-a74a-0948e9a24c68" providerId="ADAL" clId="{F1966F5E-020B-4FAD-9631-7398E6268421}" dt="2018-11-26T20:10:10.194" v="374" actId="26606"/>
          <ac:spMkLst>
            <pc:docMk/>
            <pc:sldMk cId="1789645785" sldId="259"/>
            <ac:spMk id="14" creationId="{867D4867-5BA7-4462-B2F6-A23F4A622AA7}"/>
          </ac:spMkLst>
        </pc:spChg>
        <pc:spChg chg="add del">
          <ac:chgData name="Erik Svedberg Pettersson" userId="31072ad5-19a4-4d0b-a74a-0948e9a24c68" providerId="ADAL" clId="{F1966F5E-020B-4FAD-9631-7398E6268421}" dt="2018-11-26T20:10:06.467" v="370" actId="26606"/>
          <ac:spMkLst>
            <pc:docMk/>
            <pc:sldMk cId="1789645785" sldId="259"/>
            <ac:spMk id="15" creationId="{6753252F-4873-4F63-801D-CC719279A7D5}"/>
          </ac:spMkLst>
        </pc:spChg>
        <pc:spChg chg="add del">
          <ac:chgData name="Erik Svedberg Pettersson" userId="31072ad5-19a4-4d0b-a74a-0948e9a24c68" providerId="ADAL" clId="{F1966F5E-020B-4FAD-9631-7398E6268421}" dt="2018-11-26T20:10:06.467" v="370" actId="26606"/>
          <ac:spMkLst>
            <pc:docMk/>
            <pc:sldMk cId="1789645785" sldId="259"/>
            <ac:spMk id="16" creationId="{047C8CCB-F95D-4249-92DD-651249D3535A}"/>
          </ac:spMkLst>
        </pc:spChg>
        <pc:spChg chg="add del">
          <ac:chgData name="Erik Svedberg Pettersson" userId="31072ad5-19a4-4d0b-a74a-0948e9a24c68" providerId="ADAL" clId="{F1966F5E-020B-4FAD-9631-7398E6268421}" dt="2018-11-26T20:29:50.064" v="704"/>
          <ac:spMkLst>
            <pc:docMk/>
            <pc:sldMk cId="1789645785" sldId="259"/>
            <ac:spMk id="17" creationId="{7DC282DE-A5F4-4ED7-8381-6DEB98445682}"/>
          </ac:spMkLst>
        </pc:spChg>
        <pc:spChg chg="add del">
          <ac:chgData name="Erik Svedberg Pettersson" userId="31072ad5-19a4-4d0b-a74a-0948e9a24c68" providerId="ADAL" clId="{F1966F5E-020B-4FAD-9631-7398E6268421}" dt="2018-11-26T20:10:08.963" v="372" actId="26606"/>
          <ac:spMkLst>
            <pc:docMk/>
            <pc:sldMk cId="1789645785" sldId="259"/>
            <ac:spMk id="18" creationId="{CD84824F-A165-4DC8-A675-E8411DFEF721}"/>
          </ac:spMkLst>
        </pc:spChg>
        <pc:spChg chg="add del">
          <ac:chgData name="Erik Svedberg Pettersson" userId="31072ad5-19a4-4d0b-a74a-0948e9a24c68" providerId="ADAL" clId="{F1966F5E-020B-4FAD-9631-7398E6268421}" dt="2018-11-26T20:10:10.194" v="374" actId="26606"/>
          <ac:spMkLst>
            <pc:docMk/>
            <pc:sldMk cId="1789645785" sldId="259"/>
            <ac:spMk id="20" creationId="{A239A6A7-53B1-401F-9161-78574F8418FA}"/>
          </ac:spMkLst>
        </pc:spChg>
        <pc:picChg chg="add del mod">
          <ac:chgData name="Erik Svedberg Pettersson" userId="31072ad5-19a4-4d0b-a74a-0948e9a24c68" providerId="ADAL" clId="{F1966F5E-020B-4FAD-9631-7398E6268421}" dt="2018-11-26T20:17:51.972" v="443" actId="1076"/>
          <ac:picMkLst>
            <pc:docMk/>
            <pc:sldMk cId="1789645785" sldId="259"/>
            <ac:picMk id="6" creationId="{4F660752-55A3-480A-95C6-32E31E7E3433}"/>
          </ac:picMkLst>
        </pc:picChg>
        <pc:picChg chg="add del">
          <ac:chgData name="Erik Svedberg Pettersson" userId="31072ad5-19a4-4d0b-a74a-0948e9a24c68" providerId="ADAL" clId="{F1966F5E-020B-4FAD-9631-7398E6268421}" dt="2018-11-26T20:10:08.963" v="372" actId="26606"/>
          <ac:picMkLst>
            <pc:docMk/>
            <pc:sldMk cId="1789645785" sldId="259"/>
            <ac:picMk id="9" creationId="{4F660752-55A3-480A-95C6-32E31E7E3433}"/>
          </ac:picMkLst>
        </pc:picChg>
        <pc:picChg chg="add del">
          <ac:chgData name="Erik Svedberg Pettersson" userId="31072ad5-19a4-4d0b-a74a-0948e9a24c68" providerId="ADAL" clId="{F1966F5E-020B-4FAD-9631-7398E6268421}" dt="2018-11-26T20:10:10.194" v="374" actId="26606"/>
          <ac:picMkLst>
            <pc:docMk/>
            <pc:sldMk cId="1789645785" sldId="259"/>
            <ac:picMk id="21" creationId="{4F660752-55A3-480A-95C6-32E31E7E3433}"/>
          </ac:picMkLst>
        </pc:picChg>
        <pc:cxnChg chg="add del">
          <ac:chgData name="Erik Svedberg Pettersson" userId="31072ad5-19a4-4d0b-a74a-0948e9a24c68" providerId="ADAL" clId="{F1966F5E-020B-4FAD-9631-7398E6268421}" dt="2018-11-26T20:10:05.735" v="368" actId="26606"/>
          <ac:cxnSpMkLst>
            <pc:docMk/>
            <pc:sldMk cId="1789645785" sldId="259"/>
            <ac:cxnSpMk id="13" creationId="{38FB9660-F42F-4313-BBC4-47C007FE484C}"/>
          </ac:cxnSpMkLst>
        </pc:cxnChg>
      </pc:sldChg>
      <pc:sldChg chg="modSp add">
        <pc:chgData name="Erik Svedberg Pettersson" userId="31072ad5-19a4-4d0b-a74a-0948e9a24c68" providerId="ADAL" clId="{F1966F5E-020B-4FAD-9631-7398E6268421}" dt="2018-11-26T21:48:08.288" v="2708" actId="1076"/>
        <pc:sldMkLst>
          <pc:docMk/>
          <pc:sldMk cId="1228820734" sldId="260"/>
        </pc:sldMkLst>
        <pc:spChg chg="mod">
          <ac:chgData name="Erik Svedberg Pettersson" userId="31072ad5-19a4-4d0b-a74a-0948e9a24c68" providerId="ADAL" clId="{F1966F5E-020B-4FAD-9631-7398E6268421}" dt="2018-11-26T21:48:08.288" v="2708" actId="1076"/>
          <ac:spMkLst>
            <pc:docMk/>
            <pc:sldMk cId="1228820734" sldId="260"/>
            <ac:spMk id="2" creationId="{5DDB912A-416A-449A-827A-527E6C001D3E}"/>
          </ac:spMkLst>
        </pc:spChg>
        <pc:spChg chg="mod">
          <ac:chgData name="Erik Svedberg Pettersson" userId="31072ad5-19a4-4d0b-a74a-0948e9a24c68" providerId="ADAL" clId="{F1966F5E-020B-4FAD-9631-7398E6268421}" dt="2018-11-26T20:53:49.734" v="1796" actId="1076"/>
          <ac:spMkLst>
            <pc:docMk/>
            <pc:sldMk cId="1228820734" sldId="260"/>
            <ac:spMk id="3" creationId="{42A554BC-B5EB-4C82-87A6-6E9EC952520D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1:50:13.379" v="2876" actId="20577"/>
        <pc:sldMkLst>
          <pc:docMk/>
          <pc:sldMk cId="4234886349" sldId="261"/>
        </pc:sldMkLst>
        <pc:spChg chg="mod">
          <ac:chgData name="Erik Svedberg Pettersson" userId="31072ad5-19a4-4d0b-a74a-0948e9a24c68" providerId="ADAL" clId="{F1966F5E-020B-4FAD-9631-7398E6268421}" dt="2018-11-26T21:14:55.093" v="2199" actId="1076"/>
          <ac:spMkLst>
            <pc:docMk/>
            <pc:sldMk cId="4234886349" sldId="261"/>
            <ac:spMk id="2" creationId="{BDC198C9-161E-48F9-AB1A-67E79E228869}"/>
          </ac:spMkLst>
        </pc:spChg>
        <pc:spChg chg="mod">
          <ac:chgData name="Erik Svedberg Pettersson" userId="31072ad5-19a4-4d0b-a74a-0948e9a24c68" providerId="ADAL" clId="{F1966F5E-020B-4FAD-9631-7398E6268421}" dt="2018-11-26T21:50:13.379" v="2876" actId="20577"/>
          <ac:spMkLst>
            <pc:docMk/>
            <pc:sldMk cId="4234886349" sldId="261"/>
            <ac:spMk id="3" creationId="{EC2B7B39-C600-496F-AFA9-546B9A4F17DD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0:52:53.031" v="1788" actId="20577"/>
        <pc:sldMkLst>
          <pc:docMk/>
          <pc:sldMk cId="1758347628" sldId="262"/>
        </pc:sldMkLst>
        <pc:spChg chg="mod">
          <ac:chgData name="Erik Svedberg Pettersson" userId="31072ad5-19a4-4d0b-a74a-0948e9a24c68" providerId="ADAL" clId="{F1966F5E-020B-4FAD-9631-7398E6268421}" dt="2018-11-26T20:52:09.470" v="1738"/>
          <ac:spMkLst>
            <pc:docMk/>
            <pc:sldMk cId="1758347628" sldId="262"/>
            <ac:spMk id="2" creationId="{A326B6D4-1219-4139-9656-CC1E8D8314FD}"/>
          </ac:spMkLst>
        </pc:spChg>
        <pc:spChg chg="mod">
          <ac:chgData name="Erik Svedberg Pettersson" userId="31072ad5-19a4-4d0b-a74a-0948e9a24c68" providerId="ADAL" clId="{F1966F5E-020B-4FAD-9631-7398E6268421}" dt="2018-11-26T20:52:53.031" v="1788" actId="20577"/>
          <ac:spMkLst>
            <pc:docMk/>
            <pc:sldMk cId="1758347628" sldId="262"/>
            <ac:spMk id="3" creationId="{CDD4226B-F2FB-4888-BFFE-844723FF7BA2}"/>
          </ac:spMkLst>
        </pc:spChg>
      </pc:sldChg>
      <pc:sldChg chg="modSp add del">
        <pc:chgData name="Erik Svedberg Pettersson" userId="31072ad5-19a4-4d0b-a74a-0948e9a24c68" providerId="ADAL" clId="{F1966F5E-020B-4FAD-9631-7398E6268421}" dt="2018-11-26T20:52:03.647" v="1737" actId="2696"/>
        <pc:sldMkLst>
          <pc:docMk/>
          <pc:sldMk cId="46148436" sldId="263"/>
        </pc:sldMkLst>
        <pc:spChg chg="mod">
          <ac:chgData name="Erik Svedberg Pettersson" userId="31072ad5-19a4-4d0b-a74a-0948e9a24c68" providerId="ADAL" clId="{F1966F5E-020B-4FAD-9631-7398E6268421}" dt="2018-11-26T20:40:01.426" v="1535" actId="20577"/>
          <ac:spMkLst>
            <pc:docMk/>
            <pc:sldMk cId="46148436" sldId="263"/>
            <ac:spMk id="2" creationId="{BFC15FDB-E340-47DE-92F9-1E99B5F82EFC}"/>
          </ac:spMkLst>
        </pc:spChg>
        <pc:spChg chg="mod">
          <ac:chgData name="Erik Svedberg Pettersson" userId="31072ad5-19a4-4d0b-a74a-0948e9a24c68" providerId="ADAL" clId="{F1966F5E-020B-4FAD-9631-7398E6268421}" dt="2018-11-26T20:39:51.071" v="1518" actId="20577"/>
          <ac:spMkLst>
            <pc:docMk/>
            <pc:sldMk cId="46148436" sldId="263"/>
            <ac:spMk id="3" creationId="{68713464-61D7-4326-9D4F-CF62C656DF5A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1:07:49.850" v="2121" actId="120"/>
        <pc:sldMkLst>
          <pc:docMk/>
          <pc:sldMk cId="3267081363" sldId="264"/>
        </pc:sldMkLst>
        <pc:spChg chg="mod">
          <ac:chgData name="Erik Svedberg Pettersson" userId="31072ad5-19a4-4d0b-a74a-0948e9a24c68" providerId="ADAL" clId="{F1966F5E-020B-4FAD-9631-7398E6268421}" dt="2018-11-26T21:00:51.543" v="1935" actId="1076"/>
          <ac:spMkLst>
            <pc:docMk/>
            <pc:sldMk cId="3267081363" sldId="264"/>
            <ac:spMk id="2" creationId="{6180AF85-E181-4B04-BA26-A4C91DCE1468}"/>
          </ac:spMkLst>
        </pc:spChg>
        <pc:spChg chg="mod">
          <ac:chgData name="Erik Svedberg Pettersson" userId="31072ad5-19a4-4d0b-a74a-0948e9a24c68" providerId="ADAL" clId="{F1966F5E-020B-4FAD-9631-7398E6268421}" dt="2018-11-26T21:07:49.850" v="2121" actId="120"/>
          <ac:spMkLst>
            <pc:docMk/>
            <pc:sldMk cId="3267081363" sldId="264"/>
            <ac:spMk id="3" creationId="{6E0AB52F-70B6-476C-8828-420C143CE3A9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0:52:41.300" v="1786" actId="20577"/>
        <pc:sldMkLst>
          <pc:docMk/>
          <pc:sldMk cId="2367376073" sldId="265"/>
        </pc:sldMkLst>
        <pc:spChg chg="mod">
          <ac:chgData name="Erik Svedberg Pettersson" userId="31072ad5-19a4-4d0b-a74a-0948e9a24c68" providerId="ADAL" clId="{F1966F5E-020B-4FAD-9631-7398E6268421}" dt="2018-11-26T20:52:41.300" v="1786" actId="20577"/>
          <ac:spMkLst>
            <pc:docMk/>
            <pc:sldMk cId="2367376073" sldId="265"/>
            <ac:spMk id="2" creationId="{BB0D8671-4708-4AE3-976D-DD2C30557869}"/>
          </ac:spMkLst>
        </pc:spChg>
        <pc:spChg chg="mod">
          <ac:chgData name="Erik Svedberg Pettersson" userId="31072ad5-19a4-4d0b-a74a-0948e9a24c68" providerId="ADAL" clId="{F1966F5E-020B-4FAD-9631-7398E6268421}" dt="2018-11-26T20:52:29.116" v="1746"/>
          <ac:spMkLst>
            <pc:docMk/>
            <pc:sldMk cId="2367376073" sldId="265"/>
            <ac:spMk id="3" creationId="{8C65F75A-F9C9-454E-B2EF-C312154BD8F4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1:52:09.161" v="3058" actId="20577"/>
        <pc:sldMkLst>
          <pc:docMk/>
          <pc:sldMk cId="2846738050" sldId="266"/>
        </pc:sldMkLst>
        <pc:spChg chg="mod">
          <ac:chgData name="Erik Svedberg Pettersson" userId="31072ad5-19a4-4d0b-a74a-0948e9a24c68" providerId="ADAL" clId="{F1966F5E-020B-4FAD-9631-7398E6268421}" dt="2018-11-26T21:14:49.549" v="2197" actId="122"/>
          <ac:spMkLst>
            <pc:docMk/>
            <pc:sldMk cId="2846738050" sldId="266"/>
            <ac:spMk id="2" creationId="{39A4A88E-5C88-4ADF-87E4-08A4D114C6CB}"/>
          </ac:spMkLst>
        </pc:spChg>
        <pc:spChg chg="mod">
          <ac:chgData name="Erik Svedberg Pettersson" userId="31072ad5-19a4-4d0b-a74a-0948e9a24c68" providerId="ADAL" clId="{F1966F5E-020B-4FAD-9631-7398E6268421}" dt="2018-11-26T21:52:09.161" v="3058" actId="20577"/>
          <ac:spMkLst>
            <pc:docMk/>
            <pc:sldMk cId="2846738050" sldId="266"/>
            <ac:spMk id="3" creationId="{7EFD9291-DBD8-4CFE-B46C-40C6AEC0984A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1:56:12.333" v="3347" actId="20577"/>
        <pc:sldMkLst>
          <pc:docMk/>
          <pc:sldMk cId="1176820610" sldId="267"/>
        </pc:sldMkLst>
        <pc:spChg chg="mod">
          <ac:chgData name="Erik Svedberg Pettersson" userId="31072ad5-19a4-4d0b-a74a-0948e9a24c68" providerId="ADAL" clId="{F1966F5E-020B-4FAD-9631-7398E6268421}" dt="2018-11-26T21:15:13.507" v="2228" actId="20577"/>
          <ac:spMkLst>
            <pc:docMk/>
            <pc:sldMk cId="1176820610" sldId="267"/>
            <ac:spMk id="2" creationId="{78BDC5FC-11E9-46E1-BEB0-5A5D1B5C262E}"/>
          </ac:spMkLst>
        </pc:spChg>
        <pc:spChg chg="mod">
          <ac:chgData name="Erik Svedberg Pettersson" userId="31072ad5-19a4-4d0b-a74a-0948e9a24c68" providerId="ADAL" clId="{F1966F5E-020B-4FAD-9631-7398E6268421}" dt="2018-11-26T21:56:12.333" v="3347" actId="20577"/>
          <ac:spMkLst>
            <pc:docMk/>
            <pc:sldMk cId="1176820610" sldId="267"/>
            <ac:spMk id="3" creationId="{96D2DBED-ED42-4961-AF6C-56591502FF22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1:14:37.906" v="2195" actId="1076"/>
        <pc:sldMkLst>
          <pc:docMk/>
          <pc:sldMk cId="4238147890" sldId="268"/>
        </pc:sldMkLst>
        <pc:spChg chg="mod">
          <ac:chgData name="Erik Svedberg Pettersson" userId="31072ad5-19a4-4d0b-a74a-0948e9a24c68" providerId="ADAL" clId="{F1966F5E-020B-4FAD-9631-7398E6268421}" dt="2018-11-26T21:14:37.906" v="2195" actId="1076"/>
          <ac:spMkLst>
            <pc:docMk/>
            <pc:sldMk cId="4238147890" sldId="268"/>
            <ac:spMk id="2" creationId="{92E79208-DB6D-47E6-B882-FFF7FCE0DED0}"/>
          </ac:spMkLst>
        </pc:spChg>
      </pc:sldChg>
      <pc:sldChg chg="modSp add">
        <pc:chgData name="Erik Svedberg Pettersson" userId="31072ad5-19a4-4d0b-a74a-0948e9a24c68" providerId="ADAL" clId="{F1966F5E-020B-4FAD-9631-7398E6268421}" dt="2018-11-26T21:56:32.165" v="3355" actId="20577"/>
        <pc:sldMkLst>
          <pc:docMk/>
          <pc:sldMk cId="2913506675" sldId="269"/>
        </pc:sldMkLst>
        <pc:spChg chg="mod">
          <ac:chgData name="Erik Svedberg Pettersson" userId="31072ad5-19a4-4d0b-a74a-0948e9a24c68" providerId="ADAL" clId="{F1966F5E-020B-4FAD-9631-7398E6268421}" dt="2018-11-26T21:56:32.165" v="3355" actId="20577"/>
          <ac:spMkLst>
            <pc:docMk/>
            <pc:sldMk cId="2913506675" sldId="269"/>
            <ac:spMk id="2" creationId="{109A154D-1E5A-41FE-8CD4-34C847047482}"/>
          </ac:spMkLst>
        </pc:spChg>
      </pc:sldChg>
      <pc:sldChg chg="addSp delSp modSp add mod setBg setClrOvrMap">
        <pc:chgData name="Erik Svedberg Pettersson" userId="31072ad5-19a4-4d0b-a74a-0948e9a24c68" providerId="ADAL" clId="{F1966F5E-020B-4FAD-9631-7398E6268421}" dt="2018-11-26T21:40:43.978" v="2611"/>
        <pc:sldMkLst>
          <pc:docMk/>
          <pc:sldMk cId="3238617550" sldId="270"/>
        </pc:sldMkLst>
        <pc:spChg chg="mod">
          <ac:chgData name="Erik Svedberg Pettersson" userId="31072ad5-19a4-4d0b-a74a-0948e9a24c68" providerId="ADAL" clId="{F1966F5E-020B-4FAD-9631-7398E6268421}" dt="2018-11-26T21:40:42.698" v="2609" actId="26606"/>
          <ac:spMkLst>
            <pc:docMk/>
            <pc:sldMk cId="3238617550" sldId="270"/>
            <ac:spMk id="2" creationId="{B3D2794F-FF07-428E-A0E5-21F038C8673B}"/>
          </ac:spMkLst>
        </pc:spChg>
        <pc:spChg chg="mod ord">
          <ac:chgData name="Erik Svedberg Pettersson" userId="31072ad5-19a4-4d0b-a74a-0948e9a24c68" providerId="ADAL" clId="{F1966F5E-020B-4FAD-9631-7398E6268421}" dt="2018-11-26T21:40:42.698" v="2609" actId="26606"/>
          <ac:spMkLst>
            <pc:docMk/>
            <pc:sldMk cId="3238617550" sldId="270"/>
            <ac:spMk id="3" creationId="{FDD7DBCB-5138-4B85-87FE-419B2943E996}"/>
          </ac:spMkLst>
        </pc:spChg>
        <pc:spChg chg="add del">
          <ac:chgData name="Erik Svedberg Pettersson" userId="31072ad5-19a4-4d0b-a74a-0948e9a24c68" providerId="ADAL" clId="{F1966F5E-020B-4FAD-9631-7398E6268421}" dt="2018-11-26T21:39:00.721" v="2559" actId="26606"/>
          <ac:spMkLst>
            <pc:docMk/>
            <pc:sldMk cId="3238617550" sldId="270"/>
            <ac:spMk id="9" creationId="{4038CB10-1F5C-4D54-9DF7-12586DE5B007}"/>
          </ac:spMkLst>
        </pc:spChg>
        <pc:spChg chg="add del">
          <ac:chgData name="Erik Svedberg Pettersson" userId="31072ad5-19a4-4d0b-a74a-0948e9a24c68" providerId="ADAL" clId="{F1966F5E-020B-4FAD-9631-7398E6268421}" dt="2018-11-26T21:39:00.721" v="2559" actId="26606"/>
          <ac:spMkLst>
            <pc:docMk/>
            <pc:sldMk cId="3238617550" sldId="270"/>
            <ac:spMk id="11" creationId="{73ED6512-6858-4552-B699-9A97FE9A4EA2}"/>
          </ac:spMkLst>
        </pc:spChg>
        <pc:spChg chg="add del">
          <ac:chgData name="Erik Svedberg Pettersson" userId="31072ad5-19a4-4d0b-a74a-0948e9a24c68" providerId="ADAL" clId="{F1966F5E-020B-4FAD-9631-7398E6268421}" dt="2018-11-26T21:39:05.067" v="2563" actId="26606"/>
          <ac:spMkLst>
            <pc:docMk/>
            <pc:sldMk cId="3238617550" sldId="270"/>
            <ac:spMk id="15" creationId="{4038CB10-1F5C-4D54-9DF7-12586DE5B007}"/>
          </ac:spMkLst>
        </pc:spChg>
        <pc:spChg chg="add del">
          <ac:chgData name="Erik Svedberg Pettersson" userId="31072ad5-19a4-4d0b-a74a-0948e9a24c68" providerId="ADAL" clId="{F1966F5E-020B-4FAD-9631-7398E6268421}" dt="2018-11-26T21:39:05.067" v="2563" actId="26606"/>
          <ac:spMkLst>
            <pc:docMk/>
            <pc:sldMk cId="3238617550" sldId="270"/>
            <ac:spMk id="16" creationId="{73ED6512-6858-4552-B699-9A97FE9A4EA2}"/>
          </ac:spMkLst>
        </pc:spChg>
        <pc:spChg chg="add del">
          <ac:chgData name="Erik Svedberg Pettersson" userId="31072ad5-19a4-4d0b-a74a-0948e9a24c68" providerId="ADAL" clId="{F1966F5E-020B-4FAD-9631-7398E6268421}" dt="2018-11-26T21:39:29.442" v="2567" actId="26606"/>
          <ac:spMkLst>
            <pc:docMk/>
            <pc:sldMk cId="3238617550" sldId="270"/>
            <ac:spMk id="20" creationId="{C5E6CFF1-2F42-4E10-9A97-F116F46F53FE}"/>
          </ac:spMkLst>
        </pc:spChg>
        <pc:spChg chg="add del">
          <ac:chgData name="Erik Svedberg Pettersson" userId="31072ad5-19a4-4d0b-a74a-0948e9a24c68" providerId="ADAL" clId="{F1966F5E-020B-4FAD-9631-7398E6268421}" dt="2018-11-26T21:39:32.932" v="2569" actId="26606"/>
          <ac:spMkLst>
            <pc:docMk/>
            <pc:sldMk cId="3238617550" sldId="270"/>
            <ac:spMk id="23" creationId="{CF62D2A7-8207-488C-9F46-316BA81A16C8}"/>
          </ac:spMkLst>
        </pc:spChg>
        <pc:spChg chg="add del">
          <ac:chgData name="Erik Svedberg Pettersson" userId="31072ad5-19a4-4d0b-a74a-0948e9a24c68" providerId="ADAL" clId="{F1966F5E-020B-4FAD-9631-7398E6268421}" dt="2018-11-26T21:39:34.385" v="2571" actId="26606"/>
          <ac:spMkLst>
            <pc:docMk/>
            <pc:sldMk cId="3238617550" sldId="270"/>
            <ac:spMk id="25" creationId="{867D4867-5BA7-4462-B2F6-A23F4A622AA7}"/>
          </ac:spMkLst>
        </pc:spChg>
        <pc:spChg chg="add del">
          <ac:chgData name="Erik Svedberg Pettersson" userId="31072ad5-19a4-4d0b-a74a-0948e9a24c68" providerId="ADAL" clId="{F1966F5E-020B-4FAD-9631-7398E6268421}" dt="2018-11-26T21:39:35.937" v="2573" actId="26606"/>
          <ac:spMkLst>
            <pc:docMk/>
            <pc:sldMk cId="3238617550" sldId="270"/>
            <ac:spMk id="27" creationId="{56C20283-73E0-40EC-8AD8-057F581F64C2}"/>
          </ac:spMkLst>
        </pc:spChg>
        <pc:spChg chg="add del">
          <ac:chgData name="Erik Svedberg Pettersson" userId="31072ad5-19a4-4d0b-a74a-0948e9a24c68" providerId="ADAL" clId="{F1966F5E-020B-4FAD-9631-7398E6268421}" dt="2018-11-26T21:39:35.937" v="2573" actId="26606"/>
          <ac:spMkLst>
            <pc:docMk/>
            <pc:sldMk cId="3238617550" sldId="270"/>
            <ac:spMk id="28" creationId="{3FCC729B-E528-40C3-82D3-BA4375575E87}"/>
          </ac:spMkLst>
        </pc:spChg>
        <pc:spChg chg="add del">
          <ac:chgData name="Erik Svedberg Pettersson" userId="31072ad5-19a4-4d0b-a74a-0948e9a24c68" providerId="ADAL" clId="{F1966F5E-020B-4FAD-9631-7398E6268421}" dt="2018-11-26T21:39:35.937" v="2573" actId="26606"/>
          <ac:spMkLst>
            <pc:docMk/>
            <pc:sldMk cId="3238617550" sldId="270"/>
            <ac:spMk id="29" creationId="{58F1FB8D-1842-4A04-998D-6CF047AB2790}"/>
          </ac:spMkLst>
        </pc:spChg>
        <pc:spChg chg="add del">
          <ac:chgData name="Erik Svedberg Pettersson" userId="31072ad5-19a4-4d0b-a74a-0948e9a24c68" providerId="ADAL" clId="{F1966F5E-020B-4FAD-9631-7398E6268421}" dt="2018-11-26T21:39:53.472" v="2575" actId="26606"/>
          <ac:spMkLst>
            <pc:docMk/>
            <pc:sldMk cId="3238617550" sldId="270"/>
            <ac:spMk id="31" creationId="{4038CB10-1F5C-4D54-9DF7-12586DE5B007}"/>
          </ac:spMkLst>
        </pc:spChg>
        <pc:spChg chg="add del">
          <ac:chgData name="Erik Svedberg Pettersson" userId="31072ad5-19a4-4d0b-a74a-0948e9a24c68" providerId="ADAL" clId="{F1966F5E-020B-4FAD-9631-7398E6268421}" dt="2018-11-26T21:39:53.472" v="2575" actId="26606"/>
          <ac:spMkLst>
            <pc:docMk/>
            <pc:sldMk cId="3238617550" sldId="270"/>
            <ac:spMk id="32" creationId="{73ED6512-6858-4552-B699-9A97FE9A4EA2}"/>
          </ac:spMkLst>
        </pc:spChg>
        <pc:spChg chg="add del">
          <ac:chgData name="Erik Svedberg Pettersson" userId="31072ad5-19a4-4d0b-a74a-0948e9a24c68" providerId="ADAL" clId="{F1966F5E-020B-4FAD-9631-7398E6268421}" dt="2018-11-26T21:39:56.932" v="2579" actId="26606"/>
          <ac:spMkLst>
            <pc:docMk/>
            <pc:sldMk cId="3238617550" sldId="270"/>
            <ac:spMk id="36" creationId="{4038CB10-1F5C-4D54-9DF7-12586DE5B007}"/>
          </ac:spMkLst>
        </pc:spChg>
        <pc:spChg chg="add del">
          <ac:chgData name="Erik Svedberg Pettersson" userId="31072ad5-19a4-4d0b-a74a-0948e9a24c68" providerId="ADAL" clId="{F1966F5E-020B-4FAD-9631-7398E6268421}" dt="2018-11-26T21:39:56.932" v="2579" actId="26606"/>
          <ac:spMkLst>
            <pc:docMk/>
            <pc:sldMk cId="3238617550" sldId="270"/>
            <ac:spMk id="37" creationId="{73ED6512-6858-4552-B699-9A97FE9A4EA2}"/>
          </ac:spMkLst>
        </pc:spChg>
        <pc:spChg chg="add del">
          <ac:chgData name="Erik Svedberg Pettersson" userId="31072ad5-19a4-4d0b-a74a-0948e9a24c68" providerId="ADAL" clId="{F1966F5E-020B-4FAD-9631-7398E6268421}" dt="2018-11-26T21:40:40.181" v="2604" actId="26606"/>
          <ac:spMkLst>
            <pc:docMk/>
            <pc:sldMk cId="3238617550" sldId="270"/>
            <ac:spMk id="48" creationId="{3CD9DF72-87A3-404E-A828-84CBF11A8303}"/>
          </ac:spMkLst>
        </pc:spChg>
        <pc:spChg chg="add del">
          <ac:chgData name="Erik Svedberg Pettersson" userId="31072ad5-19a4-4d0b-a74a-0948e9a24c68" providerId="ADAL" clId="{F1966F5E-020B-4FAD-9631-7398E6268421}" dt="2018-11-26T21:40:22.198" v="2594" actId="26606"/>
          <ac:spMkLst>
            <pc:docMk/>
            <pc:sldMk cId="3238617550" sldId="270"/>
            <ac:spMk id="56" creationId="{F6D92C2D-1D3D-4974-918C-06579FB354A9}"/>
          </ac:spMkLst>
        </pc:spChg>
        <pc:spChg chg="add del">
          <ac:chgData name="Erik Svedberg Pettersson" userId="31072ad5-19a4-4d0b-a74a-0948e9a24c68" providerId="ADAL" clId="{F1966F5E-020B-4FAD-9631-7398E6268421}" dt="2018-11-26T21:40:22.198" v="2594" actId="26606"/>
          <ac:spMkLst>
            <pc:docMk/>
            <pc:sldMk cId="3238617550" sldId="270"/>
            <ac:spMk id="57" creationId="{E862BE82-D00D-42C1-BF16-93AA37870C32}"/>
          </ac:spMkLst>
        </pc:spChg>
        <pc:spChg chg="add del">
          <ac:chgData name="Erik Svedberg Pettersson" userId="31072ad5-19a4-4d0b-a74a-0948e9a24c68" providerId="ADAL" clId="{F1966F5E-020B-4FAD-9631-7398E6268421}" dt="2018-11-26T21:40:25.698" v="2596" actId="26606"/>
          <ac:spMkLst>
            <pc:docMk/>
            <pc:sldMk cId="3238617550" sldId="270"/>
            <ac:spMk id="59" creationId="{2B1D4F77-A17C-43D7-B7FA-545148E4E93D}"/>
          </ac:spMkLst>
        </pc:spChg>
        <pc:spChg chg="add del">
          <ac:chgData name="Erik Svedberg Pettersson" userId="31072ad5-19a4-4d0b-a74a-0948e9a24c68" providerId="ADAL" clId="{F1966F5E-020B-4FAD-9631-7398E6268421}" dt="2018-11-26T21:40:30.013" v="2598" actId="26606"/>
          <ac:spMkLst>
            <pc:docMk/>
            <pc:sldMk cId="3238617550" sldId="270"/>
            <ac:spMk id="61" creationId="{867D4867-5BA7-4462-B2F6-A23F4A622AA7}"/>
          </ac:spMkLst>
        </pc:spChg>
        <pc:spChg chg="add del">
          <ac:chgData name="Erik Svedberg Pettersson" userId="31072ad5-19a4-4d0b-a74a-0948e9a24c68" providerId="ADAL" clId="{F1966F5E-020B-4FAD-9631-7398E6268421}" dt="2018-11-26T21:40:32.362" v="2600" actId="26606"/>
          <ac:spMkLst>
            <pc:docMk/>
            <pc:sldMk cId="3238617550" sldId="270"/>
            <ac:spMk id="63" creationId="{E862BE82-D00D-42C1-BF16-93AA37870C32}"/>
          </ac:spMkLst>
        </pc:spChg>
        <pc:spChg chg="add del">
          <ac:chgData name="Erik Svedberg Pettersson" userId="31072ad5-19a4-4d0b-a74a-0948e9a24c68" providerId="ADAL" clId="{F1966F5E-020B-4FAD-9631-7398E6268421}" dt="2018-11-26T21:40:32.362" v="2600" actId="26606"/>
          <ac:spMkLst>
            <pc:docMk/>
            <pc:sldMk cId="3238617550" sldId="270"/>
            <ac:spMk id="64" creationId="{F6D92C2D-1D3D-4974-918C-06579FB354A9}"/>
          </ac:spMkLst>
        </pc:spChg>
        <pc:picChg chg="add del mod ord">
          <ac:chgData name="Erik Svedberg Pettersson" userId="31072ad5-19a4-4d0b-a74a-0948e9a24c68" providerId="ADAL" clId="{F1966F5E-020B-4FAD-9631-7398E6268421}" dt="2018-11-26T21:40:43.978" v="2611"/>
          <ac:picMkLst>
            <pc:docMk/>
            <pc:sldMk cId="3238617550" sldId="270"/>
            <ac:picMk id="4" creationId="{E2F4C0F6-64B0-44DA-B7D4-BA14E82CD6C3}"/>
          </ac:picMkLst>
        </pc:picChg>
        <pc:picChg chg="add del">
          <ac:chgData name="Erik Svedberg Pettersson" userId="31072ad5-19a4-4d0b-a74a-0948e9a24c68" providerId="ADAL" clId="{F1966F5E-020B-4FAD-9631-7398E6268421}" dt="2018-11-26T21:40:03.477" v="2586" actId="26606"/>
          <ac:picMkLst>
            <pc:docMk/>
            <pc:sldMk cId="3238617550" sldId="270"/>
            <ac:picMk id="44" creationId="{54DDEBDD-D8BD-41A6-8A0D-B00E3768B0F9}"/>
          </ac:picMkLst>
        </pc:picChg>
        <pc:picChg chg="add del">
          <ac:chgData name="Erik Svedberg Pettersson" userId="31072ad5-19a4-4d0b-a74a-0948e9a24c68" providerId="ADAL" clId="{F1966F5E-020B-4FAD-9631-7398E6268421}" dt="2018-11-26T21:40:18.779" v="2592" actId="26606"/>
          <ac:picMkLst>
            <pc:docMk/>
            <pc:sldMk cId="3238617550" sldId="270"/>
            <ac:picMk id="54" creationId="{54DDEBDD-D8BD-41A6-8A0D-B00E3768B0F9}"/>
          </ac:picMkLst>
        </pc:picChg>
        <pc:cxnChg chg="add del">
          <ac:chgData name="Erik Svedberg Pettersson" userId="31072ad5-19a4-4d0b-a74a-0948e9a24c68" providerId="ADAL" clId="{F1966F5E-020B-4FAD-9631-7398E6268421}" dt="2018-11-26T21:39:04.059" v="2561" actId="26606"/>
          <ac:cxnSpMkLst>
            <pc:docMk/>
            <pc:sldMk cId="3238617550" sldId="270"/>
            <ac:cxnSpMk id="13" creationId="{E4A809D5-3600-46D4-A466-67F2349A54FB}"/>
          </ac:cxnSpMkLst>
        </pc:cxnChg>
        <pc:cxnChg chg="add del">
          <ac:chgData name="Erik Svedberg Pettersson" userId="31072ad5-19a4-4d0b-a74a-0948e9a24c68" providerId="ADAL" clId="{F1966F5E-020B-4FAD-9631-7398E6268421}" dt="2018-11-26T21:39:27.283" v="2565" actId="26606"/>
          <ac:cxnSpMkLst>
            <pc:docMk/>
            <pc:sldMk cId="3238617550" sldId="270"/>
            <ac:cxnSpMk id="18" creationId="{E4A809D5-3600-46D4-A466-67F2349A54FB}"/>
          </ac:cxnSpMkLst>
        </pc:cxnChg>
        <pc:cxnChg chg="add del">
          <ac:chgData name="Erik Svedberg Pettersson" userId="31072ad5-19a4-4d0b-a74a-0948e9a24c68" providerId="ADAL" clId="{F1966F5E-020B-4FAD-9631-7398E6268421}" dt="2018-11-26T21:39:29.442" v="2567" actId="26606"/>
          <ac:cxnSpMkLst>
            <pc:docMk/>
            <pc:sldMk cId="3238617550" sldId="270"/>
            <ac:cxnSpMk id="21" creationId="{67182200-4859-4C8D-BCBB-55B245C28BA3}"/>
          </ac:cxnSpMkLst>
        </pc:cxnChg>
        <pc:cxnChg chg="add del">
          <ac:chgData name="Erik Svedberg Pettersson" userId="31072ad5-19a4-4d0b-a74a-0948e9a24c68" providerId="ADAL" clId="{F1966F5E-020B-4FAD-9631-7398E6268421}" dt="2018-11-26T21:39:56.246" v="2577" actId="26606"/>
          <ac:cxnSpMkLst>
            <pc:docMk/>
            <pc:sldMk cId="3238617550" sldId="270"/>
            <ac:cxnSpMk id="34" creationId="{E4A809D5-3600-46D4-A466-67F2349A54FB}"/>
          </ac:cxnSpMkLst>
        </pc:cxnChg>
        <pc:cxnChg chg="add del">
          <ac:chgData name="Erik Svedberg Pettersson" userId="31072ad5-19a4-4d0b-a74a-0948e9a24c68" providerId="ADAL" clId="{F1966F5E-020B-4FAD-9631-7398E6268421}" dt="2018-11-26T21:40:42.698" v="2609" actId="26606"/>
          <ac:cxnSpMkLst>
            <pc:docMk/>
            <pc:sldMk cId="3238617550" sldId="270"/>
            <ac:cxnSpMk id="39" creationId="{E4A809D5-3600-46D4-A466-67F2349A54FB}"/>
          </ac:cxnSpMkLst>
        </pc:cxnChg>
        <pc:cxnChg chg="add del">
          <ac:chgData name="Erik Svedberg Pettersson" userId="31072ad5-19a4-4d0b-a74a-0948e9a24c68" providerId="ADAL" clId="{F1966F5E-020B-4FAD-9631-7398E6268421}" dt="2018-11-26T21:40:05.557" v="2588" actId="26606"/>
          <ac:cxnSpMkLst>
            <pc:docMk/>
            <pc:sldMk cId="3238617550" sldId="270"/>
            <ac:cxnSpMk id="46" creationId="{E4A809D5-3600-46D4-A466-67F2349A54FB}"/>
          </ac:cxnSpMkLst>
        </pc:cxnChg>
        <pc:cxnChg chg="add del">
          <ac:chgData name="Erik Svedberg Pettersson" userId="31072ad5-19a4-4d0b-a74a-0948e9a24c68" providerId="ADAL" clId="{F1966F5E-020B-4FAD-9631-7398E6268421}" dt="2018-11-26T21:40:40.181" v="2604" actId="26606"/>
          <ac:cxnSpMkLst>
            <pc:docMk/>
            <pc:sldMk cId="3238617550" sldId="270"/>
            <ac:cxnSpMk id="49" creationId="{20E3A342-4D61-4E3F-AF90-1AB42AEB96CC}"/>
          </ac:cxnSpMkLst>
        </pc:cxnChg>
        <pc:cxnChg chg="add del">
          <ac:chgData name="Erik Svedberg Pettersson" userId="31072ad5-19a4-4d0b-a74a-0948e9a24c68" providerId="ADAL" clId="{F1966F5E-020B-4FAD-9631-7398E6268421}" dt="2018-11-26T21:40:38.727" v="2602" actId="26606"/>
          <ac:cxnSpMkLst>
            <pc:docMk/>
            <pc:sldMk cId="3238617550" sldId="270"/>
            <ac:cxnSpMk id="66" creationId="{E4A809D5-3600-46D4-A466-67F2349A54FB}"/>
          </ac:cxnSpMkLst>
        </pc:cxnChg>
      </pc:sldChg>
      <pc:sldChg chg="modSp add ord">
        <pc:chgData name="Erik Svedberg Pettersson" userId="31072ad5-19a4-4d0b-a74a-0948e9a24c68" providerId="ADAL" clId="{F1966F5E-020B-4FAD-9631-7398E6268421}" dt="2018-11-26T21:45:16.894" v="2707" actId="1076"/>
        <pc:sldMkLst>
          <pc:docMk/>
          <pc:sldMk cId="2985092618" sldId="271"/>
        </pc:sldMkLst>
        <pc:spChg chg="mod">
          <ac:chgData name="Erik Svedberg Pettersson" userId="31072ad5-19a4-4d0b-a74a-0948e9a24c68" providerId="ADAL" clId="{F1966F5E-020B-4FAD-9631-7398E6268421}" dt="2018-11-26T21:37:30.936" v="2541" actId="1076"/>
          <ac:spMkLst>
            <pc:docMk/>
            <pc:sldMk cId="2985092618" sldId="271"/>
            <ac:spMk id="2" creationId="{C0213790-A404-40D3-ACB3-38B76C58E4B2}"/>
          </ac:spMkLst>
        </pc:spChg>
        <pc:spChg chg="mod">
          <ac:chgData name="Erik Svedberg Pettersson" userId="31072ad5-19a4-4d0b-a74a-0948e9a24c68" providerId="ADAL" clId="{F1966F5E-020B-4FAD-9631-7398E6268421}" dt="2018-11-26T21:36:50.290" v="2537" actId="1076"/>
          <ac:spMkLst>
            <pc:docMk/>
            <pc:sldMk cId="2985092618" sldId="271"/>
            <ac:spMk id="27" creationId="{DFDA71DA-591B-4A34-8C43-336F9EEFC110}"/>
          </ac:spMkLst>
        </pc:spChg>
        <pc:spChg chg="mod">
          <ac:chgData name="Erik Svedberg Pettersson" userId="31072ad5-19a4-4d0b-a74a-0948e9a24c68" providerId="ADAL" clId="{F1966F5E-020B-4FAD-9631-7398E6268421}" dt="2018-11-26T21:43:30.845" v="2675" actId="1076"/>
          <ac:spMkLst>
            <pc:docMk/>
            <pc:sldMk cId="2985092618" sldId="271"/>
            <ac:spMk id="28" creationId="{996250E8-744D-47D5-A9C9-8AE5E8471934}"/>
          </ac:spMkLst>
        </pc:spChg>
        <pc:spChg chg="mod">
          <ac:chgData name="Erik Svedberg Pettersson" userId="31072ad5-19a4-4d0b-a74a-0948e9a24c68" providerId="ADAL" clId="{F1966F5E-020B-4FAD-9631-7398E6268421}" dt="2018-11-26T21:44:24.944" v="2693" actId="1076"/>
          <ac:spMkLst>
            <pc:docMk/>
            <pc:sldMk cId="2985092618" sldId="271"/>
            <ac:spMk id="29" creationId="{AE8DC441-5FBB-445A-B36D-8D4DE7EEE99E}"/>
          </ac:spMkLst>
        </pc:spChg>
        <pc:spChg chg="mod">
          <ac:chgData name="Erik Svedberg Pettersson" userId="31072ad5-19a4-4d0b-a74a-0948e9a24c68" providerId="ADAL" clId="{F1966F5E-020B-4FAD-9631-7398E6268421}" dt="2018-11-26T21:42:33.074" v="2663" actId="1076"/>
          <ac:spMkLst>
            <pc:docMk/>
            <pc:sldMk cId="2985092618" sldId="271"/>
            <ac:spMk id="30" creationId="{E0129423-B854-4247-84AA-F62B2D1F88A0}"/>
          </ac:spMkLst>
        </pc:spChg>
        <pc:spChg chg="mod">
          <ac:chgData name="Erik Svedberg Pettersson" userId="31072ad5-19a4-4d0b-a74a-0948e9a24c68" providerId="ADAL" clId="{F1966F5E-020B-4FAD-9631-7398E6268421}" dt="2018-11-26T21:41:26.810" v="2616" actId="1076"/>
          <ac:spMkLst>
            <pc:docMk/>
            <pc:sldMk cId="2985092618" sldId="271"/>
            <ac:spMk id="31" creationId="{62D3845D-67D5-4891-B323-CC22662418E0}"/>
          </ac:spMkLst>
        </pc:spChg>
        <pc:spChg chg="mod">
          <ac:chgData name="Erik Svedberg Pettersson" userId="31072ad5-19a4-4d0b-a74a-0948e9a24c68" providerId="ADAL" clId="{F1966F5E-020B-4FAD-9631-7398E6268421}" dt="2018-11-26T21:41:49.753" v="2621" actId="1076"/>
          <ac:spMkLst>
            <pc:docMk/>
            <pc:sldMk cId="2985092618" sldId="271"/>
            <ac:spMk id="32" creationId="{291784EB-4B91-4CFD-8E48-651D753CCD54}"/>
          </ac:spMkLst>
        </pc:spChg>
        <pc:spChg chg="mod">
          <ac:chgData name="Erik Svedberg Pettersson" userId="31072ad5-19a4-4d0b-a74a-0948e9a24c68" providerId="ADAL" clId="{F1966F5E-020B-4FAD-9631-7398E6268421}" dt="2018-11-26T21:45:16.894" v="2707" actId="1076"/>
          <ac:spMkLst>
            <pc:docMk/>
            <pc:sldMk cId="2985092618" sldId="271"/>
            <ac:spMk id="33" creationId="{03DBE868-FA10-4EEF-9CB7-F38AC59E15F3}"/>
          </ac:spMkLst>
        </pc:spChg>
        <pc:picChg chg="mod">
          <ac:chgData name="Erik Svedberg Pettersson" userId="31072ad5-19a4-4d0b-a74a-0948e9a24c68" providerId="ADAL" clId="{F1966F5E-020B-4FAD-9631-7398E6268421}" dt="2018-11-26T21:41:04.735" v="2612" actId="1076"/>
          <ac:picMkLst>
            <pc:docMk/>
            <pc:sldMk cId="2985092618" sldId="271"/>
            <ac:picMk id="4" creationId="{547F668E-B7C7-452E-B441-CAA84D156CE5}"/>
          </ac:picMkLst>
        </pc:picChg>
        <pc:cxnChg chg="mod">
          <ac:chgData name="Erik Svedberg Pettersson" userId="31072ad5-19a4-4d0b-a74a-0948e9a24c68" providerId="ADAL" clId="{F1966F5E-020B-4FAD-9631-7398E6268421}" dt="2018-11-26T21:41:15.399" v="2614" actId="14100"/>
          <ac:cxnSpMkLst>
            <pc:docMk/>
            <pc:sldMk cId="2985092618" sldId="271"/>
            <ac:cxnSpMk id="6" creationId="{1140E65E-CA23-4C61-BFD5-2CA31CE7E167}"/>
          </ac:cxnSpMkLst>
        </pc:cxnChg>
        <pc:cxnChg chg="mod">
          <ac:chgData name="Erik Svedberg Pettersson" userId="31072ad5-19a4-4d0b-a74a-0948e9a24c68" providerId="ADAL" clId="{F1966F5E-020B-4FAD-9631-7398E6268421}" dt="2018-11-26T21:41:56.729" v="2622" actId="14100"/>
          <ac:cxnSpMkLst>
            <pc:docMk/>
            <pc:sldMk cId="2985092618" sldId="271"/>
            <ac:cxnSpMk id="13" creationId="{D395507D-FDEB-4FA4-8354-8DF93EA81D39}"/>
          </ac:cxnSpMkLst>
        </pc:cxnChg>
        <pc:cxnChg chg="mod">
          <ac:chgData name="Erik Svedberg Pettersson" userId="31072ad5-19a4-4d0b-a74a-0948e9a24c68" providerId="ADAL" clId="{F1966F5E-020B-4FAD-9631-7398E6268421}" dt="2018-11-26T21:41:22.530" v="2615" actId="14100"/>
          <ac:cxnSpMkLst>
            <pc:docMk/>
            <pc:sldMk cId="2985092618" sldId="271"/>
            <ac:cxnSpMk id="14" creationId="{DF3B737C-219A-4673-8F94-F40A5DE8C54B}"/>
          </ac:cxnSpMkLst>
        </pc:cxnChg>
        <pc:cxnChg chg="mod">
          <ac:chgData name="Erik Svedberg Pettersson" userId="31072ad5-19a4-4d0b-a74a-0948e9a24c68" providerId="ADAL" clId="{F1966F5E-020B-4FAD-9631-7398E6268421}" dt="2018-11-26T21:44:30.851" v="2694" actId="14100"/>
          <ac:cxnSpMkLst>
            <pc:docMk/>
            <pc:sldMk cId="2985092618" sldId="271"/>
            <ac:cxnSpMk id="15" creationId="{87A301CA-8450-45B1-B9A4-AE4CCB67CA53}"/>
          </ac:cxnSpMkLst>
        </pc:cxnChg>
        <pc:cxnChg chg="mod">
          <ac:chgData name="Erik Svedberg Pettersson" userId="31072ad5-19a4-4d0b-a74a-0948e9a24c68" providerId="ADAL" clId="{F1966F5E-020B-4FAD-9631-7398E6268421}" dt="2018-11-26T21:43:35.188" v="2676" actId="14100"/>
          <ac:cxnSpMkLst>
            <pc:docMk/>
            <pc:sldMk cId="2985092618" sldId="271"/>
            <ac:cxnSpMk id="16" creationId="{34B77FB4-AA1E-413A-9BE2-B2F28750C503}"/>
          </ac:cxnSpMkLst>
        </pc:cxnChg>
        <pc:cxnChg chg="mod">
          <ac:chgData name="Erik Svedberg Pettersson" userId="31072ad5-19a4-4d0b-a74a-0948e9a24c68" providerId="ADAL" clId="{F1966F5E-020B-4FAD-9631-7398E6268421}" dt="2018-11-26T21:37:21.205" v="2540" actId="14100"/>
          <ac:cxnSpMkLst>
            <pc:docMk/>
            <pc:sldMk cId="2985092618" sldId="271"/>
            <ac:cxnSpMk id="17" creationId="{FFF6BDC1-80D4-4378-B574-E43B26B5FD4D}"/>
          </ac:cxnSpMkLst>
        </pc:cxnChg>
        <pc:cxnChg chg="mod">
          <ac:chgData name="Erik Svedberg Pettersson" userId="31072ad5-19a4-4d0b-a74a-0948e9a24c68" providerId="ADAL" clId="{F1966F5E-020B-4FAD-9631-7398E6268421}" dt="2018-11-26T21:44:36.253" v="2695" actId="14100"/>
          <ac:cxnSpMkLst>
            <pc:docMk/>
            <pc:sldMk cId="2985092618" sldId="271"/>
            <ac:cxnSpMk id="22" creationId="{6E4FB885-8F78-4ED5-86AB-F9A09099AB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C59430-9FBD-4FD5-9AFC-ADB200EA0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F0C5921-7240-482A-A9FD-4B57E76F4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748233-85EC-4E9D-8D64-DA3357E2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4CAD74-12CF-4F50-9256-A19919DA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5001BD-A6E8-4833-8474-97E6375B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FC5EAE-F1B3-4364-9756-8C99C747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022F522-FD2B-4C83-BFDF-13BD222A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620C86-1390-4976-B2B3-0E9C9B79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9AC551-5BA5-4EC2-95EE-B03E7B7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57D391-77E6-4195-A068-B739323D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2C3FB6F-AE40-403C-85C5-E262F16CD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D9CE4DF-8A85-41A6-9387-2579C279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5C838E-A702-49DE-832D-3E1CE5F2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D4E48EB-4ADC-4ECD-BB7B-40B7449E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B3F61A-08B4-46ED-9FE1-025ECF4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017DF8-57A0-401C-9EFB-25AD137D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91CFE8-4132-48FB-9734-CDE51A94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E0472C-0DBD-4752-BD4B-42CF2C2C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DFDE56-C860-421D-BA37-B0E24DBA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35B22F1-A35E-47EA-9C6E-E985B64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E29FDD-FDE2-4A40-AE1C-00D11970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0515A81-9F9A-40B6-AFC0-7F3A5E32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DDDDFE-0D43-4FFB-B16B-F2143082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D1D107-0385-40D4-8E26-36FFD3E4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D5A06E-EAF8-4DE5-8E26-8899611B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863CA7-FFD7-4367-94F8-880806A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7CDA31-F080-4CC5-A928-3249182D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33A15C9-1D3B-45F2-8DA1-DBECC03C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DA357DD-7180-42E9-8865-2864D243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C1E582-589E-4A09-AEC1-008C8948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1C8F466-66E6-431B-8CC5-D32D1D0C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65A2D0-6A90-495C-B8EC-9B98318A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877C7F9-C11D-4463-8BB8-09D87E34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56A10FE-2B87-404F-8509-9B73BC10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0E430BC-D39C-44FE-9D5D-FFCF1ABF7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5CDD6AB-07A4-4FB3-9556-546A81E3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41CAD54-7605-4870-BD84-FBFDA21D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F65011F-F759-4E0E-A923-309A6D44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41ED4A0-B45D-4A59-97F5-91980CA1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9EC3B-8A98-44EC-96F5-34928F0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D9184FB-51EF-4FB7-B135-7740BC67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52302AB-392E-4061-BE08-A7E29EB7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319D9B0-922A-4314-B872-05246F3E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E6F67CB-84B3-4F2E-8C07-1C4DC03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82DBC6-93E3-496D-ADDA-3BB54451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24159FC-551C-480A-8056-9A55D19C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05B5AD-7288-4830-ADF0-84D28BC8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FF009D-86AC-4567-8AD0-213D7C91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B335D0D-6C6C-47FC-82CA-2C01B75A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5A5BF2-617D-4AA4-9B37-A64C32C6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D52E3A9-E3BB-495D-9344-C99BC281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76E441-53F4-409A-ACAA-04F657B0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504C77-7529-4A5B-8EE8-EA4327C7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BA2E01F-73FB-46AC-A718-4109D763B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0B290D6-403D-4018-80CB-740F9691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9AE346C-A268-4A17-A577-F269A2A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4EC9B0-B191-4F54-B5FA-72FAAB7B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7921D0-43F3-45BC-82E7-F74CD877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1ED8B19-512B-47D2-8FFF-A99A2322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0FCCDEE-339E-4B58-A64B-69498F7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4E6042A-051E-46B1-89ED-FCA18CC8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92E2-5477-4177-94C0-DD12BDCE172B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CCB2FF-19AA-464C-9BC5-3C89C036A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272448-CCDB-4B00-847C-48C5EAEB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8C3A-8378-4E94-8C78-99A7089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B99247-DCAF-4724-9670-4C32A533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2743"/>
            <a:ext cx="9144000" cy="2387600"/>
          </a:xfrm>
        </p:spPr>
        <p:txBody>
          <a:bodyPr/>
          <a:lstStyle/>
          <a:p>
            <a:r>
              <a:rPr lang="en-US" dirty="0"/>
              <a:t>Project plan presentation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D4B62B2-FB0F-4BEE-BD9E-E0C656AB6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>
                <a:latin typeface="+mj-lt"/>
              </a:rPr>
              <a:t>Group #2</a:t>
            </a:r>
          </a:p>
          <a:p>
            <a:r>
              <a:rPr lang="en-US" sz="2800" dirty="0">
                <a:latin typeface="+mj-lt"/>
              </a:rPr>
              <a:t>A visual simulator for high-quality planning domain models</a:t>
            </a:r>
          </a:p>
        </p:txBody>
      </p:sp>
    </p:spTree>
    <p:extLst>
      <p:ext uri="{BB962C8B-B14F-4D97-AF65-F5344CB8AC3E}">
        <p14:creationId xmlns:p14="http://schemas.microsoft.com/office/powerpoint/2010/main" val="321367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BDC5FC-11E9-46E1-BEB0-5A5D1B5C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Priority of features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D2DBED-ED42-4961-AF6C-56591502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simple mockup version of tool</a:t>
            </a:r>
          </a:p>
          <a:p>
            <a:pPr lvl="1"/>
            <a:r>
              <a:rPr lang="en-US" dirty="0"/>
              <a:t>Add functionality iteratively  </a:t>
            </a:r>
          </a:p>
          <a:p>
            <a:pPr lvl="1"/>
            <a:endParaRPr lang="en-US" dirty="0"/>
          </a:p>
          <a:p>
            <a:r>
              <a:rPr lang="en-US" dirty="0"/>
              <a:t>Import PDDL files, and debug if we have time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82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E79208-DB6D-47E6-B882-FFF7FCE0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17522"/>
            <a:ext cx="9144000" cy="2387600"/>
          </a:xfrm>
        </p:spPr>
        <p:txBody>
          <a:bodyPr/>
          <a:lstStyle/>
          <a:p>
            <a:r>
              <a:rPr lang="en-US" dirty="0"/>
              <a:t>Initial backlog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F3BF2AD-503C-4CFB-9BD6-5B24F4BD8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4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9A154D-1E5A-41FE-8CD4-34C84704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Non-functional requirements (???)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50BCE6-5D8C-4ADE-94A2-78218421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213790-A404-40D3-ACB3-38B76C58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457"/>
            <a:ext cx="9144000" cy="119478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7551551-40BD-4856-B68A-34944F428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F668E-B7C7-452E-B441-CAA84D15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9" b="21251"/>
          <a:stretch/>
        </p:blipFill>
        <p:spPr>
          <a:xfrm>
            <a:off x="381015" y="2237008"/>
            <a:ext cx="11172304" cy="4565635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1140E65E-CA23-4C61-BFD5-2CA31CE7E167}"/>
              </a:ext>
            </a:extLst>
          </p:cNvPr>
          <p:cNvCxnSpPr>
            <a:cxnSpLocks/>
          </p:cNvCxnSpPr>
          <p:nvPr/>
        </p:nvCxnSpPr>
        <p:spPr>
          <a:xfrm>
            <a:off x="1100759" y="1256748"/>
            <a:ext cx="1491612" cy="1618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395507D-FDEB-4FA4-8354-8DF93EA81D39}"/>
              </a:ext>
            </a:extLst>
          </p:cNvPr>
          <p:cNvCxnSpPr>
            <a:cxnSpLocks/>
          </p:cNvCxnSpPr>
          <p:nvPr/>
        </p:nvCxnSpPr>
        <p:spPr>
          <a:xfrm>
            <a:off x="6214605" y="1134204"/>
            <a:ext cx="0" cy="19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DF3B737C-219A-4673-8F94-F40A5DE8C54B}"/>
              </a:ext>
            </a:extLst>
          </p:cNvPr>
          <p:cNvCxnSpPr>
            <a:cxnSpLocks/>
          </p:cNvCxnSpPr>
          <p:nvPr/>
        </p:nvCxnSpPr>
        <p:spPr>
          <a:xfrm>
            <a:off x="5099483" y="2049111"/>
            <a:ext cx="67176" cy="103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87A301CA-8450-45B1-B9A4-AE4CCB67CA53}"/>
              </a:ext>
            </a:extLst>
          </p:cNvPr>
          <p:cNvCxnSpPr>
            <a:cxnSpLocks/>
          </p:cNvCxnSpPr>
          <p:nvPr/>
        </p:nvCxnSpPr>
        <p:spPr>
          <a:xfrm flipH="1">
            <a:off x="8303814" y="1131400"/>
            <a:ext cx="762314" cy="139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34B77FB4-AA1E-413A-9BE2-B2F28750C503}"/>
              </a:ext>
            </a:extLst>
          </p:cNvPr>
          <p:cNvCxnSpPr>
            <a:cxnSpLocks/>
          </p:cNvCxnSpPr>
          <p:nvPr/>
        </p:nvCxnSpPr>
        <p:spPr>
          <a:xfrm flipH="1">
            <a:off x="7254775" y="1941748"/>
            <a:ext cx="33343" cy="107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FFF6BDC1-80D4-4378-B574-E43B26B5FD4D}"/>
              </a:ext>
            </a:extLst>
          </p:cNvPr>
          <p:cNvCxnSpPr>
            <a:cxnSpLocks/>
          </p:cNvCxnSpPr>
          <p:nvPr/>
        </p:nvCxnSpPr>
        <p:spPr>
          <a:xfrm>
            <a:off x="3533963" y="1521053"/>
            <a:ext cx="297247" cy="171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6E4FB885-8F78-4ED5-86AB-F9A09099AB3C}"/>
              </a:ext>
            </a:extLst>
          </p:cNvPr>
          <p:cNvCxnSpPr>
            <a:cxnSpLocks/>
          </p:cNvCxnSpPr>
          <p:nvPr/>
        </p:nvCxnSpPr>
        <p:spPr>
          <a:xfrm flipH="1">
            <a:off x="10174665" y="1398816"/>
            <a:ext cx="807562" cy="1127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ruta 26">
            <a:extLst>
              <a:ext uri="{FF2B5EF4-FFF2-40B4-BE49-F238E27FC236}">
                <a16:creationId xmlns:a16="http://schemas.microsoft.com/office/drawing/2014/main" id="{DFDA71DA-591B-4A34-8C43-336F9EEFC110}"/>
              </a:ext>
            </a:extLst>
          </p:cNvPr>
          <p:cNvSpPr txBox="1"/>
          <p:nvPr/>
        </p:nvSpPr>
        <p:spPr>
          <a:xfrm>
            <a:off x="-105020" y="341464"/>
            <a:ext cx="5069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+mj-lt"/>
            </a:endParaRPr>
          </a:p>
          <a:p>
            <a:r>
              <a:rPr lang="pt-BR" kern="0" dirty="0">
                <a:latin typeface="+mj-lt"/>
              </a:rPr>
              <a:t>Allan - </a:t>
            </a:r>
            <a:r>
              <a:rPr lang="en-US" kern="0" dirty="0">
                <a:latin typeface="+mj-lt"/>
              </a:rPr>
              <a:t>Conﬁguration Manager (Trello)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996250E8-744D-47D5-A9C9-8AE5E8471934}"/>
              </a:ext>
            </a:extLst>
          </p:cNvPr>
          <p:cNvSpPr txBox="1"/>
          <p:nvPr/>
        </p:nvSpPr>
        <p:spPr>
          <a:xfrm>
            <a:off x="6186634" y="1569762"/>
            <a:ext cx="508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Erik E - </a:t>
            </a:r>
            <a:r>
              <a:rPr lang="es-ES" kern="0" dirty="0">
                <a:latin typeface="+mj-lt"/>
              </a:rPr>
              <a:t>Conﬁguration Manager (Developer Studio)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AE8DC441-5FBB-445A-B36D-8D4DE7EEE99E}"/>
              </a:ext>
            </a:extLst>
          </p:cNvPr>
          <p:cNvSpPr txBox="1"/>
          <p:nvPr/>
        </p:nvSpPr>
        <p:spPr>
          <a:xfrm>
            <a:off x="8005401" y="689072"/>
            <a:ext cx="2538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Johannes - </a:t>
            </a:r>
            <a:r>
              <a:rPr lang="fr-FR" kern="0" dirty="0">
                <a:latin typeface="+mj-lt"/>
              </a:rPr>
              <a:t>Client Contact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0129423-B854-4247-84AA-F62B2D1F88A0}"/>
              </a:ext>
            </a:extLst>
          </p:cNvPr>
          <p:cNvSpPr txBox="1"/>
          <p:nvPr/>
        </p:nvSpPr>
        <p:spPr>
          <a:xfrm>
            <a:off x="4361617" y="697615"/>
            <a:ext cx="47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Laura – Configuration Manager (GIT)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62D3845D-67D5-4891-B323-CC22662418E0}"/>
              </a:ext>
            </a:extLst>
          </p:cNvPr>
          <p:cNvSpPr txBox="1"/>
          <p:nvPr/>
        </p:nvSpPr>
        <p:spPr>
          <a:xfrm>
            <a:off x="3798050" y="1656827"/>
            <a:ext cx="3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Ermal: </a:t>
            </a:r>
            <a:r>
              <a:rPr lang="en-US" kern="0" dirty="0">
                <a:latin typeface="+mj-lt"/>
              </a:rPr>
              <a:t>Group Manager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291784EB-4B91-4CFD-8E48-651D753CCD54}"/>
              </a:ext>
            </a:extLst>
          </p:cNvPr>
          <p:cNvSpPr txBox="1"/>
          <p:nvPr/>
        </p:nvSpPr>
        <p:spPr>
          <a:xfrm>
            <a:off x="1431313" y="1110823"/>
            <a:ext cx="475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Marta: </a:t>
            </a:r>
            <a:r>
              <a:rPr lang="pt-BR" kern="0" dirty="0">
                <a:latin typeface="+mj-lt"/>
              </a:rPr>
              <a:t>Management of documentation &amp; reports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3DBE868-FA10-4EEF-9CB7-F38AC59E15F3}"/>
              </a:ext>
            </a:extLst>
          </p:cNvPr>
          <p:cNvSpPr txBox="1"/>
          <p:nvPr/>
        </p:nvSpPr>
        <p:spPr>
          <a:xfrm>
            <a:off x="9365532" y="1042852"/>
            <a:ext cx="305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Erik P - </a:t>
            </a:r>
            <a:r>
              <a:rPr lang="en-US" kern="0" dirty="0">
                <a:latin typeface="+mj-lt"/>
              </a:rPr>
              <a:t>Presentation Overseer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09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D2794F-FF07-428E-A0E5-21F038C8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Roles and responsibilities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D7DBCB-5138-4B85-87FE-419B2943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b="1" kern="0" dirty="0"/>
              <a:t>Marta</a:t>
            </a:r>
            <a:r>
              <a:rPr lang="pt-BR" kern="0" dirty="0"/>
              <a:t> – Management of documentation &amp; reports </a:t>
            </a:r>
          </a:p>
          <a:p>
            <a:r>
              <a:rPr lang="en-US" b="1" kern="0" dirty="0"/>
              <a:t>Erik P</a:t>
            </a:r>
            <a:r>
              <a:rPr lang="en-US" kern="0" dirty="0"/>
              <a:t> - Presentation Overseer</a:t>
            </a:r>
          </a:p>
          <a:p>
            <a:r>
              <a:rPr lang="es-ES" b="1" kern="0" dirty="0"/>
              <a:t>Erik E </a:t>
            </a:r>
            <a:r>
              <a:rPr lang="es-ES" kern="0" dirty="0"/>
              <a:t>- Conﬁguration Manager (Developer Studio)</a:t>
            </a:r>
          </a:p>
          <a:p>
            <a:r>
              <a:rPr lang="en-US" b="1" kern="0" dirty="0"/>
              <a:t>Allan</a:t>
            </a:r>
            <a:r>
              <a:rPr lang="en-US" kern="0" dirty="0"/>
              <a:t> - Conﬁguration Manager (Trello)</a:t>
            </a:r>
          </a:p>
          <a:p>
            <a:r>
              <a:rPr lang="sv-SE" b="1" kern="0" dirty="0"/>
              <a:t>Laura </a:t>
            </a:r>
            <a:r>
              <a:rPr lang="sv-SE" kern="0" dirty="0"/>
              <a:t>- </a:t>
            </a:r>
            <a:r>
              <a:rPr lang="sv-SE" kern="0" dirty="0" err="1"/>
              <a:t>Conﬁguration</a:t>
            </a:r>
            <a:r>
              <a:rPr lang="sv-SE" kern="0" dirty="0"/>
              <a:t> Manager (GIT)</a:t>
            </a:r>
          </a:p>
          <a:p>
            <a:r>
              <a:rPr lang="fr-FR" b="1" kern="0" dirty="0"/>
              <a:t>Johannes</a:t>
            </a:r>
            <a:r>
              <a:rPr lang="fr-FR" kern="0" dirty="0"/>
              <a:t> - Client Contact</a:t>
            </a:r>
          </a:p>
          <a:p>
            <a:r>
              <a:rPr lang="en-US" b="1" kern="0" dirty="0"/>
              <a:t>Ermal</a:t>
            </a:r>
            <a:r>
              <a:rPr lang="en-US" kern="0" dirty="0"/>
              <a:t> - Group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A988C9-33D8-44B8-B0C9-37CCE22B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listening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924BC0-096E-4602-BE6F-D3B05815DB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015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213790-A404-40D3-ACB3-38B76C58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63"/>
            <a:ext cx="9144000" cy="11947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7551551-40BD-4856-B68A-34944F428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F668E-B7C7-452E-B441-CAA84D15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9" b="21251"/>
          <a:stretch/>
        </p:blipFill>
        <p:spPr>
          <a:xfrm>
            <a:off x="509848" y="1979324"/>
            <a:ext cx="11172304" cy="4565635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1140E65E-CA23-4C61-BFD5-2CA31CE7E167}"/>
              </a:ext>
            </a:extLst>
          </p:cNvPr>
          <p:cNvCxnSpPr>
            <a:cxnSpLocks/>
          </p:cNvCxnSpPr>
          <p:nvPr/>
        </p:nvCxnSpPr>
        <p:spPr>
          <a:xfrm>
            <a:off x="2177592" y="1442301"/>
            <a:ext cx="414779" cy="1432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395507D-FDEB-4FA4-8354-8DF93EA81D39}"/>
              </a:ext>
            </a:extLst>
          </p:cNvPr>
          <p:cNvCxnSpPr>
            <a:cxnSpLocks/>
          </p:cNvCxnSpPr>
          <p:nvPr/>
        </p:nvCxnSpPr>
        <p:spPr>
          <a:xfrm>
            <a:off x="5967167" y="1600200"/>
            <a:ext cx="247438" cy="153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DF3B737C-219A-4673-8F94-F40A5DE8C54B}"/>
              </a:ext>
            </a:extLst>
          </p:cNvPr>
          <p:cNvCxnSpPr>
            <a:cxnSpLocks/>
          </p:cNvCxnSpPr>
          <p:nvPr/>
        </p:nvCxnSpPr>
        <p:spPr>
          <a:xfrm>
            <a:off x="5022115" y="1640543"/>
            <a:ext cx="144544" cy="144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87A301CA-8450-45B1-B9A4-AE4CCB67CA53}"/>
              </a:ext>
            </a:extLst>
          </p:cNvPr>
          <p:cNvCxnSpPr>
            <a:cxnSpLocks/>
          </p:cNvCxnSpPr>
          <p:nvPr/>
        </p:nvCxnSpPr>
        <p:spPr>
          <a:xfrm>
            <a:off x="8126676" y="1393303"/>
            <a:ext cx="177137" cy="94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34B77FB4-AA1E-413A-9BE2-B2F28750C503}"/>
              </a:ext>
            </a:extLst>
          </p:cNvPr>
          <p:cNvCxnSpPr>
            <a:cxnSpLocks/>
          </p:cNvCxnSpPr>
          <p:nvPr/>
        </p:nvCxnSpPr>
        <p:spPr>
          <a:xfrm>
            <a:off x="7015113" y="1442301"/>
            <a:ext cx="281234" cy="147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FFF6BDC1-80D4-4378-B574-E43B26B5FD4D}"/>
              </a:ext>
            </a:extLst>
          </p:cNvPr>
          <p:cNvCxnSpPr>
            <a:cxnSpLocks/>
          </p:cNvCxnSpPr>
          <p:nvPr/>
        </p:nvCxnSpPr>
        <p:spPr>
          <a:xfrm>
            <a:off x="3544478" y="1747101"/>
            <a:ext cx="286732" cy="1487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6E4FB885-8F78-4ED5-86AB-F9A09099AB3C}"/>
              </a:ext>
            </a:extLst>
          </p:cNvPr>
          <p:cNvCxnSpPr>
            <a:cxnSpLocks/>
          </p:cNvCxnSpPr>
          <p:nvPr/>
        </p:nvCxnSpPr>
        <p:spPr>
          <a:xfrm>
            <a:off x="10014408" y="1176697"/>
            <a:ext cx="160256" cy="135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ruta 26">
            <a:extLst>
              <a:ext uri="{FF2B5EF4-FFF2-40B4-BE49-F238E27FC236}">
                <a16:creationId xmlns:a16="http://schemas.microsoft.com/office/drawing/2014/main" id="{DFDA71DA-591B-4A34-8C43-336F9EEFC110}"/>
              </a:ext>
            </a:extLst>
          </p:cNvPr>
          <p:cNvSpPr txBox="1"/>
          <p:nvPr/>
        </p:nvSpPr>
        <p:spPr>
          <a:xfrm>
            <a:off x="1696825" y="904606"/>
            <a:ext cx="80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Allan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996250E8-744D-47D5-A9C9-8AE5E8471934}"/>
              </a:ext>
            </a:extLst>
          </p:cNvPr>
          <p:cNvSpPr txBox="1"/>
          <p:nvPr/>
        </p:nvSpPr>
        <p:spPr>
          <a:xfrm>
            <a:off x="6550058" y="952371"/>
            <a:ext cx="108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Erik E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AE8DC441-5FBB-445A-B36D-8D4DE7EEE99E}"/>
              </a:ext>
            </a:extLst>
          </p:cNvPr>
          <p:cNvSpPr txBox="1"/>
          <p:nvPr/>
        </p:nvSpPr>
        <p:spPr>
          <a:xfrm>
            <a:off x="7537326" y="903373"/>
            <a:ext cx="151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Johannes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0129423-B854-4247-84AA-F62B2D1F88A0}"/>
              </a:ext>
            </a:extLst>
          </p:cNvPr>
          <p:cNvSpPr txBox="1"/>
          <p:nvPr/>
        </p:nvSpPr>
        <p:spPr>
          <a:xfrm>
            <a:off x="5509965" y="1134205"/>
            <a:ext cx="107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Laura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62D3845D-67D5-4891-B323-CC22662418E0}"/>
              </a:ext>
            </a:extLst>
          </p:cNvPr>
          <p:cNvSpPr txBox="1"/>
          <p:nvPr/>
        </p:nvSpPr>
        <p:spPr>
          <a:xfrm>
            <a:off x="4488375" y="1200598"/>
            <a:ext cx="112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Ermal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291784EB-4B91-4CFD-8E48-651D753CCD54}"/>
              </a:ext>
            </a:extLst>
          </p:cNvPr>
          <p:cNvSpPr txBox="1"/>
          <p:nvPr/>
        </p:nvSpPr>
        <p:spPr>
          <a:xfrm>
            <a:off x="3135984" y="1257450"/>
            <a:ext cx="9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Marta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3DBE868-FA10-4EEF-9CB7-F38AC59E15F3}"/>
              </a:ext>
            </a:extLst>
          </p:cNvPr>
          <p:cNvSpPr txBox="1"/>
          <p:nvPr/>
        </p:nvSpPr>
        <p:spPr>
          <a:xfrm>
            <a:off x="9569779" y="705973"/>
            <a:ext cx="102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Erik P</a:t>
            </a:r>
          </a:p>
        </p:txBody>
      </p:sp>
    </p:spTree>
    <p:extLst>
      <p:ext uri="{BB962C8B-B14F-4D97-AF65-F5344CB8AC3E}">
        <p14:creationId xmlns:p14="http://schemas.microsoft.com/office/powerpoint/2010/main" val="30987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80AF85-E181-4B04-BA26-A4C91DCE1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4655"/>
            <a:ext cx="9144000" cy="137007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E0AB52F-70B6-476C-8828-420C143C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46" y="1066227"/>
            <a:ext cx="11315307" cy="57917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+mj-lt"/>
              </a:rPr>
              <a:t>Our client</a:t>
            </a:r>
          </a:p>
          <a:p>
            <a:pPr algn="l"/>
            <a:r>
              <a:rPr lang="en-US" sz="3200" dirty="0">
                <a:latin typeface="+mj-lt"/>
              </a:rPr>
              <a:t>AI planning </a:t>
            </a:r>
          </a:p>
          <a:p>
            <a:pPr algn="l"/>
            <a:r>
              <a:rPr lang="en-US" sz="3200" dirty="0">
                <a:latin typeface="+mj-lt"/>
              </a:rPr>
              <a:t>PDDL (Planning Domain Definition Language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(PDDL))</a:t>
            </a:r>
          </a:p>
          <a:p>
            <a:pPr algn="l"/>
            <a:r>
              <a:rPr lang="en-US" sz="3200" dirty="0">
                <a:latin typeface="+mj-lt"/>
              </a:rPr>
              <a:t>A visual simulator for high-quality planning domain models</a:t>
            </a:r>
          </a:p>
          <a:p>
            <a:pPr algn="l"/>
            <a:r>
              <a:rPr lang="en-US" sz="3200" dirty="0">
                <a:latin typeface="+mj-lt"/>
              </a:rPr>
              <a:t>Meeting the client</a:t>
            </a:r>
          </a:p>
          <a:p>
            <a:pPr algn="l"/>
            <a:r>
              <a:rPr lang="en-US" sz="3200" dirty="0">
                <a:latin typeface="+mj-lt"/>
              </a:rPr>
              <a:t>Requirement elicitation</a:t>
            </a:r>
          </a:p>
          <a:p>
            <a:pPr algn="l"/>
            <a:r>
              <a:rPr lang="en-US" sz="3200" dirty="0">
                <a:latin typeface="+mj-lt"/>
              </a:rPr>
              <a:t>Priority of features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(?)</a:t>
            </a:r>
          </a:p>
          <a:p>
            <a:pPr algn="l"/>
            <a:r>
              <a:rPr lang="en-US" sz="3200" dirty="0">
                <a:latin typeface="+mj-lt"/>
              </a:rPr>
              <a:t>Initial backlog</a:t>
            </a:r>
          </a:p>
          <a:p>
            <a:pPr algn="l"/>
            <a:r>
              <a:rPr lang="en-US" sz="3200" dirty="0">
                <a:latin typeface="+mj-lt"/>
              </a:rPr>
              <a:t>Non-functional requirements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(?)</a:t>
            </a:r>
          </a:p>
          <a:p>
            <a:pPr algn="l"/>
            <a:r>
              <a:rPr lang="en-US" sz="3200" dirty="0">
                <a:latin typeface="+mj-lt"/>
              </a:rPr>
              <a:t>Roles and responsibilities</a:t>
            </a:r>
          </a:p>
          <a:p>
            <a:pPr algn="l"/>
            <a:endParaRPr lang="en-US" sz="3200" dirty="0">
              <a:latin typeface="+mj-lt"/>
            </a:endParaRPr>
          </a:p>
          <a:p>
            <a:pPr algn="l"/>
            <a:endParaRPr lang="en-US" sz="3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0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C1AD78-A23D-41A0-828B-815FBE44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Our Client</a:t>
            </a:r>
            <a:endParaRPr lang="en-US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F660752-55A3-480A-95C6-32E31E7E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12" y="2156323"/>
            <a:ext cx="2908975" cy="2545354"/>
          </a:xfr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0222666-77AD-43DF-B81F-1E30AA9DBE4E}"/>
              </a:ext>
            </a:extLst>
          </p:cNvPr>
          <p:cNvSpPr txBox="1"/>
          <p:nvPr/>
        </p:nvSpPr>
        <p:spPr>
          <a:xfrm>
            <a:off x="4140739" y="5598377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person: Swarup Kumar </a:t>
            </a:r>
            <a:r>
              <a:rPr lang="en-US" dirty="0" err="1"/>
              <a:t>Mohalik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4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26B6D4-1219-4139-9656-CC1E8D83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planning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D4226B-F2FB-4888-BFFE-844723FF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planning</a:t>
            </a:r>
          </a:p>
          <a:p>
            <a:pPr lvl="1"/>
            <a:r>
              <a:rPr lang="en-US" dirty="0"/>
              <a:t>Automated planning and scheduling </a:t>
            </a:r>
          </a:p>
          <a:p>
            <a:pPr lvl="1"/>
            <a:r>
              <a:rPr lang="en-US" dirty="0"/>
              <a:t>Automate sequences of actions to be executed by an AI agent (Robot, autonomous vehicle)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34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0D8671-4708-4AE3-976D-DD2C3055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Domain Definition Language</a:t>
            </a:r>
            <a:br>
              <a:rPr lang="en-US" dirty="0"/>
            </a:br>
            <a:r>
              <a:rPr lang="en-US" dirty="0"/>
              <a:t>(PDDL)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65F75A-F9C9-454E-B2EF-C312154B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Domain Definition Language (PDDL)</a:t>
            </a:r>
          </a:p>
          <a:p>
            <a:pPr lvl="1"/>
            <a:r>
              <a:rPr lang="en-US" dirty="0"/>
              <a:t>An attempt to standardize Artificial Intelligence planning languages</a:t>
            </a:r>
          </a:p>
          <a:p>
            <a:pPr lvl="1"/>
            <a:r>
              <a:rPr lang="en-US" dirty="0"/>
              <a:t>Domain-definition, Problem-definition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7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DB912A-416A-449A-827A-527E6C00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7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the client wants from us:</a:t>
            </a:r>
            <a:br>
              <a:rPr lang="en-US" dirty="0"/>
            </a:br>
            <a:r>
              <a:rPr lang="en-US" i="1" dirty="0"/>
              <a:t>A visual simulator for high-quality planning domain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A554BC-B5EB-4C82-87A6-6E9EC952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060"/>
            <a:ext cx="10515600" cy="4351338"/>
          </a:xfrm>
        </p:spPr>
        <p:txBody>
          <a:bodyPr/>
          <a:lstStyle/>
          <a:p>
            <a:r>
              <a:rPr lang="en-US" dirty="0"/>
              <a:t>Visually simulate files for AI planning 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198C9-161E-48F9-AB1A-67E79E22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the client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2B7B39-C600-496F-AFA9-546B9A4F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located in India</a:t>
            </a:r>
          </a:p>
          <a:p>
            <a:r>
              <a:rPr lang="en-US" dirty="0"/>
              <a:t>Skype, Google Hangouts</a:t>
            </a:r>
          </a:p>
          <a:p>
            <a:r>
              <a:rPr lang="en-US" dirty="0"/>
              <a:t>Preparation of meetings</a:t>
            </a:r>
          </a:p>
          <a:p>
            <a:r>
              <a:rPr lang="en-US" dirty="0"/>
              <a:t>Limitation of client interaction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8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A4A88E-5C88-4ADF-87E4-08A4D114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elicitation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FD9291-DBD8-4CFE-B46C-40C6AEC0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project description from Jan</a:t>
            </a:r>
          </a:p>
          <a:p>
            <a:r>
              <a:rPr lang="en-US" dirty="0"/>
              <a:t>PowerPoint project proposal from out client, Swarup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3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067D5F-C10C-4A26-8D5F-3EC3EAADC44D}">
  <we:reference id="wa104178141" version="3.10.0.152" store="sv-SE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262</Words>
  <Application>Microsoft Office PowerPoint</Application>
  <PresentationFormat>Bredbild</PresentationFormat>
  <Paragraphs>79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Office-tema</vt:lpstr>
      <vt:lpstr>Project plan presentation</vt:lpstr>
      <vt:lpstr>The team </vt:lpstr>
      <vt:lpstr>Overview</vt:lpstr>
      <vt:lpstr>Our Client</vt:lpstr>
      <vt:lpstr>AI planning</vt:lpstr>
      <vt:lpstr>Planning Domain Definition Language (PDDL)</vt:lpstr>
      <vt:lpstr>What the client wants from us: A visual simulator for high-quality planning domain models </vt:lpstr>
      <vt:lpstr>Meeting the client</vt:lpstr>
      <vt:lpstr>Requirement elicitation </vt:lpstr>
      <vt:lpstr>Priority of features </vt:lpstr>
      <vt:lpstr>Initial backlog</vt:lpstr>
      <vt:lpstr>Non-functional requirements (???)</vt:lpstr>
      <vt:lpstr>Roles and responsibilities </vt:lpstr>
      <vt:lpstr>Roles and responsibilities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 presentation</dc:title>
  <dc:creator>Erik Svedberg Pettersson</dc:creator>
  <cp:lastModifiedBy>Erik Svedberg Pettersson</cp:lastModifiedBy>
  <cp:revision>1</cp:revision>
  <dcterms:created xsi:type="dcterms:W3CDTF">2018-11-26T15:16:20Z</dcterms:created>
  <dcterms:modified xsi:type="dcterms:W3CDTF">2018-11-26T21:59:58Z</dcterms:modified>
</cp:coreProperties>
</file>