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32" r:id="rId2"/>
  </p:sldMasterIdLst>
  <p:sldIdLst>
    <p:sldId id="256" r:id="rId3"/>
    <p:sldId id="257" r:id="rId4"/>
    <p:sldId id="268" r:id="rId5"/>
    <p:sldId id="267" r:id="rId6"/>
    <p:sldId id="258" r:id="rId7"/>
    <p:sldId id="262" r:id="rId8"/>
    <p:sldId id="269" r:id="rId9"/>
    <p:sldId id="263" r:id="rId10"/>
    <p:sldId id="270" r:id="rId11"/>
    <p:sldId id="278" r:id="rId12"/>
    <p:sldId id="272" r:id="rId13"/>
    <p:sldId id="273" r:id="rId14"/>
    <p:sldId id="274" r:id="rId15"/>
    <p:sldId id="275" r:id="rId16"/>
    <p:sldId id="276" r:id="rId17"/>
    <p:sldId id="277" r:id="rId18"/>
    <p:sldId id="259" r:id="rId19"/>
    <p:sldId id="266"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ik Svedberg Pettersson" initials="ESP" lastIdx="2" clrIdx="0">
    <p:extLst>
      <p:ext uri="{19B8F6BF-5375-455C-9EA6-DF929625EA0E}">
        <p15:presenceInfo xmlns:p15="http://schemas.microsoft.com/office/powerpoint/2012/main" userId="Erik Svedberg Pettersson" providerId="None"/>
      </p:ext>
    </p:extLst>
  </p:cmAuthor>
  <p:cmAuthor id="2" name="marta garcia" initials="mg" lastIdx="13" clrIdx="1">
    <p:extLst>
      <p:ext uri="{19B8F6BF-5375-455C-9EA6-DF929625EA0E}">
        <p15:presenceInfo xmlns:p15="http://schemas.microsoft.com/office/powerpoint/2012/main" userId="8e185dd0121472f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B8F94F-FC02-436C-B9C6-836EFD23F94A}" v="38" dt="2018-12-10T16:19:35.6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3185" autoAdjust="0"/>
    <p:restoredTop sz="94660"/>
  </p:normalViewPr>
  <p:slideViewPr>
    <p:cSldViewPr snapToGrid="0">
      <p:cViewPr>
        <p:scale>
          <a:sx n="70" d="100"/>
          <a:sy n="70" d="100"/>
        </p:scale>
        <p:origin x="-3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k Svedberg Pettersson" userId="31072ad5-19a4-4d0b-a74a-0948e9a24c68" providerId="ADAL" clId="{99B8F94F-FC02-436C-B9C6-836EFD23F94A}"/>
    <pc:docChg chg="undo custSel mod addSld delSld modSld sldOrd">
      <pc:chgData name="Erik Svedberg Pettersson" userId="31072ad5-19a4-4d0b-a74a-0948e9a24c68" providerId="ADAL" clId="{99B8F94F-FC02-436C-B9C6-836EFD23F94A}" dt="2018-12-10T16:21:26.869" v="1771" actId="20577"/>
      <pc:docMkLst>
        <pc:docMk/>
      </pc:docMkLst>
      <pc:sldChg chg="addSp delSp modSp mod setBg">
        <pc:chgData name="Erik Svedberg Pettersson" userId="31072ad5-19a4-4d0b-a74a-0948e9a24c68" providerId="ADAL" clId="{99B8F94F-FC02-436C-B9C6-836EFD23F94A}" dt="2018-12-10T14:47:38.234" v="436" actId="20577"/>
        <pc:sldMkLst>
          <pc:docMk/>
          <pc:sldMk cId="4257847606" sldId="256"/>
        </pc:sldMkLst>
        <pc:spChg chg="mod">
          <ac:chgData name="Erik Svedberg Pettersson" userId="31072ad5-19a4-4d0b-a74a-0948e9a24c68" providerId="ADAL" clId="{99B8F94F-FC02-436C-B9C6-836EFD23F94A}" dt="2018-12-10T14:47:12.493" v="371" actId="20577"/>
          <ac:spMkLst>
            <pc:docMk/>
            <pc:sldMk cId="4257847606" sldId="256"/>
            <ac:spMk id="2" creationId="{2A27831B-B661-4424-B377-713678B0B736}"/>
          </ac:spMkLst>
        </pc:spChg>
        <pc:spChg chg="mod">
          <ac:chgData name="Erik Svedberg Pettersson" userId="31072ad5-19a4-4d0b-a74a-0948e9a24c68" providerId="ADAL" clId="{99B8F94F-FC02-436C-B9C6-836EFD23F94A}" dt="2018-12-10T14:47:38.234" v="436" actId="20577"/>
          <ac:spMkLst>
            <pc:docMk/>
            <pc:sldMk cId="4257847606" sldId="256"/>
            <ac:spMk id="3" creationId="{2F13C042-AE7B-4B2F-9AFA-F70F6C249AAB}"/>
          </ac:spMkLst>
        </pc:spChg>
        <pc:spChg chg="add del">
          <ac:chgData name="Erik Svedberg Pettersson" userId="31072ad5-19a4-4d0b-a74a-0948e9a24c68" providerId="ADAL" clId="{99B8F94F-FC02-436C-B9C6-836EFD23F94A}" dt="2018-12-10T14:45:55.120" v="323" actId="26606"/>
          <ac:spMkLst>
            <pc:docMk/>
            <pc:sldMk cId="4257847606" sldId="256"/>
            <ac:spMk id="8" creationId="{9ECB0E0D-AC1B-4E83-84EA-237BFA20636D}"/>
          </ac:spMkLst>
        </pc:spChg>
        <pc:grpChg chg="add del">
          <ac:chgData name="Erik Svedberg Pettersson" userId="31072ad5-19a4-4d0b-a74a-0948e9a24c68" providerId="ADAL" clId="{99B8F94F-FC02-436C-B9C6-836EFD23F94A}" dt="2018-12-10T14:45:55.120" v="323" actId="26606"/>
          <ac:grpSpMkLst>
            <pc:docMk/>
            <pc:sldMk cId="4257847606" sldId="256"/>
            <ac:grpSpMk id="10" creationId="{D6DCB3B1-E1A7-4510-831B-77C8EFF566AC}"/>
          </ac:grpSpMkLst>
        </pc:grpChg>
        <pc:cxnChg chg="add del">
          <ac:chgData name="Erik Svedberg Pettersson" userId="31072ad5-19a4-4d0b-a74a-0948e9a24c68" providerId="ADAL" clId="{99B8F94F-FC02-436C-B9C6-836EFD23F94A}" dt="2018-12-10T14:45:55.120" v="323" actId="26606"/>
          <ac:cxnSpMkLst>
            <pc:docMk/>
            <pc:sldMk cId="4257847606" sldId="256"/>
            <ac:cxnSpMk id="14" creationId="{6116DDC6-8F07-46CC-8751-E5C9346B2A08}"/>
          </ac:cxnSpMkLst>
        </pc:cxnChg>
      </pc:sldChg>
      <pc:sldChg chg="addSp delSp modSp mod setBg setClrOvrMap addCm modCm">
        <pc:chgData name="Erik Svedberg Pettersson" userId="31072ad5-19a4-4d0b-a74a-0948e9a24c68" providerId="ADAL" clId="{99B8F94F-FC02-436C-B9C6-836EFD23F94A}" dt="2018-12-10T15:46:02.626" v="1238" actId="478"/>
        <pc:sldMkLst>
          <pc:docMk/>
          <pc:sldMk cId="555981828" sldId="257"/>
        </pc:sldMkLst>
        <pc:spChg chg="mod ord">
          <ac:chgData name="Erik Svedberg Pettersson" userId="31072ad5-19a4-4d0b-a74a-0948e9a24c68" providerId="ADAL" clId="{99B8F94F-FC02-436C-B9C6-836EFD23F94A}" dt="2018-12-10T14:50:59.274" v="471" actId="26606"/>
          <ac:spMkLst>
            <pc:docMk/>
            <pc:sldMk cId="555981828" sldId="257"/>
            <ac:spMk id="2" creationId="{1C54104D-88FC-4DB7-9E12-AD018B6CD6D8}"/>
          </ac:spMkLst>
        </pc:spChg>
        <pc:spChg chg="del">
          <ac:chgData name="Erik Svedberg Pettersson" userId="31072ad5-19a4-4d0b-a74a-0948e9a24c68" providerId="ADAL" clId="{99B8F94F-FC02-436C-B9C6-836EFD23F94A}" dt="2018-12-10T14:49:01.932" v="455" actId="478"/>
          <ac:spMkLst>
            <pc:docMk/>
            <pc:sldMk cId="555981828" sldId="257"/>
            <ac:spMk id="3" creationId="{D2BE839F-BAA3-4809-B9FF-0980DEF20E6D}"/>
          </ac:spMkLst>
        </pc:spChg>
        <pc:spChg chg="add del mod">
          <ac:chgData name="Erik Svedberg Pettersson" userId="31072ad5-19a4-4d0b-a74a-0948e9a24c68" providerId="ADAL" clId="{99B8F94F-FC02-436C-B9C6-836EFD23F94A}" dt="2018-12-10T14:49:03.918" v="456" actId="478"/>
          <ac:spMkLst>
            <pc:docMk/>
            <pc:sldMk cId="555981828" sldId="257"/>
            <ac:spMk id="5" creationId="{F1FB93E6-AF54-4D61-A781-5BBE736CEA10}"/>
          </ac:spMkLst>
        </pc:spChg>
        <pc:spChg chg="add del">
          <ac:chgData name="Erik Svedberg Pettersson" userId="31072ad5-19a4-4d0b-a74a-0948e9a24c68" providerId="ADAL" clId="{99B8F94F-FC02-436C-B9C6-836EFD23F94A}" dt="2018-12-10T14:50:53.459" v="463" actId="26606"/>
          <ac:spMkLst>
            <pc:docMk/>
            <pc:sldMk cId="555981828" sldId="257"/>
            <ac:spMk id="16" creationId="{CB73C468-D875-4A8E-A540-E43BF8232DD4}"/>
          </ac:spMkLst>
        </pc:spChg>
        <pc:spChg chg="add del">
          <ac:chgData name="Erik Svedberg Pettersson" userId="31072ad5-19a4-4d0b-a74a-0948e9a24c68" providerId="ADAL" clId="{99B8F94F-FC02-436C-B9C6-836EFD23F94A}" dt="2018-12-10T14:50:53.459" v="463" actId="26606"/>
          <ac:spMkLst>
            <pc:docMk/>
            <pc:sldMk cId="555981828" sldId="257"/>
            <ac:spMk id="18" creationId="{B4734F2F-19FC-4D35-9BDE-5CEAD57D9B55}"/>
          </ac:spMkLst>
        </pc:spChg>
        <pc:spChg chg="add del">
          <ac:chgData name="Erik Svedberg Pettersson" userId="31072ad5-19a4-4d0b-a74a-0948e9a24c68" providerId="ADAL" clId="{99B8F94F-FC02-436C-B9C6-836EFD23F94A}" dt="2018-12-10T14:50:53.459" v="463" actId="26606"/>
          <ac:spMkLst>
            <pc:docMk/>
            <pc:sldMk cId="555981828" sldId="257"/>
            <ac:spMk id="20" creationId="{D97A8A26-FD96-4968-A34A-727382AC7E46}"/>
          </ac:spMkLst>
        </pc:spChg>
        <pc:spChg chg="add del">
          <ac:chgData name="Erik Svedberg Pettersson" userId="31072ad5-19a4-4d0b-a74a-0948e9a24c68" providerId="ADAL" clId="{99B8F94F-FC02-436C-B9C6-836EFD23F94A}" dt="2018-12-10T14:50:54.258" v="465" actId="26606"/>
          <ac:spMkLst>
            <pc:docMk/>
            <pc:sldMk cId="555981828" sldId="257"/>
            <ac:spMk id="23" creationId="{1F9A0C1C-8ABC-401B-8FE9-AC9327C4C587}"/>
          </ac:spMkLst>
        </pc:spChg>
        <pc:spChg chg="add del">
          <ac:chgData name="Erik Svedberg Pettersson" userId="31072ad5-19a4-4d0b-a74a-0948e9a24c68" providerId="ADAL" clId="{99B8F94F-FC02-436C-B9C6-836EFD23F94A}" dt="2018-12-10T14:50:54.258" v="465" actId="26606"/>
          <ac:spMkLst>
            <pc:docMk/>
            <pc:sldMk cId="555981828" sldId="257"/>
            <ac:spMk id="24" creationId="{BA5783C3-2F96-40A7-A24F-30CB07AA3928}"/>
          </ac:spMkLst>
        </pc:spChg>
        <pc:spChg chg="add del">
          <ac:chgData name="Erik Svedberg Pettersson" userId="31072ad5-19a4-4d0b-a74a-0948e9a24c68" providerId="ADAL" clId="{99B8F94F-FC02-436C-B9C6-836EFD23F94A}" dt="2018-12-10T14:50:54.258" v="465" actId="26606"/>
          <ac:spMkLst>
            <pc:docMk/>
            <pc:sldMk cId="555981828" sldId="257"/>
            <ac:spMk id="25" creationId="{A9D08DBA-0326-4C4E-ACFB-576F3ABDD2D0}"/>
          </ac:spMkLst>
        </pc:spChg>
        <pc:spChg chg="add del">
          <ac:chgData name="Erik Svedberg Pettersson" userId="31072ad5-19a4-4d0b-a74a-0948e9a24c68" providerId="ADAL" clId="{99B8F94F-FC02-436C-B9C6-836EFD23F94A}" dt="2018-12-10T14:50:54.866" v="467" actId="26606"/>
          <ac:spMkLst>
            <pc:docMk/>
            <pc:sldMk cId="555981828" sldId="257"/>
            <ac:spMk id="28" creationId="{1E954AF0-B5CC-4A16-ACDA-675B5694F2C8}"/>
          </ac:spMkLst>
        </pc:spChg>
        <pc:spChg chg="add del">
          <ac:chgData name="Erik Svedberg Pettersson" userId="31072ad5-19a4-4d0b-a74a-0948e9a24c68" providerId="ADAL" clId="{99B8F94F-FC02-436C-B9C6-836EFD23F94A}" dt="2018-12-10T14:50:54.866" v="467" actId="26606"/>
          <ac:spMkLst>
            <pc:docMk/>
            <pc:sldMk cId="555981828" sldId="257"/>
            <ac:spMk id="29" creationId="{325322DD-3792-4947-A96A-1B6D9D786960}"/>
          </ac:spMkLst>
        </pc:spChg>
        <pc:spChg chg="add del">
          <ac:chgData name="Erik Svedberg Pettersson" userId="31072ad5-19a4-4d0b-a74a-0948e9a24c68" providerId="ADAL" clId="{99B8F94F-FC02-436C-B9C6-836EFD23F94A}" dt="2018-12-10T14:50:59.274" v="471" actId="26606"/>
          <ac:spMkLst>
            <pc:docMk/>
            <pc:sldMk cId="555981828" sldId="257"/>
            <ac:spMk id="34" creationId="{1F9A0C1C-8ABC-401B-8FE9-AC9327C4C587}"/>
          </ac:spMkLst>
        </pc:spChg>
        <pc:spChg chg="add del">
          <ac:chgData name="Erik Svedberg Pettersson" userId="31072ad5-19a4-4d0b-a74a-0948e9a24c68" providerId="ADAL" clId="{99B8F94F-FC02-436C-B9C6-836EFD23F94A}" dt="2018-12-10T14:50:59.274" v="471" actId="26606"/>
          <ac:spMkLst>
            <pc:docMk/>
            <pc:sldMk cId="555981828" sldId="257"/>
            <ac:spMk id="35" creationId="{BA5783C3-2F96-40A7-A24F-30CB07AA3928}"/>
          </ac:spMkLst>
        </pc:spChg>
        <pc:spChg chg="add del">
          <ac:chgData name="Erik Svedberg Pettersson" userId="31072ad5-19a4-4d0b-a74a-0948e9a24c68" providerId="ADAL" clId="{99B8F94F-FC02-436C-B9C6-836EFD23F94A}" dt="2018-12-10T14:50:59.274" v="471" actId="26606"/>
          <ac:spMkLst>
            <pc:docMk/>
            <pc:sldMk cId="555981828" sldId="257"/>
            <ac:spMk id="36" creationId="{A9D08DBA-0326-4C4E-ACFB-576F3ABDD2D0}"/>
          </ac:spMkLst>
        </pc:spChg>
        <pc:grpChg chg="add del">
          <ac:chgData name="Erik Svedberg Pettersson" userId="31072ad5-19a4-4d0b-a74a-0948e9a24c68" providerId="ADAL" clId="{99B8F94F-FC02-436C-B9C6-836EFD23F94A}" dt="2018-12-10T14:50:53.459" v="463" actId="26606"/>
          <ac:grpSpMkLst>
            <pc:docMk/>
            <pc:sldMk cId="555981828" sldId="257"/>
            <ac:grpSpMk id="12" creationId="{449BC34D-9C23-4D6D-8213-1F471AF85B3F}"/>
          </ac:grpSpMkLst>
        </pc:grpChg>
        <pc:grpChg chg="add del">
          <ac:chgData name="Erik Svedberg Pettersson" userId="31072ad5-19a4-4d0b-a74a-0948e9a24c68" providerId="ADAL" clId="{99B8F94F-FC02-436C-B9C6-836EFD23F94A}" dt="2018-12-10T14:50:54.258" v="465" actId="26606"/>
          <ac:grpSpMkLst>
            <pc:docMk/>
            <pc:sldMk cId="555981828" sldId="257"/>
            <ac:grpSpMk id="22" creationId="{449BC34D-9C23-4D6D-8213-1F471AF85B3F}"/>
          </ac:grpSpMkLst>
        </pc:grpChg>
        <pc:grpChg chg="add del">
          <ac:chgData name="Erik Svedberg Pettersson" userId="31072ad5-19a4-4d0b-a74a-0948e9a24c68" providerId="ADAL" clId="{99B8F94F-FC02-436C-B9C6-836EFD23F94A}" dt="2018-12-10T14:50:54.866" v="467" actId="26606"/>
          <ac:grpSpMkLst>
            <pc:docMk/>
            <pc:sldMk cId="555981828" sldId="257"/>
            <ac:grpSpMk id="27" creationId="{449BC34D-9C23-4D6D-8213-1F471AF85B3F}"/>
          </ac:grpSpMkLst>
        </pc:grpChg>
        <pc:grpChg chg="add del">
          <ac:chgData name="Erik Svedberg Pettersson" userId="31072ad5-19a4-4d0b-a74a-0948e9a24c68" providerId="ADAL" clId="{99B8F94F-FC02-436C-B9C6-836EFD23F94A}" dt="2018-12-10T14:50:58.337" v="469" actId="26606"/>
          <ac:grpSpMkLst>
            <pc:docMk/>
            <pc:sldMk cId="555981828" sldId="257"/>
            <ac:grpSpMk id="31" creationId="{9D9D6BF1-DFF2-4526-9D13-BF339D8C4163}"/>
          </ac:grpSpMkLst>
        </pc:grpChg>
        <pc:grpChg chg="add del">
          <ac:chgData name="Erik Svedberg Pettersson" userId="31072ad5-19a4-4d0b-a74a-0948e9a24c68" providerId="ADAL" clId="{99B8F94F-FC02-436C-B9C6-836EFD23F94A}" dt="2018-12-10T14:50:59.274" v="471" actId="26606"/>
          <ac:grpSpMkLst>
            <pc:docMk/>
            <pc:sldMk cId="555981828" sldId="257"/>
            <ac:grpSpMk id="33" creationId="{449BC34D-9C23-4D6D-8213-1F471AF85B3F}"/>
          </ac:grpSpMkLst>
        </pc:grpChg>
        <pc:picChg chg="add mod">
          <ac:chgData name="Erik Svedberg Pettersson" userId="31072ad5-19a4-4d0b-a74a-0948e9a24c68" providerId="ADAL" clId="{99B8F94F-FC02-436C-B9C6-836EFD23F94A}" dt="2018-12-10T14:50:59.274" v="471" actId="26606"/>
          <ac:picMkLst>
            <pc:docMk/>
            <pc:sldMk cId="555981828" sldId="257"/>
            <ac:picMk id="7" creationId="{E64B8AF8-5397-4443-A285-38D342E4EE79}"/>
          </ac:picMkLst>
        </pc:picChg>
        <pc:picChg chg="add del mod">
          <ac:chgData name="Erik Svedberg Pettersson" userId="31072ad5-19a4-4d0b-a74a-0948e9a24c68" providerId="ADAL" clId="{99B8F94F-FC02-436C-B9C6-836EFD23F94A}" dt="2018-12-10T15:46:02.626" v="1238" actId="478"/>
          <ac:picMkLst>
            <pc:docMk/>
            <pc:sldMk cId="555981828" sldId="257"/>
            <ac:picMk id="9" creationId="{EBE5DC65-335F-4189-9009-76F51BADAA08}"/>
          </ac:picMkLst>
        </pc:picChg>
      </pc:sldChg>
      <pc:sldChg chg="addSp delSp modSp mod setBg">
        <pc:chgData name="Erik Svedberg Pettersson" userId="31072ad5-19a4-4d0b-a74a-0948e9a24c68" providerId="ADAL" clId="{99B8F94F-FC02-436C-B9C6-836EFD23F94A}" dt="2018-12-10T16:18:14.313" v="1584" actId="26606"/>
        <pc:sldMkLst>
          <pc:docMk/>
          <pc:sldMk cId="731567514" sldId="258"/>
        </pc:sldMkLst>
        <pc:spChg chg="mod">
          <ac:chgData name="Erik Svedberg Pettersson" userId="31072ad5-19a4-4d0b-a74a-0948e9a24c68" providerId="ADAL" clId="{99B8F94F-FC02-436C-B9C6-836EFD23F94A}" dt="2018-12-10T16:18:14.313" v="1584" actId="26606"/>
          <ac:spMkLst>
            <pc:docMk/>
            <pc:sldMk cId="731567514" sldId="258"/>
            <ac:spMk id="2" creationId="{AAF821D4-3381-466D-BF60-4F29B44D3DAB}"/>
          </ac:spMkLst>
        </pc:spChg>
        <pc:spChg chg="mod ord">
          <ac:chgData name="Erik Svedberg Pettersson" userId="31072ad5-19a4-4d0b-a74a-0948e9a24c68" providerId="ADAL" clId="{99B8F94F-FC02-436C-B9C6-836EFD23F94A}" dt="2018-12-10T16:18:14.313" v="1584" actId="26606"/>
          <ac:spMkLst>
            <pc:docMk/>
            <pc:sldMk cId="731567514" sldId="258"/>
            <ac:spMk id="3" creationId="{6BCD03E3-D9E6-4F5F-BCF2-102691C3A1AE}"/>
          </ac:spMkLst>
        </pc:spChg>
        <pc:spChg chg="add del">
          <ac:chgData name="Erik Svedberg Pettersson" userId="31072ad5-19a4-4d0b-a74a-0948e9a24c68" providerId="ADAL" clId="{99B8F94F-FC02-436C-B9C6-836EFD23F94A}" dt="2018-12-10T16:18:08.693" v="1578" actId="26606"/>
          <ac:spMkLst>
            <pc:docMk/>
            <pc:sldMk cId="731567514" sldId="258"/>
            <ac:spMk id="12" creationId="{8E2B8A2D-F46F-4DA5-8AFF-BC57461C281A}"/>
          </ac:spMkLst>
        </pc:spChg>
        <pc:spChg chg="add del">
          <ac:chgData name="Erik Svedberg Pettersson" userId="31072ad5-19a4-4d0b-a74a-0948e9a24c68" providerId="ADAL" clId="{99B8F94F-FC02-436C-B9C6-836EFD23F94A}" dt="2018-12-10T16:18:08.693" v="1578" actId="26606"/>
          <ac:spMkLst>
            <pc:docMk/>
            <pc:sldMk cId="731567514" sldId="258"/>
            <ac:spMk id="14" creationId="{292BAD85-00E4-4D0A-993C-8372E78E1ADD}"/>
          </ac:spMkLst>
        </pc:spChg>
        <pc:spChg chg="add del">
          <ac:chgData name="Erik Svedberg Pettersson" userId="31072ad5-19a4-4d0b-a74a-0948e9a24c68" providerId="ADAL" clId="{99B8F94F-FC02-436C-B9C6-836EFD23F94A}" dt="2018-12-10T16:18:09.533" v="1580" actId="26606"/>
          <ac:spMkLst>
            <pc:docMk/>
            <pc:sldMk cId="731567514" sldId="258"/>
            <ac:spMk id="16" creationId="{6D7D7F0C-622D-4D84-A68D-C1AF54B6347B}"/>
          </ac:spMkLst>
        </pc:spChg>
        <pc:spChg chg="add del">
          <ac:chgData name="Erik Svedberg Pettersson" userId="31072ad5-19a4-4d0b-a74a-0948e9a24c68" providerId="ADAL" clId="{99B8F94F-FC02-436C-B9C6-836EFD23F94A}" dt="2018-12-10T16:18:09.533" v="1580" actId="26606"/>
          <ac:spMkLst>
            <pc:docMk/>
            <pc:sldMk cId="731567514" sldId="258"/>
            <ac:spMk id="17" creationId="{02A2E7B6-CE50-4B96-A981-2A0250732818}"/>
          </ac:spMkLst>
        </pc:spChg>
        <pc:spChg chg="add del">
          <ac:chgData name="Erik Svedberg Pettersson" userId="31072ad5-19a4-4d0b-a74a-0948e9a24c68" providerId="ADAL" clId="{99B8F94F-FC02-436C-B9C6-836EFD23F94A}" dt="2018-12-10T16:18:12.851" v="1582" actId="26606"/>
          <ac:spMkLst>
            <pc:docMk/>
            <pc:sldMk cId="731567514" sldId="258"/>
            <ac:spMk id="19" creationId="{8E2B8A2D-F46F-4DA5-8AFF-BC57461C281A}"/>
          </ac:spMkLst>
        </pc:spChg>
        <pc:spChg chg="add del">
          <ac:chgData name="Erik Svedberg Pettersson" userId="31072ad5-19a4-4d0b-a74a-0948e9a24c68" providerId="ADAL" clId="{99B8F94F-FC02-436C-B9C6-836EFD23F94A}" dt="2018-12-10T16:18:12.851" v="1582" actId="26606"/>
          <ac:spMkLst>
            <pc:docMk/>
            <pc:sldMk cId="731567514" sldId="258"/>
            <ac:spMk id="20" creationId="{292BAD85-00E4-4D0A-993C-8372E78E1ADD}"/>
          </ac:spMkLst>
        </pc:spChg>
        <pc:picChg chg="add mod ord">
          <ac:chgData name="Erik Svedberg Pettersson" userId="31072ad5-19a4-4d0b-a74a-0948e9a24c68" providerId="ADAL" clId="{99B8F94F-FC02-436C-B9C6-836EFD23F94A}" dt="2018-12-10T16:18:14.313" v="1584" actId="26606"/>
          <ac:picMkLst>
            <pc:docMk/>
            <pc:sldMk cId="731567514" sldId="258"/>
            <ac:picMk id="5" creationId="{4623CE3D-488E-40D6-AE56-E89FF7518E95}"/>
          </ac:picMkLst>
        </pc:picChg>
        <pc:picChg chg="add mod">
          <ac:chgData name="Erik Svedberg Pettersson" userId="31072ad5-19a4-4d0b-a74a-0948e9a24c68" providerId="ADAL" clId="{99B8F94F-FC02-436C-B9C6-836EFD23F94A}" dt="2018-12-10T16:18:14.313" v="1584" actId="26606"/>
          <ac:picMkLst>
            <pc:docMk/>
            <pc:sldMk cId="731567514" sldId="258"/>
            <ac:picMk id="7" creationId="{4BEC15A4-04DA-4DA7-981C-1C18D90E5A41}"/>
          </ac:picMkLst>
        </pc:picChg>
      </pc:sldChg>
      <pc:sldChg chg="addSp delSp modSp addCm">
        <pc:chgData name="Erik Svedberg Pettersson" userId="31072ad5-19a4-4d0b-a74a-0948e9a24c68" providerId="ADAL" clId="{99B8F94F-FC02-436C-B9C6-836EFD23F94A}" dt="2018-12-10T16:20:01.664" v="1723" actId="20577"/>
        <pc:sldMkLst>
          <pc:docMk/>
          <pc:sldMk cId="2567287115" sldId="259"/>
        </pc:sldMkLst>
        <pc:spChg chg="mod">
          <ac:chgData name="Erik Svedberg Pettersson" userId="31072ad5-19a4-4d0b-a74a-0948e9a24c68" providerId="ADAL" clId="{99B8F94F-FC02-436C-B9C6-836EFD23F94A}" dt="2018-12-10T16:15:56.831" v="1559" actId="1076"/>
          <ac:spMkLst>
            <pc:docMk/>
            <pc:sldMk cId="2567287115" sldId="259"/>
            <ac:spMk id="3" creationId="{F63A630D-392B-4824-85D8-03E4E2E512F5}"/>
          </ac:spMkLst>
        </pc:spChg>
        <pc:spChg chg="add del">
          <ac:chgData name="Erik Svedberg Pettersson" userId="31072ad5-19a4-4d0b-a74a-0948e9a24c68" providerId="ADAL" clId="{99B8F94F-FC02-436C-B9C6-836EFD23F94A}" dt="2018-12-10T16:00:16.539" v="1505" actId="20577"/>
          <ac:spMkLst>
            <pc:docMk/>
            <pc:sldMk cId="2567287115" sldId="259"/>
            <ac:spMk id="4" creationId="{BA45F357-FA80-4294-8A94-C45730DDC7E2}"/>
          </ac:spMkLst>
        </pc:spChg>
        <pc:spChg chg="add del mod">
          <ac:chgData name="Erik Svedberg Pettersson" userId="31072ad5-19a4-4d0b-a74a-0948e9a24c68" providerId="ADAL" clId="{99B8F94F-FC02-436C-B9C6-836EFD23F94A}" dt="2018-12-10T16:05:40.343" v="1514" actId="20577"/>
          <ac:spMkLst>
            <pc:docMk/>
            <pc:sldMk cId="2567287115" sldId="259"/>
            <ac:spMk id="5" creationId="{8657F472-41D5-43D9-848F-D9BAB625FFBA}"/>
          </ac:spMkLst>
        </pc:spChg>
        <pc:spChg chg="add mod">
          <ac:chgData name="Erik Svedberg Pettersson" userId="31072ad5-19a4-4d0b-a74a-0948e9a24c68" providerId="ADAL" clId="{99B8F94F-FC02-436C-B9C6-836EFD23F94A}" dt="2018-12-10T16:20:01.664" v="1723" actId="20577"/>
          <ac:spMkLst>
            <pc:docMk/>
            <pc:sldMk cId="2567287115" sldId="259"/>
            <ac:spMk id="12" creationId="{E65E3D86-08C2-4008-B270-851A7E1F3183}"/>
          </ac:spMkLst>
        </pc:spChg>
        <pc:picChg chg="add del mod">
          <ac:chgData name="Erik Svedberg Pettersson" userId="31072ad5-19a4-4d0b-a74a-0948e9a24c68" providerId="ADAL" clId="{99B8F94F-FC02-436C-B9C6-836EFD23F94A}" dt="2018-12-10T16:15:41.365" v="1552" actId="20577"/>
          <ac:picMkLst>
            <pc:docMk/>
            <pc:sldMk cId="2567287115" sldId="259"/>
            <ac:picMk id="7" creationId="{00287490-7B54-416A-A787-4D6CE8A91739}"/>
          </ac:picMkLst>
        </pc:picChg>
        <pc:picChg chg="add del mod">
          <ac:chgData name="Erik Svedberg Pettersson" userId="31072ad5-19a4-4d0b-a74a-0948e9a24c68" providerId="ADAL" clId="{99B8F94F-FC02-436C-B9C6-836EFD23F94A}" dt="2018-12-10T16:15:58.774" v="1563" actId="20577"/>
          <ac:picMkLst>
            <pc:docMk/>
            <pc:sldMk cId="2567287115" sldId="259"/>
            <ac:picMk id="9" creationId="{E1260CA0-033C-451C-9A01-B37441A09146}"/>
          </ac:picMkLst>
        </pc:picChg>
        <pc:picChg chg="add del mod">
          <ac:chgData name="Erik Svedberg Pettersson" userId="31072ad5-19a4-4d0b-a74a-0948e9a24c68" providerId="ADAL" clId="{99B8F94F-FC02-436C-B9C6-836EFD23F94A}" dt="2018-12-10T16:15:58.774" v="1563" actId="20577"/>
          <ac:picMkLst>
            <pc:docMk/>
            <pc:sldMk cId="2567287115" sldId="259"/>
            <ac:picMk id="11" creationId="{B8821922-D677-480A-A67C-45D1311241A0}"/>
          </ac:picMkLst>
        </pc:picChg>
      </pc:sldChg>
      <pc:sldChg chg="addSp delSp modSp">
        <pc:chgData name="Erik Svedberg Pettersson" userId="31072ad5-19a4-4d0b-a74a-0948e9a24c68" providerId="ADAL" clId="{99B8F94F-FC02-436C-B9C6-836EFD23F94A}" dt="2018-12-10T16:15:42.785" v="1553" actId="20577"/>
        <pc:sldMkLst>
          <pc:docMk/>
          <pc:sldMk cId="943752354" sldId="260"/>
        </pc:sldMkLst>
        <pc:spChg chg="del">
          <ac:chgData name="Erik Svedberg Pettersson" userId="31072ad5-19a4-4d0b-a74a-0948e9a24c68" providerId="ADAL" clId="{99B8F94F-FC02-436C-B9C6-836EFD23F94A}" dt="2018-12-10T16:15:42.785" v="1553" actId="20577"/>
          <ac:spMkLst>
            <pc:docMk/>
            <pc:sldMk cId="943752354" sldId="260"/>
            <ac:spMk id="3" creationId="{0DA213A5-1525-4122-BA91-C2813ED6CB03}"/>
          </ac:spMkLst>
        </pc:spChg>
        <pc:picChg chg="add mod">
          <ac:chgData name="Erik Svedberg Pettersson" userId="31072ad5-19a4-4d0b-a74a-0948e9a24c68" providerId="ADAL" clId="{99B8F94F-FC02-436C-B9C6-836EFD23F94A}" dt="2018-12-10T16:15:42.785" v="1553" actId="20577"/>
          <ac:picMkLst>
            <pc:docMk/>
            <pc:sldMk cId="943752354" sldId="260"/>
            <ac:picMk id="4" creationId="{099A7DBC-DF82-4D4F-A111-93C6A011ACE4}"/>
          </ac:picMkLst>
        </pc:picChg>
      </pc:sldChg>
      <pc:sldChg chg="modSp">
        <pc:chgData name="Erik Svedberg Pettersson" userId="31072ad5-19a4-4d0b-a74a-0948e9a24c68" providerId="ADAL" clId="{99B8F94F-FC02-436C-B9C6-836EFD23F94A}" dt="2018-12-10T16:21:26.869" v="1771" actId="20577"/>
        <pc:sldMkLst>
          <pc:docMk/>
          <pc:sldMk cId="2741104957" sldId="263"/>
        </pc:sldMkLst>
        <pc:spChg chg="mod">
          <ac:chgData name="Erik Svedberg Pettersson" userId="31072ad5-19a4-4d0b-a74a-0948e9a24c68" providerId="ADAL" clId="{99B8F94F-FC02-436C-B9C6-836EFD23F94A}" dt="2018-12-10T16:21:26.869" v="1771" actId="20577"/>
          <ac:spMkLst>
            <pc:docMk/>
            <pc:sldMk cId="2741104957" sldId="263"/>
            <ac:spMk id="2" creationId="{3D85DB76-6F04-4930-A2FE-E6019C376015}"/>
          </ac:spMkLst>
        </pc:spChg>
      </pc:sldChg>
      <pc:sldChg chg="modSp">
        <pc:chgData name="Erik Svedberg Pettersson" userId="31072ad5-19a4-4d0b-a74a-0948e9a24c68" providerId="ADAL" clId="{99B8F94F-FC02-436C-B9C6-836EFD23F94A}" dt="2018-12-10T14:37:58.605" v="30" actId="20577"/>
        <pc:sldMkLst>
          <pc:docMk/>
          <pc:sldMk cId="3669833554" sldId="264"/>
        </pc:sldMkLst>
        <pc:spChg chg="mod">
          <ac:chgData name="Erik Svedberg Pettersson" userId="31072ad5-19a4-4d0b-a74a-0948e9a24c68" providerId="ADAL" clId="{99B8F94F-FC02-436C-B9C6-836EFD23F94A}" dt="2018-12-10T14:37:58.605" v="30" actId="20577"/>
          <ac:spMkLst>
            <pc:docMk/>
            <pc:sldMk cId="3669833554" sldId="264"/>
            <ac:spMk id="2" creationId="{FE8F4670-7F92-4566-AB55-2B92B0C3E9C7}"/>
          </ac:spMkLst>
        </pc:spChg>
      </pc:sldChg>
      <pc:sldChg chg="modSp add del">
        <pc:chgData name="Erik Svedberg Pettersson" userId="31072ad5-19a4-4d0b-a74a-0948e9a24c68" providerId="ADAL" clId="{99B8F94F-FC02-436C-B9C6-836EFD23F94A}" dt="2018-12-10T16:10:08.273" v="1543" actId="2696"/>
        <pc:sldMkLst>
          <pc:docMk/>
          <pc:sldMk cId="417599760" sldId="265"/>
        </pc:sldMkLst>
        <pc:spChg chg="mod">
          <ac:chgData name="Erik Svedberg Pettersson" userId="31072ad5-19a4-4d0b-a74a-0948e9a24c68" providerId="ADAL" clId="{99B8F94F-FC02-436C-B9C6-836EFD23F94A}" dt="2018-12-10T16:09:25.515" v="1542" actId="20577"/>
          <ac:spMkLst>
            <pc:docMk/>
            <pc:sldMk cId="417599760" sldId="265"/>
            <ac:spMk id="2" creationId="{F37B6075-EA5E-44BB-B64C-307B11A79F78}"/>
          </ac:spMkLst>
        </pc:spChg>
        <pc:spChg chg="mod">
          <ac:chgData name="Erik Svedberg Pettersson" userId="31072ad5-19a4-4d0b-a74a-0948e9a24c68" providerId="ADAL" clId="{99B8F94F-FC02-436C-B9C6-836EFD23F94A}" dt="2018-12-10T16:09:18.270" v="1523" actId="20577"/>
          <ac:spMkLst>
            <pc:docMk/>
            <pc:sldMk cId="417599760" sldId="265"/>
            <ac:spMk id="3" creationId="{0749973C-600F-4EC3-8279-4A42C90A9D7A}"/>
          </ac:spMkLst>
        </pc:spChg>
      </pc:sldChg>
      <pc:sldChg chg="modSp add">
        <pc:chgData name="Erik Svedberg Pettersson" userId="31072ad5-19a4-4d0b-a74a-0948e9a24c68" providerId="ADAL" clId="{99B8F94F-FC02-436C-B9C6-836EFD23F94A}" dt="2018-12-10T14:43:33.911" v="209" actId="20577"/>
        <pc:sldMkLst>
          <pc:docMk/>
          <pc:sldMk cId="1677145672" sldId="266"/>
        </pc:sldMkLst>
        <pc:spChg chg="mod">
          <ac:chgData name="Erik Svedberg Pettersson" userId="31072ad5-19a4-4d0b-a74a-0948e9a24c68" providerId="ADAL" clId="{99B8F94F-FC02-436C-B9C6-836EFD23F94A}" dt="2018-12-10T14:43:33.911" v="209" actId="20577"/>
          <ac:spMkLst>
            <pc:docMk/>
            <pc:sldMk cId="1677145672" sldId="266"/>
            <ac:spMk id="2" creationId="{E421BD18-27BF-492E-A7CB-DC176DF588F7}"/>
          </ac:spMkLst>
        </pc:spChg>
      </pc:sldChg>
      <pc:sldChg chg="modSp add ord">
        <pc:chgData name="Erik Svedberg Pettersson" userId="31072ad5-19a4-4d0b-a74a-0948e9a24c68" providerId="ADAL" clId="{99B8F94F-FC02-436C-B9C6-836EFD23F94A}" dt="2018-12-10T15:58:03.419" v="1503" actId="20577"/>
        <pc:sldMkLst>
          <pc:docMk/>
          <pc:sldMk cId="555051556" sldId="267"/>
        </pc:sldMkLst>
        <pc:spChg chg="mod">
          <ac:chgData name="Erik Svedberg Pettersson" userId="31072ad5-19a4-4d0b-a74a-0948e9a24c68" providerId="ADAL" clId="{99B8F94F-FC02-436C-B9C6-836EFD23F94A}" dt="2018-12-10T15:39:54.933" v="1096" actId="20577"/>
          <ac:spMkLst>
            <pc:docMk/>
            <pc:sldMk cId="555051556" sldId="267"/>
            <ac:spMk id="2" creationId="{500456C9-7350-4DCC-AB00-48495F74F0FD}"/>
          </ac:spMkLst>
        </pc:spChg>
        <pc:spChg chg="mod">
          <ac:chgData name="Erik Svedberg Pettersson" userId="31072ad5-19a4-4d0b-a74a-0948e9a24c68" providerId="ADAL" clId="{99B8F94F-FC02-436C-B9C6-836EFD23F94A}" dt="2018-12-10T15:40:41.262" v="1232" actId="20577"/>
          <ac:spMkLst>
            <pc:docMk/>
            <pc:sldMk cId="555051556" sldId="267"/>
            <ac:spMk id="3" creationId="{6EEA7DB6-D7E9-4681-8330-8BC11730E6D8}"/>
          </ac:spMkLst>
        </pc:spChg>
      </pc:sldChg>
      <pc:sldChg chg="modSp add del">
        <pc:chgData name="Erik Svedberg Pettersson" userId="31072ad5-19a4-4d0b-a74a-0948e9a24c68" providerId="ADAL" clId="{99B8F94F-FC02-436C-B9C6-836EFD23F94A}" dt="2018-12-10T15:32:55.691" v="812" actId="2696"/>
        <pc:sldMkLst>
          <pc:docMk/>
          <pc:sldMk cId="1028705501" sldId="267"/>
        </pc:sldMkLst>
        <pc:spChg chg="mod">
          <ac:chgData name="Erik Svedberg Pettersson" userId="31072ad5-19a4-4d0b-a74a-0948e9a24c68" providerId="ADAL" clId="{99B8F94F-FC02-436C-B9C6-836EFD23F94A}" dt="2018-12-10T15:32:51.351" v="811" actId="20577"/>
          <ac:spMkLst>
            <pc:docMk/>
            <pc:sldMk cId="1028705501" sldId="267"/>
            <ac:spMk id="2" creationId="{AFCD02F0-4E5A-4649-BD77-8CA2588C098F}"/>
          </ac:spMkLst>
        </pc:spChg>
      </pc:sldChg>
      <pc:sldChg chg="add del">
        <pc:chgData name="Erik Svedberg Pettersson" userId="31072ad5-19a4-4d0b-a74a-0948e9a24c68" providerId="ADAL" clId="{99B8F94F-FC02-436C-B9C6-836EFD23F94A}" dt="2018-12-10T15:31:51.865" v="784" actId="20577"/>
        <pc:sldMkLst>
          <pc:docMk/>
          <pc:sldMk cId="2007748095" sldId="267"/>
        </pc:sldMkLst>
      </pc:sldChg>
      <pc:sldChg chg="addSp delSp modSp add mod setBg modCm">
        <pc:chgData name="Erik Svedberg Pettersson" userId="31072ad5-19a4-4d0b-a74a-0948e9a24c68" providerId="ADAL" clId="{99B8F94F-FC02-436C-B9C6-836EFD23F94A}" dt="2018-12-10T15:57:03.194" v="1502" actId="1076"/>
        <pc:sldMkLst>
          <pc:docMk/>
          <pc:sldMk cId="1514271300" sldId="268"/>
        </pc:sldMkLst>
        <pc:spChg chg="mod">
          <ac:chgData name="Erik Svedberg Pettersson" userId="31072ad5-19a4-4d0b-a74a-0948e9a24c68" providerId="ADAL" clId="{99B8F94F-FC02-436C-B9C6-836EFD23F94A}" dt="2018-12-10T15:53:03.073" v="1389" actId="26606"/>
          <ac:spMkLst>
            <pc:docMk/>
            <pc:sldMk cId="1514271300" sldId="268"/>
            <ac:spMk id="2" creationId="{1C54104D-88FC-4DB7-9E12-AD018B6CD6D8}"/>
          </ac:spMkLst>
        </pc:spChg>
        <pc:spChg chg="add del mod">
          <ac:chgData name="Erik Svedberg Pettersson" userId="31072ad5-19a4-4d0b-a74a-0948e9a24c68" providerId="ADAL" clId="{99B8F94F-FC02-436C-B9C6-836EFD23F94A}" dt="2018-12-10T15:56:00.609" v="1492" actId="478"/>
          <ac:spMkLst>
            <pc:docMk/>
            <pc:sldMk cId="1514271300" sldId="268"/>
            <ac:spMk id="5" creationId="{892E7C82-BD47-4445-8D7B-3EFD27CB16A0}"/>
          </ac:spMkLst>
        </pc:spChg>
        <pc:spChg chg="add del">
          <ac:chgData name="Erik Svedberg Pettersson" userId="31072ad5-19a4-4d0b-a74a-0948e9a24c68" providerId="ADAL" clId="{99B8F94F-FC02-436C-B9C6-836EFD23F94A}" dt="2018-12-10T15:53:01.517" v="1387" actId="26606"/>
          <ac:spMkLst>
            <pc:docMk/>
            <pc:sldMk cId="1514271300" sldId="268"/>
            <ac:spMk id="10" creationId="{78511CAE-6AAD-4026-90B0-6917258C1C7E}"/>
          </ac:spMkLst>
        </pc:spChg>
        <pc:spChg chg="add del">
          <ac:chgData name="Erik Svedberg Pettersson" userId="31072ad5-19a4-4d0b-a74a-0948e9a24c68" providerId="ADAL" clId="{99B8F94F-FC02-436C-B9C6-836EFD23F94A}" dt="2018-12-10T15:53:01.517" v="1387" actId="26606"/>
          <ac:spMkLst>
            <pc:docMk/>
            <pc:sldMk cId="1514271300" sldId="268"/>
            <ac:spMk id="11" creationId="{7388763A-4025-4433-A72C-457FC3763E58}"/>
          </ac:spMkLst>
        </pc:spChg>
        <pc:spChg chg="add del">
          <ac:chgData name="Erik Svedberg Pettersson" userId="31072ad5-19a4-4d0b-a74a-0948e9a24c68" providerId="ADAL" clId="{99B8F94F-FC02-436C-B9C6-836EFD23F94A}" dt="2018-12-10T15:53:01.517" v="1387" actId="26606"/>
          <ac:spMkLst>
            <pc:docMk/>
            <pc:sldMk cId="1514271300" sldId="268"/>
            <ac:spMk id="15" creationId="{8A2DFE20-1EAE-45A9-AD16-D4DBD0ABBBC7}"/>
          </ac:spMkLst>
        </pc:spChg>
        <pc:spChg chg="add del">
          <ac:chgData name="Erik Svedberg Pettersson" userId="31072ad5-19a4-4d0b-a74a-0948e9a24c68" providerId="ADAL" clId="{99B8F94F-FC02-436C-B9C6-836EFD23F94A}" dt="2018-12-10T15:52:56.848" v="1385" actId="26606"/>
          <ac:spMkLst>
            <pc:docMk/>
            <pc:sldMk cId="1514271300" sldId="268"/>
            <ac:spMk id="16" creationId="{AAC11200-8B97-4CB4-99EF-7C0FA210F2C4}"/>
          </ac:spMkLst>
        </pc:spChg>
        <pc:spChg chg="add del">
          <ac:chgData name="Erik Svedberg Pettersson" userId="31072ad5-19a4-4d0b-a74a-0948e9a24c68" providerId="ADAL" clId="{99B8F94F-FC02-436C-B9C6-836EFD23F94A}" dt="2018-12-10T15:52:56.848" v="1385" actId="26606"/>
          <ac:spMkLst>
            <pc:docMk/>
            <pc:sldMk cId="1514271300" sldId="268"/>
            <ac:spMk id="18" creationId="{BB502E7E-3C82-47F3-B817-7507C01A1FCD}"/>
          </ac:spMkLst>
        </pc:spChg>
        <pc:spChg chg="add del">
          <ac:chgData name="Erik Svedberg Pettersson" userId="31072ad5-19a4-4d0b-a74a-0948e9a24c68" providerId="ADAL" clId="{99B8F94F-FC02-436C-B9C6-836EFD23F94A}" dt="2018-12-10T15:52:56.848" v="1385" actId="26606"/>
          <ac:spMkLst>
            <pc:docMk/>
            <pc:sldMk cId="1514271300" sldId="268"/>
            <ac:spMk id="20" creationId="{3E5C639E-7A0B-46B2-9273-986E8BE7F119}"/>
          </ac:spMkLst>
        </pc:spChg>
        <pc:spChg chg="add del">
          <ac:chgData name="Erik Svedberg Pettersson" userId="31072ad5-19a4-4d0b-a74a-0948e9a24c68" providerId="ADAL" clId="{99B8F94F-FC02-436C-B9C6-836EFD23F94A}" dt="2018-12-10T15:53:03.073" v="1389" actId="26606"/>
          <ac:spMkLst>
            <pc:docMk/>
            <pc:sldMk cId="1514271300" sldId="268"/>
            <ac:spMk id="21" creationId="{AAC11200-8B97-4CB4-99EF-7C0FA210F2C4}"/>
          </ac:spMkLst>
        </pc:spChg>
        <pc:spChg chg="add del">
          <ac:chgData name="Erik Svedberg Pettersson" userId="31072ad5-19a4-4d0b-a74a-0948e9a24c68" providerId="ADAL" clId="{99B8F94F-FC02-436C-B9C6-836EFD23F94A}" dt="2018-12-10T15:53:03.073" v="1389" actId="26606"/>
          <ac:spMkLst>
            <pc:docMk/>
            <pc:sldMk cId="1514271300" sldId="268"/>
            <ac:spMk id="22" creationId="{BB502E7E-3C82-47F3-B817-7507C01A1FCD}"/>
          </ac:spMkLst>
        </pc:spChg>
        <pc:spChg chg="add del">
          <ac:chgData name="Erik Svedberg Pettersson" userId="31072ad5-19a4-4d0b-a74a-0948e9a24c68" providerId="ADAL" clId="{99B8F94F-FC02-436C-B9C6-836EFD23F94A}" dt="2018-12-10T15:53:03.073" v="1389" actId="26606"/>
          <ac:spMkLst>
            <pc:docMk/>
            <pc:sldMk cId="1514271300" sldId="268"/>
            <ac:spMk id="23" creationId="{3E5C639E-7A0B-46B2-9273-986E8BE7F119}"/>
          </ac:spMkLst>
        </pc:spChg>
        <pc:grpChg chg="add del">
          <ac:chgData name="Erik Svedberg Pettersson" userId="31072ad5-19a4-4d0b-a74a-0948e9a24c68" providerId="ADAL" clId="{99B8F94F-FC02-436C-B9C6-836EFD23F94A}" dt="2018-12-10T15:53:01.517" v="1387" actId="26606"/>
          <ac:grpSpMkLst>
            <pc:docMk/>
            <pc:sldMk cId="1514271300" sldId="268"/>
            <ac:grpSpMk id="9" creationId="{57500303-A207-4812-BEB9-51E132FEB73F}"/>
          </ac:grpSpMkLst>
        </pc:grpChg>
        <pc:grpChg chg="add del">
          <ac:chgData name="Erik Svedberg Pettersson" userId="31072ad5-19a4-4d0b-a74a-0948e9a24c68" providerId="ADAL" clId="{99B8F94F-FC02-436C-B9C6-836EFD23F94A}" dt="2018-12-10T15:52:55.499" v="1383" actId="26606"/>
          <ac:grpSpMkLst>
            <pc:docMk/>
            <pc:sldMk cId="1514271300" sldId="268"/>
            <ac:grpSpMk id="12" creationId="{624E16E8-84BF-4D4C-A746-2537B1C15979}"/>
          </ac:grpSpMkLst>
        </pc:grpChg>
        <pc:grpChg chg="add del">
          <ac:chgData name="Erik Svedberg Pettersson" userId="31072ad5-19a4-4d0b-a74a-0948e9a24c68" providerId="ADAL" clId="{99B8F94F-FC02-436C-B9C6-836EFD23F94A}" dt="2018-12-10T15:52:56.848" v="1385" actId="26606"/>
          <ac:grpSpMkLst>
            <pc:docMk/>
            <pc:sldMk cId="1514271300" sldId="268"/>
            <ac:grpSpMk id="17" creationId="{57500303-A207-4812-BEB9-51E132FEB73F}"/>
          </ac:grpSpMkLst>
        </pc:grpChg>
        <pc:grpChg chg="add del">
          <ac:chgData name="Erik Svedberg Pettersson" userId="31072ad5-19a4-4d0b-a74a-0948e9a24c68" providerId="ADAL" clId="{99B8F94F-FC02-436C-B9C6-836EFD23F94A}" dt="2018-12-10T15:53:03.073" v="1389" actId="26606"/>
          <ac:grpSpMkLst>
            <pc:docMk/>
            <pc:sldMk cId="1514271300" sldId="268"/>
            <ac:grpSpMk id="19" creationId="{57500303-A207-4812-BEB9-51E132FEB73F}"/>
          </ac:grpSpMkLst>
        </pc:grpChg>
        <pc:graphicFrameChg chg="add mod modGraphic">
          <ac:chgData name="Erik Svedberg Pettersson" userId="31072ad5-19a4-4d0b-a74a-0948e9a24c68" providerId="ADAL" clId="{99B8F94F-FC02-436C-B9C6-836EFD23F94A}" dt="2018-12-10T15:57:03.194" v="1502" actId="1076"/>
          <ac:graphicFrameMkLst>
            <pc:docMk/>
            <pc:sldMk cId="1514271300" sldId="268"/>
            <ac:graphicFrameMk id="6" creationId="{4436F6FD-3357-4BA6-B246-0683408D547E}"/>
          </ac:graphicFrameMkLst>
        </pc:graphicFrameChg>
        <pc:picChg chg="add mod">
          <ac:chgData name="Erik Svedberg Pettersson" userId="31072ad5-19a4-4d0b-a74a-0948e9a24c68" providerId="ADAL" clId="{99B8F94F-FC02-436C-B9C6-836EFD23F94A}" dt="2018-12-10T15:56:57.133" v="1499" actId="1076"/>
          <ac:picMkLst>
            <pc:docMk/>
            <pc:sldMk cId="1514271300" sldId="268"/>
            <ac:picMk id="4" creationId="{57DA25B6-BFFF-4B2B-A867-C9152698BDDA}"/>
          </ac:picMkLst>
        </pc:picChg>
        <pc:picChg chg="mod">
          <ac:chgData name="Erik Svedberg Pettersson" userId="31072ad5-19a4-4d0b-a74a-0948e9a24c68" providerId="ADAL" clId="{99B8F94F-FC02-436C-B9C6-836EFD23F94A}" dt="2018-12-10T15:56:17.491" v="1496" actId="1076"/>
          <ac:picMkLst>
            <pc:docMk/>
            <pc:sldMk cId="1514271300" sldId="268"/>
            <ac:picMk id="7" creationId="{E64B8AF8-5397-4443-A285-38D342E4EE79}"/>
          </ac:picMkLst>
        </pc:picChg>
      </pc:sldChg>
      <pc:sldChg chg="add del">
        <pc:chgData name="Erik Svedberg Pettersson" userId="31072ad5-19a4-4d0b-a74a-0948e9a24c68" providerId="ADAL" clId="{99B8F94F-FC02-436C-B9C6-836EFD23F94A}" dt="2018-12-10T15:46:07.376" v="1240" actId="2696"/>
        <pc:sldMkLst>
          <pc:docMk/>
          <pc:sldMk cId="2110459011" sldId="268"/>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8-12-10T16:41:10.959" idx="2">
    <p:pos x="1143" y="618"/>
    <p:text>Ericsson is a Swedish company dedicated to the development of projects related to the area of telecommunications, highlighting in mobile technology, artificial intelligence applications and communication on the network.</p:text>
    <p:extLst>
      <p:ext uri="{C676402C-5697-4E1C-873F-D02D1690AC5C}">
        <p15:threadingInfo xmlns:p15="http://schemas.microsoft.com/office/powerpoint/2012/main" timeZoneBias="-6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2" dt="2018-12-11T15:18:09.457" idx="11">
    <p:pos x="10" y="10"/>
    <p:text>The second action is taken which takes us to the new state. The two new actions are shown, “undo” action and an action that will take us to the new state.</p:text>
    <p:extLst>
      <p:ext uri="{C676402C-5697-4E1C-873F-D02D1690AC5C}">
        <p15:threadingInfo xmlns:p15="http://schemas.microsoft.com/office/powerpoint/2012/main" timeZoneBias="-6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2" dt="2018-12-11T15:18:25.058" idx="12">
    <p:pos x="10" y="10"/>
    <p:text>The new action is taken and the state tree updates.</p:text>
    <p:extLst>
      <p:ext uri="{C676402C-5697-4E1C-873F-D02D1690AC5C}">
        <p15:threadingInfo xmlns:p15="http://schemas.microsoft.com/office/powerpoint/2012/main" timeZoneBias="-6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2" dt="2018-12-11T15:18:37.368" idx="13">
    <p:pos x="10" y="10"/>
    <p:text>We reached the goal state, there are no more actions to be taken.</p:text>
    <p:extLst>
      <p:ext uri="{C676402C-5697-4E1C-873F-D02D1690AC5C}">
        <p15:threadingInfo xmlns:p15="http://schemas.microsoft.com/office/powerpoint/2012/main" timeZoneBias="-6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8-12-10T16:37:42.538" idx="1">
    <p:pos x="10" y="10"/>
    <p:text>We have done the skeleton of the tool, by creating all the classes that correspond to the PDDL parts, shown in the class diagram.
We are not able to parse the pddl files yet, so because of this we have hardcode the pddl scenario that we just went through</p:text>
    <p:extLst mod="1">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12-10T16:41:10.959" idx="2">
    <p:pos x="2583" y="1124"/>
    <p:text>The goal of this project is to create a tool for Ericsson to use when participating in project SCOTT. Ericsson is working on a use case of an automated warehouse.  In this warehouse, AI planning is used to plan the tasks for robots. Since the domain definition is critical for a correct plan generation, it is necessary to have a tool that checks the quality of the domain definition, and this project is one of the approaches for it.</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8-12-11T14:49:32.384" idx="7">
    <p:pos x="10" y="10"/>
    <p:text>The basic form of the Domain Definition contains logical facts called predicates, and a list of actions that can change the state of the model. Each predicate of the Domain definition corresponds objects that are defined in the Problem definition. An action in the Domain definition can be executed only if its preconditions are satisfied. The result of an action can change the value of the predicates 
The Problem Definition contains the objects of the modelled world, the initial state of the model and the desired goal state.</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8-12-11T14:00:08.151" idx="2">
    <p:pos x="10" y="10"/>
    <p:text>The programming language we are using to carry out this project is C#, an object-oriented language. The client gave us the freedom to choose the programming environment, so we chose C#, as it is a language that most of the team has experience with and is quite simple to use and learn.</p:text>
    <p:extLst>
      <p:ext uri="{C676402C-5697-4E1C-873F-D02D1690AC5C}">
        <p15:threadingInfo xmlns:p15="http://schemas.microsoft.com/office/powerpoint/2012/main" timeZoneBias="-60"/>
      </p:ext>
    </p:extLst>
  </p:cm>
  <p:cm authorId="2" dt="2018-12-11T14:14:30.325" idx="5">
    <p:pos x="106" y="106"/>
    <p:text>For parsing the PDDL files we will use the Val-tool which can change the format of  the pddl code so it can be easily treated  in c#</p:text>
    <p:extLst>
      <p:ext uri="{C676402C-5697-4E1C-873F-D02D1690AC5C}">
        <p15:threadingInfo xmlns:p15="http://schemas.microsoft.com/office/powerpoint/2012/main" timeZoneBias="-60"/>
      </p:ext>
    </p:extLst>
  </p:cm>
  <p:cm authorId="2" dt="2018-12-11T14:36:34.926" idx="6">
    <p:pos x="202" y="202"/>
    <p:text>This project uses the .NET framework created by Windows, whose aim is to develop applications and systems independent of the physical architecture and the operating system on which they are executed. It enables fast and secure application development and is highly adaptable when creating applications for various platforms. It includes several programming environments including C#, Visual Basic or F#.</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18-12-11T14:11:43.595" idx="3">
    <p:pos x="10" y="10"/>
    <p:text>– Component Interface Description
This system component is what the user sees and interacts with when using the tool. Graphical components such as the tool window, buttons, views and textboxes are implemented using WinForms which is a graphical class library included in the Microsoft .NET framework. 
– Component Design
As the tool is a WinForm application, the flow of the application will be event-driven determined by events such as user actions (mouse clicks). The logic behind each GUI component is implemented using C#. The backend logic consists of 6 classes, State, StateManager, GUIManager, Domain, Problem, Action, Predicate.</p:text>
    <p:extLst>
      <p:ext uri="{C676402C-5697-4E1C-873F-D02D1690AC5C}">
        <p15:threadingInfo xmlns:p15="http://schemas.microsoft.com/office/powerpoint/2012/main" timeZoneBias="-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18-12-11T14:13:58.830" idx="4">
    <p:pos x="10" y="10"/>
    <p:text>Description of the classes:
Domain, Problem, Action and Predicate are used to represent the PDDL domain and problem definitions in C# datatypes. 
State class represent the nodes in the state tree where all the information such as the position of the state in the tree, predicates. While the StateManager class keeps track of the structure of the whole state tree and where the agent/user currently is located in the tree. When the user wants to make a transition to another state, it is the StateManager class that is responsible for moving the current state of the user and updating the state tree and possible actions. 
GUIManager class handles the visual aspects of the state tree by drawing the objects on the WinForm window. To do this, the GUIManager retrieves necessary data from the StateManager class.</p:text>
    <p:extLst>
      <p:ext uri="{C676402C-5697-4E1C-873F-D02D1690AC5C}">
        <p15:threadingInfo xmlns:p15="http://schemas.microsoft.com/office/powerpoint/2012/main" timeZoneBias="-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18-12-11T13:51:09.341" idx="1">
    <p:pos x="10" y="10"/>
    <p:text>The GUI will be divided into four parts; import, .actions, description and state tree.
The import section of the screen (top left) will include an import button and a text field where the absolute path to the code should be written in.
The actions portion of the screen (middle left) will contain information about the available actions and buttons to do and undo those actions.
Description (bottom left) will be a log box with a detailed description of the current state.
Finally, the state tree (right) will provide a state tree with all the possible states.
The states will be coloured in different colours making it easier to distinguish them from each other:
blue: current state
green: next state (while taking an action)
orange: deadlock state
grey: all other states</p:text>
    <p:extLst>
      <p:ext uri="{C676402C-5697-4E1C-873F-D02D1690AC5C}">
        <p15:threadingInfo xmlns:p15="http://schemas.microsoft.com/office/powerpoint/2012/main" timeZoneBias="-60"/>
      </p:ext>
    </p:extLst>
  </p:cm>
  <p:cm authorId="2" dt="2018-12-11T15:12:25.723" idx="8">
    <p:pos x="62" y="377"/>
    <p:text>1) PDDL file is imported. List of all the possible actions is shown in the middle left part. Description of the state is shown in the bottom left part. State tree with the current state coloured blue is shown on the right.</p:text>
    <p:extLst>
      <p:ext uri="{C676402C-5697-4E1C-873F-D02D1690AC5C}">
        <p15:threadingInfo xmlns:p15="http://schemas.microsoft.com/office/powerpoint/2012/main" timeZoneBias="-6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18-12-11T15:17:11.757" idx="9">
    <p:pos x="10" y="10"/>
    <p:text>The first action is chosen, which changes the current state and shows only the “undo” action which will take us to the previous state</p:text>
    <p:extLst>
      <p:ext uri="{C676402C-5697-4E1C-873F-D02D1690AC5C}">
        <p15:threadingInfo xmlns:p15="http://schemas.microsoft.com/office/powerpoint/2012/main" timeZoneBias="-6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2" dt="2018-12-11T15:17:53.473" idx="10">
    <p:pos x="10" y="10"/>
    <p:text>The only possible action is chosen which brings us back to the initial state.</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sv-SE"/>
              <a:t>Klicka här för att ändra mall för rubrikformat</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sv-SE"/>
              <a:t>Klicka här för att ändra mall för underrubrikformat</a:t>
            </a:r>
            <a:endParaRPr lang="en-US" dirty="0"/>
          </a:p>
        </p:txBody>
      </p:sp>
      <p:sp>
        <p:nvSpPr>
          <p:cNvPr id="4" name="Date Placeholder 3"/>
          <p:cNvSpPr>
            <a:spLocks noGrp="1"/>
          </p:cNvSpPr>
          <p:nvPr>
            <p:ph type="dt" sz="half" idx="10"/>
          </p:nvPr>
        </p:nvSpPr>
        <p:spPr/>
        <p:txBody>
          <a:bodyPr/>
          <a:lstStyle/>
          <a:p>
            <a:fld id="{5BAC5AFF-85D2-433B-8CAE-8CD8B9627D3D}"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C4D73-EAF6-4737-ACFD-FB0AC44E36B8}" type="slidenum">
              <a:rPr lang="en-US" smtClean="0"/>
              <a:t>‹Nº›</a:t>
            </a:fld>
            <a:endParaRPr lang="en-US"/>
          </a:p>
        </p:txBody>
      </p:sp>
    </p:spTree>
    <p:extLst>
      <p:ext uri="{BB962C8B-B14F-4D97-AF65-F5344CB8AC3E}">
        <p14:creationId xmlns:p14="http://schemas.microsoft.com/office/powerpoint/2010/main" val="4273896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a:p>
        </p:txBody>
      </p:sp>
      <p:sp>
        <p:nvSpPr>
          <p:cNvPr id="3" name="Vertical Text Placeholder 2"/>
          <p:cNvSpPr>
            <a:spLocks noGrp="1"/>
          </p:cNvSpPr>
          <p:nvPr>
            <p:ph type="body" orient="vert" idx="1"/>
          </p:nvPr>
        </p:nvSpPr>
        <p:spPr/>
        <p:txBody>
          <a:bodyPr vert="eaVert"/>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5BAC5AFF-85D2-433B-8CAE-8CD8B9627D3D}"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C4D73-EAF6-4737-ACFD-FB0AC44E36B8}" type="slidenum">
              <a:rPr lang="en-US" smtClean="0"/>
              <a:t>‹Nº›</a:t>
            </a:fld>
            <a:endParaRPr lang="en-US"/>
          </a:p>
        </p:txBody>
      </p:sp>
    </p:spTree>
    <p:extLst>
      <p:ext uri="{BB962C8B-B14F-4D97-AF65-F5344CB8AC3E}">
        <p14:creationId xmlns:p14="http://schemas.microsoft.com/office/powerpoint/2010/main" val="3014630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sv-SE"/>
              <a:t>Klicka här för att ändra mall för rubrikformat</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endParaRPr lang="en-US"/>
          </a:p>
        </p:txBody>
      </p:sp>
      <p:sp>
        <p:nvSpPr>
          <p:cNvPr id="4" name="Date Placeholder 3"/>
          <p:cNvSpPr>
            <a:spLocks noGrp="1"/>
          </p:cNvSpPr>
          <p:nvPr>
            <p:ph type="dt" sz="half" idx="10"/>
          </p:nvPr>
        </p:nvSpPr>
        <p:spPr/>
        <p:txBody>
          <a:bodyPr/>
          <a:lstStyle/>
          <a:p>
            <a:fld id="{5BAC5AFF-85D2-433B-8CAE-8CD8B9627D3D}"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C4D73-EAF6-4737-ACFD-FB0AC44E36B8}" type="slidenum">
              <a:rPr lang="en-US" smtClean="0"/>
              <a:t>‹Nº›</a:t>
            </a:fld>
            <a:endParaRPr lang="en-US"/>
          </a:p>
        </p:txBody>
      </p:sp>
    </p:spTree>
    <p:extLst>
      <p:ext uri="{BB962C8B-B14F-4D97-AF65-F5344CB8AC3E}">
        <p14:creationId xmlns:p14="http://schemas.microsoft.com/office/powerpoint/2010/main" val="3571665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Rubrikbi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sv-SE"/>
              <a:t>Klicka här för att ändra mall för rubrikformat</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mall för underrubrikformat</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BAC5AFF-85D2-433B-8CAE-8CD8B9627D3D}" type="datetimeFigureOut">
              <a:rPr lang="en-US" smtClean="0"/>
              <a:t>12/11/2018</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22C4D73-EAF6-4737-ACFD-FB0AC44E36B8}" type="slidenum">
              <a:rPr lang="en-US" smtClean="0"/>
              <a:t>‹Nº›</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605444891"/>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Content Placeholder 2"/>
          <p:cNvSpPr>
            <a:spLocks noGrp="1"/>
          </p:cNvSpPr>
          <p:nvPr>
            <p:ph idx="1"/>
          </p:nvPr>
        </p:nvSpPr>
        <p:spPr/>
        <p:txBody>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5BAC5AFF-85D2-433B-8CAE-8CD8B9627D3D}"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C4D73-EAF6-4737-ACFD-FB0AC44E36B8}" type="slidenum">
              <a:rPr lang="en-US" smtClean="0"/>
              <a:t>‹Nº›</a:t>
            </a:fld>
            <a:endParaRPr lang="en-US"/>
          </a:p>
        </p:txBody>
      </p:sp>
    </p:spTree>
    <p:extLst>
      <p:ext uri="{BB962C8B-B14F-4D97-AF65-F5344CB8AC3E}">
        <p14:creationId xmlns:p14="http://schemas.microsoft.com/office/powerpoint/2010/main" val="3265699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Avsnittsrubrik">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sv-SE"/>
              <a:t>Klicka här för att ändra mall för rubrikformat</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Redigera format för bakgrundstext</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BAC5AFF-85D2-433B-8CAE-8CD8B9627D3D}" type="datetimeFigureOut">
              <a:rPr lang="en-US" smtClean="0"/>
              <a:t>12/11/2018</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22C4D73-EAF6-4737-ACFD-FB0AC44E36B8}" type="slidenum">
              <a:rPr lang="en-US" smtClean="0"/>
              <a:t>‹Nº›</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57307511"/>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sv-SE"/>
              <a:t>Klicka här för att ändra mall för rubrikformat</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endParaRPr lang="en-US" dirty="0"/>
          </a:p>
        </p:txBody>
      </p:sp>
      <p:sp>
        <p:nvSpPr>
          <p:cNvPr id="5" name="Date Placeholder 4"/>
          <p:cNvSpPr>
            <a:spLocks noGrp="1"/>
          </p:cNvSpPr>
          <p:nvPr>
            <p:ph type="dt" sz="half" idx="10"/>
          </p:nvPr>
        </p:nvSpPr>
        <p:spPr/>
        <p:txBody>
          <a:bodyPr/>
          <a:lstStyle/>
          <a:p>
            <a:fld id="{5BAC5AFF-85D2-433B-8CAE-8CD8B9627D3D}"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C4D73-EAF6-4737-ACFD-FB0AC44E36B8}" type="slidenum">
              <a:rPr lang="en-US" smtClean="0"/>
              <a:t>‹Nº›</a:t>
            </a:fld>
            <a:endParaRPr lang="en-US"/>
          </a:p>
        </p:txBody>
      </p:sp>
    </p:spTree>
    <p:extLst>
      <p:ext uri="{BB962C8B-B14F-4D97-AF65-F5344CB8AC3E}">
        <p14:creationId xmlns:p14="http://schemas.microsoft.com/office/powerpoint/2010/main" val="3240463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sv-SE"/>
              <a:t>Klicka här för att ändra mall för rubrikformat</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Redigera format för bakgrundstext</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Redigera format för bakgrundstext</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endParaRPr lang="en-US" dirty="0"/>
          </a:p>
        </p:txBody>
      </p:sp>
      <p:sp>
        <p:nvSpPr>
          <p:cNvPr id="7" name="Date Placeholder 6"/>
          <p:cNvSpPr>
            <a:spLocks noGrp="1"/>
          </p:cNvSpPr>
          <p:nvPr>
            <p:ph type="dt" sz="half" idx="10"/>
          </p:nvPr>
        </p:nvSpPr>
        <p:spPr/>
        <p:txBody>
          <a:bodyPr/>
          <a:lstStyle/>
          <a:p>
            <a:fld id="{5BAC5AFF-85D2-433B-8CAE-8CD8B9627D3D}" type="datetimeFigureOut">
              <a:rPr lang="en-US" smtClean="0"/>
              <a:t>12/11/2018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2C4D73-EAF6-4737-ACFD-FB0AC44E36B8}" type="slidenum">
              <a:rPr lang="en-US" smtClean="0"/>
              <a:t>‹Nº›</a:t>
            </a:fld>
            <a:endParaRPr lang="en-US"/>
          </a:p>
        </p:txBody>
      </p:sp>
    </p:spTree>
    <p:extLst>
      <p:ext uri="{BB962C8B-B14F-4D97-AF65-F5344CB8AC3E}">
        <p14:creationId xmlns:p14="http://schemas.microsoft.com/office/powerpoint/2010/main" val="22671250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Date Placeholder 2"/>
          <p:cNvSpPr>
            <a:spLocks noGrp="1"/>
          </p:cNvSpPr>
          <p:nvPr>
            <p:ph type="dt" sz="half" idx="10"/>
          </p:nvPr>
        </p:nvSpPr>
        <p:spPr/>
        <p:txBody>
          <a:bodyPr/>
          <a:lstStyle/>
          <a:p>
            <a:fld id="{5BAC5AFF-85D2-433B-8CAE-8CD8B9627D3D}" type="datetimeFigureOut">
              <a:rPr lang="en-US" smtClean="0"/>
              <a:t>12/11/2018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2C4D73-EAF6-4737-ACFD-FB0AC44E36B8}" type="slidenum">
              <a:rPr lang="en-US" smtClean="0"/>
              <a:t>‹Nº›</a:t>
            </a:fld>
            <a:endParaRPr lang="en-US"/>
          </a:p>
        </p:txBody>
      </p:sp>
    </p:spTree>
    <p:extLst>
      <p:ext uri="{BB962C8B-B14F-4D97-AF65-F5344CB8AC3E}">
        <p14:creationId xmlns:p14="http://schemas.microsoft.com/office/powerpoint/2010/main" val="29903018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AC5AFF-85D2-433B-8CAE-8CD8B9627D3D}" type="datetimeFigureOut">
              <a:rPr lang="en-US" smtClean="0"/>
              <a:t>12/11/2018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2C4D73-EAF6-4737-ACFD-FB0AC44E36B8}" type="slidenum">
              <a:rPr lang="en-US" smtClean="0"/>
              <a:t>‹Nº›</a:t>
            </a:fld>
            <a:endParaRPr lang="en-US"/>
          </a:p>
        </p:txBody>
      </p:sp>
    </p:spTree>
    <p:extLst>
      <p:ext uri="{BB962C8B-B14F-4D97-AF65-F5344CB8AC3E}">
        <p14:creationId xmlns:p14="http://schemas.microsoft.com/office/powerpoint/2010/main" val="5592461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Text med bildtex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sv-SE"/>
              <a:t>Klicka här för att ändra mall för rubrikformat</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Redigera format för bakgrundstext</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BAC5AFF-85D2-433B-8CAE-8CD8B9627D3D}" type="datetimeFigureOut">
              <a:rPr lang="en-US" smtClean="0"/>
              <a:t>12/11/2018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22C4D73-EAF6-4737-ACFD-FB0AC44E36B8}" type="slidenum">
              <a:rPr lang="en-US" smtClean="0"/>
              <a:t>‹Nº›</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76386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Content Placeholder 2"/>
          <p:cNvSpPr>
            <a:spLocks noGrp="1"/>
          </p:cNvSpPr>
          <p:nvPr>
            <p:ph idx="1"/>
          </p:nvPr>
        </p:nvSpPr>
        <p:spPr/>
        <p:txBody>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5BAC5AFF-85D2-433B-8CAE-8CD8B9627D3D}"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C4D73-EAF6-4737-ACFD-FB0AC44E36B8}" type="slidenum">
              <a:rPr lang="en-US" smtClean="0"/>
              <a:t>‹Nº›</a:t>
            </a:fld>
            <a:endParaRPr lang="en-US"/>
          </a:p>
        </p:txBody>
      </p:sp>
    </p:spTree>
    <p:extLst>
      <p:ext uri="{BB962C8B-B14F-4D97-AF65-F5344CB8AC3E}">
        <p14:creationId xmlns:p14="http://schemas.microsoft.com/office/powerpoint/2010/main" val="34441293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Bild med bildtex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sv-SE"/>
              <a:t>Klicka här för att ändra mall för rubrikformat</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a:t>Klicka på ikonen för att lägga till en bild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Redigera format för bakgrundstext</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BAC5AFF-85D2-433B-8CAE-8CD8B9627D3D}" type="datetimeFigureOut">
              <a:rPr lang="en-US" smtClean="0"/>
              <a:t>12/11/2018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22C4D73-EAF6-4737-ACFD-FB0AC44E36B8}" type="slidenum">
              <a:rPr lang="en-US" smtClean="0"/>
              <a:t>‹Nº›</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29352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5BAC5AFF-85D2-433B-8CAE-8CD8B9627D3D}"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C4D73-EAF6-4737-ACFD-FB0AC44E36B8}" type="slidenum">
              <a:rPr lang="en-US" smtClean="0"/>
              <a:t>‹Nº›</a:t>
            </a:fld>
            <a:endParaRPr lang="en-US"/>
          </a:p>
        </p:txBody>
      </p:sp>
    </p:spTree>
    <p:extLst>
      <p:ext uri="{BB962C8B-B14F-4D97-AF65-F5344CB8AC3E}">
        <p14:creationId xmlns:p14="http://schemas.microsoft.com/office/powerpoint/2010/main" val="5105738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sv-SE"/>
              <a:t>Klicka här för att ändra mall för rubrikformat</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5BAC5AFF-85D2-433B-8CAE-8CD8B9627D3D}"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C4D73-EAF6-4737-ACFD-FB0AC44E36B8}" type="slidenum">
              <a:rPr lang="en-US" smtClean="0"/>
              <a:t>‹Nº›</a:t>
            </a:fld>
            <a:endParaRPr lang="en-US"/>
          </a:p>
        </p:txBody>
      </p:sp>
    </p:spTree>
    <p:extLst>
      <p:ext uri="{BB962C8B-B14F-4D97-AF65-F5344CB8AC3E}">
        <p14:creationId xmlns:p14="http://schemas.microsoft.com/office/powerpoint/2010/main" val="2055122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sv-SE"/>
              <a:t>Klicka här för att ändra mall för rubrikformat</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Redigera format för bakgrundstext</a:t>
            </a:r>
          </a:p>
        </p:txBody>
      </p:sp>
      <p:sp>
        <p:nvSpPr>
          <p:cNvPr id="4" name="Date Placeholder 3"/>
          <p:cNvSpPr>
            <a:spLocks noGrp="1"/>
          </p:cNvSpPr>
          <p:nvPr>
            <p:ph type="dt" sz="half" idx="10"/>
          </p:nvPr>
        </p:nvSpPr>
        <p:spPr/>
        <p:txBody>
          <a:bodyPr/>
          <a:lstStyle/>
          <a:p>
            <a:fld id="{5BAC5AFF-85D2-433B-8CAE-8CD8B9627D3D}"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C4D73-EAF6-4737-ACFD-FB0AC44E36B8}" type="slidenum">
              <a:rPr lang="en-US" smtClean="0"/>
              <a:t>‹Nº›</a:t>
            </a:fld>
            <a:endParaRPr lang="en-US"/>
          </a:p>
        </p:txBody>
      </p:sp>
    </p:spTree>
    <p:extLst>
      <p:ext uri="{BB962C8B-B14F-4D97-AF65-F5344CB8AC3E}">
        <p14:creationId xmlns:p14="http://schemas.microsoft.com/office/powerpoint/2010/main" val="3322215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endParaRPr lang="en-US" dirty="0"/>
          </a:p>
        </p:txBody>
      </p:sp>
      <p:sp>
        <p:nvSpPr>
          <p:cNvPr id="5" name="Date Placeholder 4"/>
          <p:cNvSpPr>
            <a:spLocks noGrp="1"/>
          </p:cNvSpPr>
          <p:nvPr>
            <p:ph type="dt" sz="half" idx="10"/>
          </p:nvPr>
        </p:nvSpPr>
        <p:spPr/>
        <p:txBody>
          <a:bodyPr/>
          <a:lstStyle/>
          <a:p>
            <a:fld id="{5BAC5AFF-85D2-433B-8CAE-8CD8B9627D3D}"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C4D73-EAF6-4737-ACFD-FB0AC44E36B8}" type="slidenum">
              <a:rPr lang="en-US" smtClean="0"/>
              <a:t>‹Nº›</a:t>
            </a:fld>
            <a:endParaRPr lang="en-US"/>
          </a:p>
        </p:txBody>
      </p:sp>
    </p:spTree>
    <p:extLst>
      <p:ext uri="{BB962C8B-B14F-4D97-AF65-F5344CB8AC3E}">
        <p14:creationId xmlns:p14="http://schemas.microsoft.com/office/powerpoint/2010/main" val="424988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Jämförels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Redigera format för bakgrundstext</a:t>
            </a:r>
          </a:p>
        </p:txBody>
      </p:sp>
      <p:sp>
        <p:nvSpPr>
          <p:cNvPr id="4" name="Content Placeholder 3"/>
          <p:cNvSpPr>
            <a:spLocks noGrp="1"/>
          </p:cNvSpPr>
          <p:nvPr>
            <p:ph sz="half" idx="2"/>
          </p:nvPr>
        </p:nvSpPr>
        <p:spPr>
          <a:xfrm>
            <a:off x="845127" y="2507550"/>
            <a:ext cx="5156200" cy="3680525"/>
          </a:xfrm>
        </p:spPr>
        <p:txBody>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Redigera format för bakgrundstext</a:t>
            </a:r>
          </a:p>
        </p:txBody>
      </p:sp>
      <p:sp>
        <p:nvSpPr>
          <p:cNvPr id="6" name="Content Placeholder 5"/>
          <p:cNvSpPr>
            <a:spLocks noGrp="1"/>
          </p:cNvSpPr>
          <p:nvPr>
            <p:ph sz="quarter" idx="4"/>
          </p:nvPr>
        </p:nvSpPr>
        <p:spPr>
          <a:xfrm>
            <a:off x="6172200" y="2507550"/>
            <a:ext cx="5181601" cy="3680525"/>
          </a:xfrm>
        </p:spPr>
        <p:txBody>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endParaRPr lang="en-US"/>
          </a:p>
        </p:txBody>
      </p:sp>
      <p:sp>
        <p:nvSpPr>
          <p:cNvPr id="7" name="Date Placeholder 6"/>
          <p:cNvSpPr>
            <a:spLocks noGrp="1"/>
          </p:cNvSpPr>
          <p:nvPr>
            <p:ph type="dt" sz="half" idx="10"/>
          </p:nvPr>
        </p:nvSpPr>
        <p:spPr/>
        <p:txBody>
          <a:bodyPr/>
          <a:lstStyle/>
          <a:p>
            <a:fld id="{5BAC5AFF-85D2-433B-8CAE-8CD8B9627D3D}" type="datetimeFigureOut">
              <a:rPr lang="en-US" smtClean="0"/>
              <a:t>12/11/2018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2C4D73-EAF6-4737-ACFD-FB0AC44E36B8}" type="slidenum">
              <a:rPr lang="en-US" smtClean="0"/>
              <a:t>‹Nº›</a:t>
            </a:fld>
            <a:endParaRPr lang="en-US"/>
          </a:p>
        </p:txBody>
      </p:sp>
      <p:sp>
        <p:nvSpPr>
          <p:cNvPr id="10" name="Title 9"/>
          <p:cNvSpPr>
            <a:spLocks noGrp="1"/>
          </p:cNvSpPr>
          <p:nvPr>
            <p:ph type="title"/>
          </p:nvPr>
        </p:nvSpPr>
        <p:spPr/>
        <p:txBody>
          <a:bodyPr/>
          <a:lstStyle/>
          <a:p>
            <a:r>
              <a:rPr lang="sv-SE"/>
              <a:t>Klicka här för att ändra mall för rubrikformat</a:t>
            </a:r>
            <a:endParaRPr lang="en-US" dirty="0"/>
          </a:p>
        </p:txBody>
      </p:sp>
    </p:spTree>
    <p:extLst>
      <p:ext uri="{BB962C8B-B14F-4D97-AF65-F5344CB8AC3E}">
        <p14:creationId xmlns:p14="http://schemas.microsoft.com/office/powerpoint/2010/main" val="2869738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ast rubri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BAC5AFF-85D2-433B-8CAE-8CD8B9627D3D}" type="datetimeFigureOut">
              <a:rPr lang="en-US" smtClean="0"/>
              <a:t>12/11/2018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2C4D73-EAF6-4737-ACFD-FB0AC44E36B8}" type="slidenum">
              <a:rPr lang="en-US" smtClean="0"/>
              <a:t>‹Nº›</a:t>
            </a:fld>
            <a:endParaRPr lang="en-US"/>
          </a:p>
        </p:txBody>
      </p:sp>
      <p:sp>
        <p:nvSpPr>
          <p:cNvPr id="6" name="Title 5"/>
          <p:cNvSpPr>
            <a:spLocks noGrp="1"/>
          </p:cNvSpPr>
          <p:nvPr>
            <p:ph type="title"/>
          </p:nvPr>
        </p:nvSpPr>
        <p:spPr/>
        <p:txBody>
          <a:bodyPr/>
          <a:lstStyle/>
          <a:p>
            <a:r>
              <a:rPr lang="sv-SE"/>
              <a:t>Klicka här för att ändra mall för rubrikformat</a:t>
            </a:r>
            <a:endParaRPr lang="en-US"/>
          </a:p>
        </p:txBody>
      </p:sp>
    </p:spTree>
    <p:extLst>
      <p:ext uri="{BB962C8B-B14F-4D97-AF65-F5344CB8AC3E}">
        <p14:creationId xmlns:p14="http://schemas.microsoft.com/office/powerpoint/2010/main" val="826110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AC5AFF-85D2-433B-8CAE-8CD8B9627D3D}" type="datetimeFigureOut">
              <a:rPr lang="en-US" smtClean="0"/>
              <a:t>12/11/2018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2C4D73-EAF6-4737-ACFD-FB0AC44E36B8}" type="slidenum">
              <a:rPr lang="en-US" smtClean="0"/>
              <a:t>‹Nº›</a:t>
            </a:fld>
            <a:endParaRPr lang="en-US"/>
          </a:p>
        </p:txBody>
      </p:sp>
    </p:spTree>
    <p:extLst>
      <p:ext uri="{BB962C8B-B14F-4D97-AF65-F5344CB8AC3E}">
        <p14:creationId xmlns:p14="http://schemas.microsoft.com/office/powerpoint/2010/main" val="451448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sv-SE"/>
              <a:t>Klicka här för att ändra mall för rubrikformat</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Redigera format för bakgrundstext</a:t>
            </a:r>
          </a:p>
        </p:txBody>
      </p:sp>
      <p:sp>
        <p:nvSpPr>
          <p:cNvPr id="5" name="Date Placeholder 4"/>
          <p:cNvSpPr>
            <a:spLocks noGrp="1"/>
          </p:cNvSpPr>
          <p:nvPr>
            <p:ph type="dt" sz="half" idx="10"/>
          </p:nvPr>
        </p:nvSpPr>
        <p:spPr/>
        <p:txBody>
          <a:bodyPr/>
          <a:lstStyle/>
          <a:p>
            <a:fld id="{5BAC5AFF-85D2-433B-8CAE-8CD8B9627D3D}"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C4D73-EAF6-4737-ACFD-FB0AC44E36B8}" type="slidenum">
              <a:rPr lang="en-US" smtClean="0"/>
              <a:t>‹Nº›</a:t>
            </a:fld>
            <a:endParaRPr lang="en-US"/>
          </a:p>
        </p:txBody>
      </p:sp>
    </p:spTree>
    <p:extLst>
      <p:ext uri="{BB962C8B-B14F-4D97-AF65-F5344CB8AC3E}">
        <p14:creationId xmlns:p14="http://schemas.microsoft.com/office/powerpoint/2010/main" val="1134039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sv-SE"/>
              <a:t>Klicka här för att ändra mall för rubrikformat</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a:t>Klicka på ikonen för att lägga till en bild</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Redigera format för bakgrundstext</a:t>
            </a:r>
          </a:p>
        </p:txBody>
      </p:sp>
      <p:sp>
        <p:nvSpPr>
          <p:cNvPr id="5" name="Date Placeholder 4"/>
          <p:cNvSpPr>
            <a:spLocks noGrp="1"/>
          </p:cNvSpPr>
          <p:nvPr>
            <p:ph type="dt" sz="half" idx="10"/>
          </p:nvPr>
        </p:nvSpPr>
        <p:spPr/>
        <p:txBody>
          <a:bodyPr/>
          <a:lstStyle/>
          <a:p>
            <a:fld id="{5BAC5AFF-85D2-433B-8CAE-8CD8B9627D3D}"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C4D73-EAF6-4737-ACFD-FB0AC44E36B8}" type="slidenum">
              <a:rPr lang="en-US" smtClean="0"/>
              <a:t>‹Nº›</a:t>
            </a:fld>
            <a:endParaRPr lang="en-US"/>
          </a:p>
        </p:txBody>
      </p:sp>
    </p:spTree>
    <p:extLst>
      <p:ext uri="{BB962C8B-B14F-4D97-AF65-F5344CB8AC3E}">
        <p14:creationId xmlns:p14="http://schemas.microsoft.com/office/powerpoint/2010/main" val="652288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sv-SE"/>
              <a:t>Klicka här för att ändra mall för rubrikformat</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5BAC5AFF-85D2-433B-8CAE-8CD8B9627D3D}" type="datetimeFigureOut">
              <a:rPr lang="en-US" smtClean="0"/>
              <a:t>12/11/2018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622C4D73-EAF6-4737-ACFD-FB0AC44E36B8}" type="slidenum">
              <a:rPr lang="en-US" smtClean="0"/>
              <a:t>‹Nº›</a:t>
            </a:fld>
            <a:endParaRPr lang="en-US"/>
          </a:p>
        </p:txBody>
      </p:sp>
    </p:spTree>
    <p:extLst>
      <p:ext uri="{BB962C8B-B14F-4D97-AF65-F5344CB8AC3E}">
        <p14:creationId xmlns:p14="http://schemas.microsoft.com/office/powerpoint/2010/main" val="32163258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sv-SE"/>
              <a:t>Klicka här för att ändra mall för rubrikformat</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BAC5AFF-85D2-433B-8CAE-8CD8B9627D3D}" type="datetimeFigureOut">
              <a:rPr lang="en-US" smtClean="0"/>
              <a:t>12/11/2018</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22C4D73-EAF6-4737-ACFD-FB0AC44E36B8}" type="slidenum">
              <a:rPr lang="en-US" smtClean="0"/>
              <a:t>‹Nº›</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2185189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comments" Target="../comments/commen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comments" Target="../comments/commen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A27831B-B661-4424-B377-713678B0B736}"/>
              </a:ext>
            </a:extLst>
          </p:cNvPr>
          <p:cNvSpPr>
            <a:spLocks noGrp="1"/>
          </p:cNvSpPr>
          <p:nvPr>
            <p:ph type="ctrTitle"/>
          </p:nvPr>
        </p:nvSpPr>
        <p:spPr/>
        <p:txBody>
          <a:bodyPr/>
          <a:lstStyle/>
          <a:p>
            <a:r>
              <a:rPr lang="en-US" sz="6000" b="1" dirty="0"/>
              <a:t>Design presentation</a:t>
            </a:r>
          </a:p>
        </p:txBody>
      </p:sp>
      <p:sp>
        <p:nvSpPr>
          <p:cNvPr id="3" name="Underrubrik 2">
            <a:extLst>
              <a:ext uri="{FF2B5EF4-FFF2-40B4-BE49-F238E27FC236}">
                <a16:creationId xmlns:a16="http://schemas.microsoft.com/office/drawing/2014/main" id="{2F13C042-AE7B-4B2F-9AFA-F70F6C249AAB}"/>
              </a:ext>
            </a:extLst>
          </p:cNvPr>
          <p:cNvSpPr>
            <a:spLocks noGrp="1"/>
          </p:cNvSpPr>
          <p:nvPr>
            <p:ph type="subTitle" idx="1"/>
          </p:nvPr>
        </p:nvSpPr>
        <p:spPr>
          <a:xfrm>
            <a:off x="2679906" y="3956279"/>
            <a:ext cx="6831673" cy="1086237"/>
          </a:xfrm>
        </p:spPr>
        <p:txBody>
          <a:bodyPr/>
          <a:lstStyle/>
          <a:p>
            <a:r>
              <a:rPr lang="en-US" dirty="0"/>
              <a:t>A visual simulator for high-quality planning domain model </a:t>
            </a:r>
          </a:p>
        </p:txBody>
      </p:sp>
      <p:sp>
        <p:nvSpPr>
          <p:cNvPr id="4" name="Rectángulo 3">
            <a:extLst>
              <a:ext uri="{FF2B5EF4-FFF2-40B4-BE49-F238E27FC236}">
                <a16:creationId xmlns:a16="http://schemas.microsoft.com/office/drawing/2014/main" id="{4A09A1C1-E9EF-48FF-B2C9-02ECA0ED81BE}"/>
              </a:ext>
            </a:extLst>
          </p:cNvPr>
          <p:cNvSpPr/>
          <p:nvPr/>
        </p:nvSpPr>
        <p:spPr>
          <a:xfrm>
            <a:off x="699778" y="5721927"/>
            <a:ext cx="1215350" cy="400110"/>
          </a:xfrm>
          <a:prstGeom prst="rect">
            <a:avLst/>
          </a:prstGeom>
        </p:spPr>
        <p:txBody>
          <a:bodyPr wrap="square">
            <a:spAutoFit/>
          </a:bodyPr>
          <a:lstStyle/>
          <a:p>
            <a:r>
              <a:rPr lang="en-US" sz="2000" dirty="0"/>
              <a:t>Group #2</a:t>
            </a:r>
          </a:p>
        </p:txBody>
      </p:sp>
    </p:spTree>
    <p:extLst>
      <p:ext uri="{BB962C8B-B14F-4D97-AF65-F5344CB8AC3E}">
        <p14:creationId xmlns:p14="http://schemas.microsoft.com/office/powerpoint/2010/main" val="4257847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1">
            <a:extLst>
              <a:ext uri="{FF2B5EF4-FFF2-40B4-BE49-F238E27FC236}">
                <a16:creationId xmlns:a16="http://schemas.microsoft.com/office/drawing/2014/main" id="{6111C509-2B67-4630-A807-CE22811E6338}"/>
              </a:ext>
            </a:extLst>
          </p:cNvPr>
          <p:cNvSpPr>
            <a:spLocks noGrp="1"/>
          </p:cNvSpPr>
          <p:nvPr>
            <p:ph type="title"/>
          </p:nvPr>
        </p:nvSpPr>
        <p:spPr>
          <a:xfrm>
            <a:off x="2799521" y="2686050"/>
            <a:ext cx="6592957" cy="1485900"/>
          </a:xfrm>
        </p:spPr>
        <p:txBody>
          <a:bodyPr>
            <a:normAutofit/>
          </a:bodyPr>
          <a:lstStyle/>
          <a:p>
            <a:r>
              <a:rPr lang="en-US" sz="6600" b="1" dirty="0"/>
              <a:t>Structure of GUI </a:t>
            </a:r>
          </a:p>
        </p:txBody>
      </p:sp>
    </p:spTree>
    <p:extLst>
      <p:ext uri="{BB962C8B-B14F-4D97-AF65-F5344CB8AC3E}">
        <p14:creationId xmlns:p14="http://schemas.microsoft.com/office/powerpoint/2010/main" val="1006813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s://lh5.googleusercontent.com/RuHupbUq3E1evLdHwpln-7QhPfBTcbsvw18tJJ_IpRISnGK9vzS1r962OSu9i76i3u4P9lqSOT6GAiOjvgiqBWXUKLEPKXukwvlc0tSlC9ku3qEKqNzwJQpVSdgnQh7X6icVsQcm">
            <a:extLst>
              <a:ext uri="{FF2B5EF4-FFF2-40B4-BE49-F238E27FC236}">
                <a16:creationId xmlns:a16="http://schemas.microsoft.com/office/drawing/2014/main" id="{D232A405-8EC5-43B0-87DB-6FF97EE325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593" y="480515"/>
            <a:ext cx="9944813" cy="5892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01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7" name="Rectangle 136">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https://lh4.googleusercontent.com/m9QQHodgCDOjrz9Ooe3H2Ef_kE9MJFyBgv3eCPHhY-u-u3wDOi3c0CC2uF7zO9GbYW9arfaiKnwmAn1Cv0p58xuGGzNBmG8WwWXaEkdgmIzx9RPFCsYTFZaIwU5QzXrsu8ytIDOU">
            <a:extLst>
              <a:ext uri="{FF2B5EF4-FFF2-40B4-BE49-F238E27FC236}">
                <a16:creationId xmlns:a16="http://schemas.microsoft.com/office/drawing/2014/main" id="{63268743-2E8E-499D-901B-7856A92580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593" y="480515"/>
            <a:ext cx="9944813" cy="5892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706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7" name="Rectangle 136">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https://lh5.googleusercontent.com/i5WkTu4uxhpVAyrlToya-8CQbJvN-WbkGFLG_9PFJ1P_Yt0S9WP-5gfVcXoYrcG1bU6vZdZtbYDkyPAzNl02gJXn1UpguHx-oKA-KD0Kl_u-km9q1GV3cWOnA-URunyMfARqO1TZ">
            <a:extLst>
              <a:ext uri="{FF2B5EF4-FFF2-40B4-BE49-F238E27FC236}">
                <a16:creationId xmlns:a16="http://schemas.microsoft.com/office/drawing/2014/main" id="{EC5E0994-9FA1-40DF-9BB3-15B5715A94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593" y="480515"/>
            <a:ext cx="9944813" cy="5892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150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7" name="Rectangle 136">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https://lh6.googleusercontent.com/EWXBvfi3exs6OZbxXOB6t2fQ49rloYMjezUUW_QENKiMuiWOq_gn6_IupzRGA-yo-DNPvst4ONgVdNYvNeAgWPLKUJXq-a3j_wevoKUYNVUMGPiRe_vmqk1oBFw7KpvGS4oernv0">
            <a:extLst>
              <a:ext uri="{FF2B5EF4-FFF2-40B4-BE49-F238E27FC236}">
                <a16:creationId xmlns:a16="http://schemas.microsoft.com/office/drawing/2014/main" id="{AB3A912A-F8B2-4EE4-BD1E-BCB0BC1B56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593" y="480515"/>
            <a:ext cx="9944813" cy="5892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925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7" name="Rectangle 136">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https://lh6.googleusercontent.com/MWNUV9e50LilcIUlSjwQqPmsWDEaefUJrzIjR1bp-Oya8yf1FZ3PiZMSmoYXowvMe-MzaPraHKz3i1-YyHWSxq65J305wxn9CsUtmZeRLUegDxz3A6JTP5s3G54fgr91Kc_A477s">
            <a:extLst>
              <a:ext uri="{FF2B5EF4-FFF2-40B4-BE49-F238E27FC236}">
                <a16:creationId xmlns:a16="http://schemas.microsoft.com/office/drawing/2014/main" id="{A994717E-5460-4F26-80FB-D82956170B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593" y="480515"/>
            <a:ext cx="9944813" cy="5892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73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7" name="Rectangle 136">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ttps://lh5.googleusercontent.com/M9LANSjdxwL2gDG6SI-6OZAao2nQ-Y79EQ-YWt0nCZUryZvcn2X6HuoFa-VmUONWQESp90vj87EbvSG-65YBFrckH3QiiKAi9nETUvt9ojZSsV0Rzof8AHK_zk6ToW6b7jEWgdAL">
            <a:extLst>
              <a:ext uri="{FF2B5EF4-FFF2-40B4-BE49-F238E27FC236}">
                <a16:creationId xmlns:a16="http://schemas.microsoft.com/office/drawing/2014/main" id="{0901923A-99AE-4D61-BD0A-DE8C6611C0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593" y="480515"/>
            <a:ext cx="9944813" cy="5892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514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3668B9E-DE9B-4C71-A852-DBD0A9F3B694}"/>
              </a:ext>
            </a:extLst>
          </p:cNvPr>
          <p:cNvSpPr>
            <a:spLocks noGrp="1"/>
          </p:cNvSpPr>
          <p:nvPr>
            <p:ph type="title"/>
          </p:nvPr>
        </p:nvSpPr>
        <p:spPr>
          <a:xfrm>
            <a:off x="1371600" y="685800"/>
            <a:ext cx="9601200" cy="810491"/>
          </a:xfrm>
        </p:spPr>
        <p:txBody>
          <a:bodyPr/>
          <a:lstStyle/>
          <a:p>
            <a:r>
              <a:rPr lang="en-US" dirty="0"/>
              <a:t>Implementation so far</a:t>
            </a:r>
          </a:p>
        </p:txBody>
      </p:sp>
      <p:sp>
        <p:nvSpPr>
          <p:cNvPr id="5" name="Marcador de contenido 4">
            <a:extLst>
              <a:ext uri="{FF2B5EF4-FFF2-40B4-BE49-F238E27FC236}">
                <a16:creationId xmlns:a16="http://schemas.microsoft.com/office/drawing/2014/main" id="{2F5F3F39-E1C7-47F8-A181-3D06FA5EDE94}"/>
              </a:ext>
            </a:extLst>
          </p:cNvPr>
          <p:cNvSpPr>
            <a:spLocks noGrp="1"/>
          </p:cNvSpPr>
          <p:nvPr>
            <p:ph idx="1"/>
          </p:nvPr>
        </p:nvSpPr>
        <p:spPr>
          <a:xfrm>
            <a:off x="1371600" y="2133600"/>
            <a:ext cx="9601200" cy="3581400"/>
          </a:xfrm>
        </p:spPr>
        <p:txBody>
          <a:bodyPr/>
          <a:lstStyle/>
          <a:p>
            <a:r>
              <a:rPr lang="en-US" dirty="0"/>
              <a:t>Classes corresponding to PDDL code</a:t>
            </a:r>
          </a:p>
          <a:p>
            <a:r>
              <a:rPr lang="en-US" dirty="0"/>
              <a:t>Hardcoded a PDDL example</a:t>
            </a:r>
          </a:p>
          <a:p>
            <a:endParaRPr lang="en-US" dirty="0"/>
          </a:p>
          <a:p>
            <a:endParaRPr lang="es-ES" dirty="0"/>
          </a:p>
        </p:txBody>
      </p:sp>
    </p:spTree>
    <p:extLst>
      <p:ext uri="{BB962C8B-B14F-4D97-AF65-F5344CB8AC3E}">
        <p14:creationId xmlns:p14="http://schemas.microsoft.com/office/powerpoint/2010/main" val="2567287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421BD18-27BF-492E-A7CB-DC176DF588F7}"/>
              </a:ext>
            </a:extLst>
          </p:cNvPr>
          <p:cNvSpPr>
            <a:spLocks noGrp="1"/>
          </p:cNvSpPr>
          <p:nvPr>
            <p:ph type="title"/>
          </p:nvPr>
        </p:nvSpPr>
        <p:spPr>
          <a:xfrm>
            <a:off x="1295400" y="457200"/>
            <a:ext cx="9601200" cy="797943"/>
          </a:xfrm>
        </p:spPr>
        <p:txBody>
          <a:bodyPr/>
          <a:lstStyle/>
          <a:p>
            <a:r>
              <a:rPr lang="en-US" dirty="0"/>
              <a:t>To be implemented</a:t>
            </a:r>
          </a:p>
        </p:txBody>
      </p:sp>
      <p:sp>
        <p:nvSpPr>
          <p:cNvPr id="3" name="Platshållare för innehåll 2">
            <a:extLst>
              <a:ext uri="{FF2B5EF4-FFF2-40B4-BE49-F238E27FC236}">
                <a16:creationId xmlns:a16="http://schemas.microsoft.com/office/drawing/2014/main" id="{886D44C9-CF01-4BF2-BF7A-C06C2BC0E81E}"/>
              </a:ext>
            </a:extLst>
          </p:cNvPr>
          <p:cNvSpPr>
            <a:spLocks noGrp="1"/>
          </p:cNvSpPr>
          <p:nvPr>
            <p:ph idx="1"/>
          </p:nvPr>
        </p:nvSpPr>
        <p:spPr>
          <a:xfrm>
            <a:off x="1066538" y="1649999"/>
            <a:ext cx="10852031" cy="4473711"/>
          </a:xfrm>
        </p:spPr>
        <p:txBody>
          <a:bodyPr>
            <a:normAutofit lnSpcReduction="10000"/>
          </a:bodyPr>
          <a:lstStyle/>
          <a:p>
            <a:r>
              <a:rPr lang="en-US" dirty="0"/>
              <a:t>Main goals:</a:t>
            </a:r>
          </a:p>
          <a:p>
            <a:pPr lvl="1"/>
            <a:r>
              <a:rPr lang="en-US" dirty="0"/>
              <a:t>Importing PDDL files</a:t>
            </a:r>
          </a:p>
          <a:p>
            <a:pPr lvl="1"/>
            <a:r>
              <a:rPr lang="en-US" dirty="0"/>
              <a:t>Parsing domain and problem definition</a:t>
            </a:r>
          </a:p>
          <a:p>
            <a:pPr lvl="1"/>
            <a:r>
              <a:rPr lang="en-US" dirty="0"/>
              <a:t>Visualizing the domain model</a:t>
            </a:r>
          </a:p>
          <a:p>
            <a:pPr lvl="1"/>
            <a:r>
              <a:rPr lang="en-US" dirty="0"/>
              <a:t>Simulating the domain model</a:t>
            </a:r>
          </a:p>
          <a:p>
            <a:pPr lvl="1"/>
            <a:r>
              <a:rPr lang="en-US" dirty="0"/>
              <a:t>Returning to the previous state</a:t>
            </a:r>
          </a:p>
          <a:p>
            <a:pPr lvl="1"/>
            <a:r>
              <a:rPr lang="en-US" dirty="0"/>
              <a:t>Simulating the model automatically</a:t>
            </a:r>
          </a:p>
          <a:p>
            <a:pPr lvl="1"/>
            <a:r>
              <a:rPr lang="en-US" dirty="0"/>
              <a:t>Visualizing the state tree</a:t>
            </a:r>
          </a:p>
          <a:p>
            <a:pPr lvl="1"/>
            <a:r>
              <a:rPr lang="en-US" dirty="0"/>
              <a:t>Storing the state history</a:t>
            </a:r>
          </a:p>
          <a:p>
            <a:r>
              <a:rPr lang="en-US" dirty="0"/>
              <a:t>Secondary goals: </a:t>
            </a:r>
          </a:p>
          <a:p>
            <a:pPr lvl="1"/>
            <a:r>
              <a:rPr lang="en-US" dirty="0"/>
              <a:t>Checking syntax (debugging)</a:t>
            </a:r>
          </a:p>
          <a:p>
            <a:pPr lvl="1"/>
            <a:r>
              <a:rPr lang="en-US" dirty="0"/>
              <a:t>PDDL text editor</a:t>
            </a:r>
          </a:p>
        </p:txBody>
      </p:sp>
    </p:spTree>
    <p:extLst>
      <p:ext uri="{BB962C8B-B14F-4D97-AF65-F5344CB8AC3E}">
        <p14:creationId xmlns:p14="http://schemas.microsoft.com/office/powerpoint/2010/main" val="1677145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865334-D0E4-4A68-91EC-112DB268A297}"/>
              </a:ext>
            </a:extLst>
          </p:cNvPr>
          <p:cNvSpPr>
            <a:spLocks noGrp="1"/>
          </p:cNvSpPr>
          <p:nvPr>
            <p:ph type="title"/>
          </p:nvPr>
        </p:nvSpPr>
        <p:spPr>
          <a:xfrm>
            <a:off x="1295400" y="572150"/>
            <a:ext cx="9601200" cy="1485900"/>
          </a:xfrm>
        </p:spPr>
        <p:txBody>
          <a:bodyPr>
            <a:normAutofit/>
          </a:bodyPr>
          <a:lstStyle/>
          <a:p>
            <a:pPr algn="ctr"/>
            <a:r>
              <a:rPr lang="en-US" sz="7200" b="1" dirty="0"/>
              <a:t>Tack!</a:t>
            </a:r>
            <a:endParaRPr lang="es-ES" sz="7200" dirty="0"/>
          </a:p>
        </p:txBody>
      </p:sp>
      <p:sp>
        <p:nvSpPr>
          <p:cNvPr id="4" name="AutoShape 2" descr="michelle tanner thanks GIF">
            <a:extLst>
              <a:ext uri="{FF2B5EF4-FFF2-40B4-BE49-F238E27FC236}">
                <a16:creationId xmlns:a16="http://schemas.microsoft.com/office/drawing/2014/main" id="{0D30A339-D332-4248-B47C-345E84C86E33}"/>
              </a:ext>
            </a:extLst>
          </p:cNvPr>
          <p:cNvSpPr>
            <a:spLocks noChangeAspect="1" noChangeArrowheads="1"/>
          </p:cNvSpPr>
          <p:nvPr/>
        </p:nvSpPr>
        <p:spPr bwMode="auto">
          <a:xfrm>
            <a:off x="5943599" y="3276599"/>
            <a:ext cx="1928191" cy="19281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7" name="Imagen 6">
            <a:extLst>
              <a:ext uri="{FF2B5EF4-FFF2-40B4-BE49-F238E27FC236}">
                <a16:creationId xmlns:a16="http://schemas.microsoft.com/office/drawing/2014/main" id="{DF6F2797-BE58-4F41-B722-192962DEE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6894" y="2058050"/>
            <a:ext cx="4038211" cy="4038211"/>
          </a:xfrm>
          <a:prstGeom prst="rect">
            <a:avLst/>
          </a:prstGeom>
        </p:spPr>
      </p:pic>
    </p:spTree>
    <p:extLst>
      <p:ext uri="{BB962C8B-B14F-4D97-AF65-F5344CB8AC3E}">
        <p14:creationId xmlns:p14="http://schemas.microsoft.com/office/powerpoint/2010/main" val="2523436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C54104D-88FC-4DB7-9E12-AD018B6CD6D8}"/>
              </a:ext>
            </a:extLst>
          </p:cNvPr>
          <p:cNvSpPr>
            <a:spLocks noGrp="1"/>
          </p:cNvSpPr>
          <p:nvPr>
            <p:ph type="title"/>
          </p:nvPr>
        </p:nvSpPr>
        <p:spPr>
          <a:xfrm>
            <a:off x="1371600" y="685800"/>
            <a:ext cx="9601200" cy="1485900"/>
          </a:xfrm>
        </p:spPr>
        <p:txBody>
          <a:bodyPr/>
          <a:lstStyle/>
          <a:p>
            <a:pPr algn="ctr"/>
            <a:r>
              <a:rPr lang="en-US"/>
              <a:t>Our client</a:t>
            </a:r>
            <a:endParaRPr lang="en-US" dirty="0"/>
          </a:p>
        </p:txBody>
      </p:sp>
      <p:pic>
        <p:nvPicPr>
          <p:cNvPr id="7" name="Bildobjekt 6">
            <a:extLst>
              <a:ext uri="{FF2B5EF4-FFF2-40B4-BE49-F238E27FC236}">
                <a16:creationId xmlns:a16="http://schemas.microsoft.com/office/drawing/2014/main" id="{E64B8AF8-5397-4443-A285-38D342E4E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2218" y="2263377"/>
            <a:ext cx="3128282" cy="2737247"/>
          </a:xfrm>
          <a:prstGeom prst="rect">
            <a:avLst/>
          </a:prstGeom>
        </p:spPr>
      </p:pic>
    </p:spTree>
    <p:extLst>
      <p:ext uri="{BB962C8B-B14F-4D97-AF65-F5344CB8AC3E}">
        <p14:creationId xmlns:p14="http://schemas.microsoft.com/office/powerpoint/2010/main" val="555981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C54104D-88FC-4DB7-9E12-AD018B6CD6D8}"/>
              </a:ext>
            </a:extLst>
          </p:cNvPr>
          <p:cNvSpPr>
            <a:spLocks noGrp="1"/>
          </p:cNvSpPr>
          <p:nvPr>
            <p:ph type="title"/>
          </p:nvPr>
        </p:nvSpPr>
        <p:spPr>
          <a:xfrm>
            <a:off x="1371600" y="685800"/>
            <a:ext cx="9601200" cy="1485900"/>
          </a:xfrm>
        </p:spPr>
        <p:txBody>
          <a:bodyPr/>
          <a:lstStyle/>
          <a:p>
            <a:pPr algn="ctr"/>
            <a:r>
              <a:rPr lang="en-US"/>
              <a:t>Participation in project SCOTT</a:t>
            </a:r>
            <a:endParaRPr lang="en-US" dirty="0"/>
          </a:p>
        </p:txBody>
      </p:sp>
      <p:pic>
        <p:nvPicPr>
          <p:cNvPr id="7" name="Bildobjekt 6">
            <a:extLst>
              <a:ext uri="{FF2B5EF4-FFF2-40B4-BE49-F238E27FC236}">
                <a16:creationId xmlns:a16="http://schemas.microsoft.com/office/drawing/2014/main" id="{E64B8AF8-5397-4443-A285-38D342E4E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4536" y="2171700"/>
            <a:ext cx="3128282" cy="2737247"/>
          </a:xfrm>
          <a:prstGeom prst="rect">
            <a:avLst/>
          </a:prstGeom>
        </p:spPr>
      </p:pic>
      <p:pic>
        <p:nvPicPr>
          <p:cNvPr id="4" name="Bildobjekt 3">
            <a:extLst>
              <a:ext uri="{FF2B5EF4-FFF2-40B4-BE49-F238E27FC236}">
                <a16:creationId xmlns:a16="http://schemas.microsoft.com/office/drawing/2014/main" id="{57DA25B6-BFFF-4B2B-A867-C9152698BD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4597" y="2464599"/>
            <a:ext cx="5521779" cy="2760890"/>
          </a:xfrm>
          <a:prstGeom prst="rect">
            <a:avLst/>
          </a:prstGeom>
        </p:spPr>
      </p:pic>
    </p:spTree>
    <p:extLst>
      <p:ext uri="{BB962C8B-B14F-4D97-AF65-F5344CB8AC3E}">
        <p14:creationId xmlns:p14="http://schemas.microsoft.com/office/powerpoint/2010/main" val="1514271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00456C9-7350-4DCC-AB00-48495F74F0FD}"/>
              </a:ext>
            </a:extLst>
          </p:cNvPr>
          <p:cNvSpPr>
            <a:spLocks noGrp="1"/>
          </p:cNvSpPr>
          <p:nvPr>
            <p:ph type="title"/>
          </p:nvPr>
        </p:nvSpPr>
        <p:spPr/>
        <p:txBody>
          <a:bodyPr>
            <a:normAutofit fontScale="90000"/>
          </a:bodyPr>
          <a:lstStyle/>
          <a:p>
            <a:r>
              <a:rPr lang="en-US" dirty="0"/>
              <a:t>Our tool to develop: A visual simulator for high-quality planning domain models</a:t>
            </a:r>
            <a:br>
              <a:rPr lang="en-US" dirty="0"/>
            </a:br>
            <a:endParaRPr lang="en-US" dirty="0"/>
          </a:p>
        </p:txBody>
      </p:sp>
      <p:sp>
        <p:nvSpPr>
          <p:cNvPr id="3" name="Platshållare för innehåll 2">
            <a:extLst>
              <a:ext uri="{FF2B5EF4-FFF2-40B4-BE49-F238E27FC236}">
                <a16:creationId xmlns:a16="http://schemas.microsoft.com/office/drawing/2014/main" id="{6EEA7DB6-D7E9-4681-8330-8BC11730E6D8}"/>
              </a:ext>
            </a:extLst>
          </p:cNvPr>
          <p:cNvSpPr>
            <a:spLocks noGrp="1"/>
          </p:cNvSpPr>
          <p:nvPr>
            <p:ph idx="1"/>
          </p:nvPr>
        </p:nvSpPr>
        <p:spPr>
          <a:xfrm>
            <a:off x="1371600" y="2988365"/>
            <a:ext cx="10224052" cy="1485900"/>
          </a:xfrm>
        </p:spPr>
        <p:txBody>
          <a:bodyPr>
            <a:normAutofit fontScale="92500" lnSpcReduction="10000"/>
          </a:bodyPr>
          <a:lstStyle/>
          <a:p>
            <a:r>
              <a:rPr lang="en-US" sz="2400" dirty="0"/>
              <a:t>Our tool is suppose to visualize and synthesize PDDL domain/problem files</a:t>
            </a:r>
          </a:p>
          <a:p>
            <a:pPr lvl="1"/>
            <a:r>
              <a:rPr lang="en-US" sz="2400" dirty="0"/>
              <a:t>By parsing the code our tool should be able to come up with an executable plan for the AI planner</a:t>
            </a:r>
          </a:p>
          <a:p>
            <a:pPr lvl="1"/>
            <a:r>
              <a:rPr lang="en-US" sz="2400" dirty="0"/>
              <a:t>The PDDL code will be visualized using states</a:t>
            </a:r>
          </a:p>
          <a:p>
            <a:pPr marL="0" indent="0">
              <a:buNone/>
            </a:pPr>
            <a:endParaRPr lang="en-US" sz="2400" dirty="0"/>
          </a:p>
        </p:txBody>
      </p:sp>
    </p:spTree>
    <p:extLst>
      <p:ext uri="{BB962C8B-B14F-4D97-AF65-F5344CB8AC3E}">
        <p14:creationId xmlns:p14="http://schemas.microsoft.com/office/powerpoint/2010/main" val="555051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AF821D4-3381-466D-BF60-4F29B44D3DAB}"/>
              </a:ext>
            </a:extLst>
          </p:cNvPr>
          <p:cNvSpPr>
            <a:spLocks noGrp="1"/>
          </p:cNvSpPr>
          <p:nvPr>
            <p:ph type="title"/>
          </p:nvPr>
        </p:nvSpPr>
        <p:spPr>
          <a:xfrm>
            <a:off x="1371600" y="685800"/>
            <a:ext cx="9601200" cy="1485900"/>
          </a:xfrm>
        </p:spPr>
        <p:txBody>
          <a:bodyPr/>
          <a:lstStyle/>
          <a:p>
            <a:r>
              <a:rPr lang="en-US" dirty="0"/>
              <a:t>Brief recap of PDDL (Planning Domain Definition Language)</a:t>
            </a:r>
          </a:p>
        </p:txBody>
      </p:sp>
      <p:sp>
        <p:nvSpPr>
          <p:cNvPr id="3" name="Platshållare för innehåll 2">
            <a:extLst>
              <a:ext uri="{FF2B5EF4-FFF2-40B4-BE49-F238E27FC236}">
                <a16:creationId xmlns:a16="http://schemas.microsoft.com/office/drawing/2014/main" id="{6BCD03E3-D9E6-4F5F-BCF2-102691C3A1AE}"/>
              </a:ext>
            </a:extLst>
          </p:cNvPr>
          <p:cNvSpPr>
            <a:spLocks noGrp="1"/>
          </p:cNvSpPr>
          <p:nvPr>
            <p:ph idx="1"/>
          </p:nvPr>
        </p:nvSpPr>
        <p:spPr>
          <a:xfrm>
            <a:off x="1371600" y="2286000"/>
            <a:ext cx="9601200" cy="3581400"/>
          </a:xfrm>
        </p:spPr>
        <p:txBody>
          <a:bodyPr/>
          <a:lstStyle/>
          <a:p>
            <a:r>
              <a:rPr lang="en-US" dirty="0"/>
              <a:t>AI planning – A branch of Artificial intelligence </a:t>
            </a:r>
          </a:p>
          <a:p>
            <a:pPr lvl="1"/>
            <a:r>
              <a:rPr lang="en-US" dirty="0"/>
              <a:t>Realization of strategies or action sequences</a:t>
            </a:r>
          </a:p>
          <a:p>
            <a:r>
              <a:rPr lang="en-US" dirty="0"/>
              <a:t>Used by AI planners</a:t>
            </a:r>
          </a:p>
          <a:p>
            <a:pPr lvl="1"/>
            <a:r>
              <a:rPr lang="en-US" dirty="0"/>
              <a:t>Executed by AI agents (Autonomous vehicles, Robots)</a:t>
            </a:r>
          </a:p>
          <a:p>
            <a:r>
              <a:rPr lang="en-US" dirty="0"/>
              <a:t> PDDL consists of two files </a:t>
            </a:r>
          </a:p>
          <a:p>
            <a:pPr lvl="1"/>
            <a:r>
              <a:rPr lang="en-US" dirty="0"/>
              <a:t>Problem file + Domain file</a:t>
            </a:r>
          </a:p>
        </p:txBody>
      </p:sp>
      <p:pic>
        <p:nvPicPr>
          <p:cNvPr id="5" name="Bildobjekt 4">
            <a:extLst>
              <a:ext uri="{FF2B5EF4-FFF2-40B4-BE49-F238E27FC236}">
                <a16:creationId xmlns:a16="http://schemas.microsoft.com/office/drawing/2014/main" id="{4623CE3D-488E-40D6-AE56-E89FF7518E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273" y="4686301"/>
            <a:ext cx="6347289" cy="1470713"/>
          </a:xfrm>
          <a:prstGeom prst="rect">
            <a:avLst/>
          </a:prstGeom>
        </p:spPr>
      </p:pic>
      <p:pic>
        <p:nvPicPr>
          <p:cNvPr id="7" name="Bildobjekt 6">
            <a:extLst>
              <a:ext uri="{FF2B5EF4-FFF2-40B4-BE49-F238E27FC236}">
                <a16:creationId xmlns:a16="http://schemas.microsoft.com/office/drawing/2014/main" id="{4BEC15A4-04DA-4DA7-981C-1C18D90E5A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0713" y="4653358"/>
            <a:ext cx="2691936" cy="1536598"/>
          </a:xfrm>
          <a:prstGeom prst="rect">
            <a:avLst/>
          </a:prstGeom>
        </p:spPr>
      </p:pic>
    </p:spTree>
    <p:extLst>
      <p:ext uri="{BB962C8B-B14F-4D97-AF65-F5344CB8AC3E}">
        <p14:creationId xmlns:p14="http://schemas.microsoft.com/office/powerpoint/2010/main" val="731567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85D73A3-26EA-4D24-94F8-E4BE8DCB3CA1}"/>
              </a:ext>
            </a:extLst>
          </p:cNvPr>
          <p:cNvSpPr>
            <a:spLocks noGrp="1"/>
          </p:cNvSpPr>
          <p:nvPr>
            <p:ph type="title"/>
          </p:nvPr>
        </p:nvSpPr>
        <p:spPr/>
        <p:txBody>
          <a:bodyPr/>
          <a:lstStyle/>
          <a:p>
            <a:r>
              <a:rPr lang="en-US" dirty="0"/>
              <a:t>Software architecture</a:t>
            </a:r>
          </a:p>
        </p:txBody>
      </p:sp>
      <p:sp>
        <p:nvSpPr>
          <p:cNvPr id="3" name="Platshållare för innehåll 2">
            <a:extLst>
              <a:ext uri="{FF2B5EF4-FFF2-40B4-BE49-F238E27FC236}">
                <a16:creationId xmlns:a16="http://schemas.microsoft.com/office/drawing/2014/main" id="{F2B890DD-0C73-4416-AFBE-714976B1CDA8}"/>
              </a:ext>
            </a:extLst>
          </p:cNvPr>
          <p:cNvSpPr>
            <a:spLocks noGrp="1"/>
          </p:cNvSpPr>
          <p:nvPr>
            <p:ph idx="1"/>
          </p:nvPr>
        </p:nvSpPr>
        <p:spPr>
          <a:xfrm>
            <a:off x="1371600" y="1875183"/>
            <a:ext cx="9601200" cy="1795670"/>
          </a:xfrm>
        </p:spPr>
        <p:txBody>
          <a:bodyPr>
            <a:normAutofit/>
          </a:bodyPr>
          <a:lstStyle/>
          <a:p>
            <a:r>
              <a:rPr lang="en-US" sz="2400" dirty="0"/>
              <a:t>C#</a:t>
            </a:r>
          </a:p>
          <a:p>
            <a:r>
              <a:rPr lang="en-US" sz="2400" dirty="0"/>
              <a:t>Val-tool for parsing PDDL code</a:t>
            </a:r>
          </a:p>
          <a:p>
            <a:r>
              <a:rPr lang="en-US" sz="2400" dirty="0"/>
              <a:t>.NET Framework</a:t>
            </a:r>
          </a:p>
        </p:txBody>
      </p:sp>
      <p:pic>
        <p:nvPicPr>
          <p:cNvPr id="6" name="Imagen 5">
            <a:extLst>
              <a:ext uri="{FF2B5EF4-FFF2-40B4-BE49-F238E27FC236}">
                <a16:creationId xmlns:a16="http://schemas.microsoft.com/office/drawing/2014/main" id="{BA46DD21-1D05-49AB-979D-414E112C23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5078" y="3361083"/>
            <a:ext cx="2643395" cy="2643395"/>
          </a:xfrm>
          <a:prstGeom prst="rect">
            <a:avLst/>
          </a:prstGeom>
        </p:spPr>
      </p:pic>
      <p:pic>
        <p:nvPicPr>
          <p:cNvPr id="8" name="Imagen 7">
            <a:extLst>
              <a:ext uri="{FF2B5EF4-FFF2-40B4-BE49-F238E27FC236}">
                <a16:creationId xmlns:a16="http://schemas.microsoft.com/office/drawing/2014/main" id="{61538D41-A784-4A72-87B2-5CDB1CD376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8686" y="3720829"/>
            <a:ext cx="1923901" cy="1923901"/>
          </a:xfrm>
          <a:prstGeom prst="rect">
            <a:avLst/>
          </a:prstGeom>
        </p:spPr>
      </p:pic>
    </p:spTree>
    <p:extLst>
      <p:ext uri="{BB962C8B-B14F-4D97-AF65-F5344CB8AC3E}">
        <p14:creationId xmlns:p14="http://schemas.microsoft.com/office/powerpoint/2010/main" val="2910231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F0C7538-DD46-4135-9F02-34CC257C2403}"/>
              </a:ext>
            </a:extLst>
          </p:cNvPr>
          <p:cNvSpPr>
            <a:spLocks noGrp="1"/>
          </p:cNvSpPr>
          <p:nvPr>
            <p:ph type="title"/>
          </p:nvPr>
        </p:nvSpPr>
        <p:spPr>
          <a:xfrm>
            <a:off x="969818" y="2350583"/>
            <a:ext cx="4171071" cy="697417"/>
          </a:xfrm>
        </p:spPr>
        <p:txBody>
          <a:bodyPr>
            <a:normAutofit/>
          </a:bodyPr>
          <a:lstStyle/>
          <a:p>
            <a:pPr algn="ctr"/>
            <a:r>
              <a:rPr lang="en-US" sz="3200" dirty="0"/>
              <a:t>Use case diagram</a:t>
            </a:r>
          </a:p>
        </p:txBody>
      </p:sp>
      <p:pic>
        <p:nvPicPr>
          <p:cNvPr id="4" name="Imagen 3">
            <a:extLst>
              <a:ext uri="{FF2B5EF4-FFF2-40B4-BE49-F238E27FC236}">
                <a16:creationId xmlns:a16="http://schemas.microsoft.com/office/drawing/2014/main" id="{D948B992-454D-4FD5-9763-C636006D0EF9}"/>
              </a:ext>
            </a:extLst>
          </p:cNvPr>
          <p:cNvPicPr>
            <a:picLocks noChangeAspect="1"/>
          </p:cNvPicPr>
          <p:nvPr/>
        </p:nvPicPr>
        <p:blipFill>
          <a:blip r:embed="rId2"/>
          <a:stretch>
            <a:fillRect/>
          </a:stretch>
        </p:blipFill>
        <p:spPr>
          <a:xfrm>
            <a:off x="5384757" y="74147"/>
            <a:ext cx="5477846" cy="6709706"/>
          </a:xfrm>
          <a:prstGeom prst="rect">
            <a:avLst/>
          </a:prstGeom>
        </p:spPr>
      </p:pic>
      <p:sp>
        <p:nvSpPr>
          <p:cNvPr id="5" name="Rubrik 1">
            <a:extLst>
              <a:ext uri="{FF2B5EF4-FFF2-40B4-BE49-F238E27FC236}">
                <a16:creationId xmlns:a16="http://schemas.microsoft.com/office/drawing/2014/main" id="{E8491F47-5F3D-4093-BD78-E902D8E766D1}"/>
              </a:ext>
            </a:extLst>
          </p:cNvPr>
          <p:cNvSpPr txBox="1">
            <a:spLocks/>
          </p:cNvSpPr>
          <p:nvPr/>
        </p:nvSpPr>
        <p:spPr>
          <a:xfrm>
            <a:off x="1080655" y="423777"/>
            <a:ext cx="5015345" cy="892406"/>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4800" b="1" dirty="0"/>
              <a:t>Basic functionality</a:t>
            </a:r>
          </a:p>
        </p:txBody>
      </p:sp>
    </p:spTree>
    <p:extLst>
      <p:ext uri="{BB962C8B-B14F-4D97-AF65-F5344CB8AC3E}">
        <p14:creationId xmlns:p14="http://schemas.microsoft.com/office/powerpoint/2010/main" val="3645994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D85DB76-6F04-4930-A2FE-E6019C376015}"/>
              </a:ext>
            </a:extLst>
          </p:cNvPr>
          <p:cNvSpPr>
            <a:spLocks noGrp="1"/>
          </p:cNvSpPr>
          <p:nvPr>
            <p:ph type="title"/>
          </p:nvPr>
        </p:nvSpPr>
        <p:spPr/>
        <p:txBody>
          <a:bodyPr/>
          <a:lstStyle/>
          <a:p>
            <a:r>
              <a:rPr lang="en-US" dirty="0"/>
              <a:t>Detailed design description</a:t>
            </a:r>
          </a:p>
        </p:txBody>
      </p:sp>
      <p:sp>
        <p:nvSpPr>
          <p:cNvPr id="3" name="Platshållare för innehåll 2">
            <a:extLst>
              <a:ext uri="{FF2B5EF4-FFF2-40B4-BE49-F238E27FC236}">
                <a16:creationId xmlns:a16="http://schemas.microsoft.com/office/drawing/2014/main" id="{FDE113CE-3EFC-4D48-A09C-D7D6BEC92317}"/>
              </a:ext>
            </a:extLst>
          </p:cNvPr>
          <p:cNvSpPr>
            <a:spLocks noGrp="1"/>
          </p:cNvSpPr>
          <p:nvPr>
            <p:ph idx="1"/>
          </p:nvPr>
        </p:nvSpPr>
        <p:spPr>
          <a:xfrm>
            <a:off x="1371600" y="1981200"/>
            <a:ext cx="7096540" cy="3581400"/>
          </a:xfrm>
        </p:spPr>
        <p:txBody>
          <a:bodyPr>
            <a:normAutofit/>
          </a:bodyPr>
          <a:lstStyle/>
          <a:p>
            <a:r>
              <a:rPr lang="es-ES" sz="2800" dirty="0" err="1"/>
              <a:t>Component</a:t>
            </a:r>
            <a:r>
              <a:rPr lang="es-ES" sz="2800" dirty="0"/>
              <a:t> Interface </a:t>
            </a:r>
            <a:r>
              <a:rPr lang="es-ES" sz="2800" dirty="0" err="1"/>
              <a:t>Description</a:t>
            </a:r>
            <a:endParaRPr lang="es-ES" sz="2800" dirty="0"/>
          </a:p>
          <a:p>
            <a:pPr lvl="1"/>
            <a:r>
              <a:rPr lang="es-ES" sz="2800" dirty="0" err="1"/>
              <a:t>Implemented</a:t>
            </a:r>
            <a:r>
              <a:rPr lang="es-ES" sz="2800" dirty="0"/>
              <a:t> </a:t>
            </a:r>
            <a:r>
              <a:rPr lang="es-ES" sz="2800" dirty="0" err="1"/>
              <a:t>using</a:t>
            </a:r>
            <a:r>
              <a:rPr lang="es-ES" sz="2800" dirty="0"/>
              <a:t> WinForms</a:t>
            </a:r>
          </a:p>
          <a:p>
            <a:r>
              <a:rPr lang="es-ES" sz="2800" dirty="0" err="1"/>
              <a:t>Component</a:t>
            </a:r>
            <a:r>
              <a:rPr lang="es-ES" sz="2800" dirty="0"/>
              <a:t> </a:t>
            </a:r>
            <a:r>
              <a:rPr lang="es-ES" sz="2800" dirty="0" err="1"/>
              <a:t>Design</a:t>
            </a:r>
            <a:endParaRPr lang="es-ES" sz="2800" dirty="0"/>
          </a:p>
          <a:p>
            <a:pPr lvl="1"/>
            <a:r>
              <a:rPr lang="en-US" sz="2800" dirty="0"/>
              <a:t>Event-driven by user actions</a:t>
            </a:r>
          </a:p>
          <a:p>
            <a:pPr lvl="1"/>
            <a:r>
              <a:rPr lang="en-US" sz="2800" dirty="0"/>
              <a:t>Backend consists of 6 classes</a:t>
            </a:r>
          </a:p>
        </p:txBody>
      </p:sp>
    </p:spTree>
    <p:extLst>
      <p:ext uri="{BB962C8B-B14F-4D97-AF65-F5344CB8AC3E}">
        <p14:creationId xmlns:p14="http://schemas.microsoft.com/office/powerpoint/2010/main" val="2741104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F0C7538-DD46-4135-9F02-34CC257C2403}"/>
              </a:ext>
            </a:extLst>
          </p:cNvPr>
          <p:cNvSpPr>
            <a:spLocks noGrp="1"/>
          </p:cNvSpPr>
          <p:nvPr>
            <p:ph type="title"/>
          </p:nvPr>
        </p:nvSpPr>
        <p:spPr>
          <a:xfrm>
            <a:off x="1295400" y="288234"/>
            <a:ext cx="9601200" cy="692427"/>
          </a:xfrm>
        </p:spPr>
        <p:txBody>
          <a:bodyPr/>
          <a:lstStyle/>
          <a:p>
            <a:r>
              <a:rPr lang="en-US" b="1" dirty="0"/>
              <a:t>Class diagram</a:t>
            </a:r>
          </a:p>
        </p:txBody>
      </p:sp>
      <p:pic>
        <p:nvPicPr>
          <p:cNvPr id="3" name="Imagen 2">
            <a:extLst>
              <a:ext uri="{FF2B5EF4-FFF2-40B4-BE49-F238E27FC236}">
                <a16:creationId xmlns:a16="http://schemas.microsoft.com/office/drawing/2014/main" id="{31EEC002-6390-4717-8639-51D0AFF3A6B9}"/>
              </a:ext>
            </a:extLst>
          </p:cNvPr>
          <p:cNvPicPr>
            <a:picLocks noChangeAspect="1"/>
          </p:cNvPicPr>
          <p:nvPr/>
        </p:nvPicPr>
        <p:blipFill>
          <a:blip r:embed="rId2"/>
          <a:stretch>
            <a:fillRect/>
          </a:stretch>
        </p:blipFill>
        <p:spPr>
          <a:xfrm>
            <a:off x="1879532" y="1176104"/>
            <a:ext cx="9601200" cy="5681896"/>
          </a:xfrm>
          <a:prstGeom prst="rect">
            <a:avLst/>
          </a:prstGeom>
        </p:spPr>
      </p:pic>
    </p:spTree>
    <p:extLst>
      <p:ext uri="{BB962C8B-B14F-4D97-AF65-F5344CB8AC3E}">
        <p14:creationId xmlns:p14="http://schemas.microsoft.com/office/powerpoint/2010/main" val="1863658823"/>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Beskär">
  <a:themeElements>
    <a:clrScheme name="Anpassat 1">
      <a:dk1>
        <a:sysClr val="windowText" lastClr="000000"/>
      </a:dk1>
      <a:lt1>
        <a:srgbClr val="FFFFFF"/>
      </a:lt1>
      <a:dk2>
        <a:srgbClr val="000000"/>
      </a:dk2>
      <a:lt2>
        <a:srgbClr val="FFFFFF"/>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Beskär">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eskär">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
  <TotalTime>1327</TotalTime>
  <Words>228</Words>
  <Application>Microsoft Office PowerPoint</Application>
  <PresentationFormat>Panorámica</PresentationFormat>
  <Paragraphs>47</Paragraphs>
  <Slides>19</Slides>
  <Notes>0</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19</vt:i4>
      </vt:variant>
    </vt:vector>
  </HeadingPairs>
  <TitlesOfParts>
    <vt:vector size="25" baseType="lpstr">
      <vt:lpstr>Calibri</vt:lpstr>
      <vt:lpstr>Calibri Light</vt:lpstr>
      <vt:lpstr>Franklin Gothic Book</vt:lpstr>
      <vt:lpstr>Wingdings 2</vt:lpstr>
      <vt:lpstr>HDOfficeLightV0</vt:lpstr>
      <vt:lpstr>Beskär</vt:lpstr>
      <vt:lpstr>Design presentation</vt:lpstr>
      <vt:lpstr>Our client</vt:lpstr>
      <vt:lpstr>Participation in project SCOTT</vt:lpstr>
      <vt:lpstr>Our tool to develop: A visual simulator for high-quality planning domain models </vt:lpstr>
      <vt:lpstr>Brief recap of PDDL (Planning Domain Definition Language)</vt:lpstr>
      <vt:lpstr>Software architecture</vt:lpstr>
      <vt:lpstr>Use case diagram</vt:lpstr>
      <vt:lpstr>Detailed design description</vt:lpstr>
      <vt:lpstr>Class diagram</vt:lpstr>
      <vt:lpstr>Structure of GUI </vt:lpstr>
      <vt:lpstr>Presentación de PowerPoint</vt:lpstr>
      <vt:lpstr>Presentación de PowerPoint</vt:lpstr>
      <vt:lpstr>Presentación de PowerPoint</vt:lpstr>
      <vt:lpstr>Presentación de PowerPoint</vt:lpstr>
      <vt:lpstr>Presentación de PowerPoint</vt:lpstr>
      <vt:lpstr>Presentación de PowerPoint</vt:lpstr>
      <vt:lpstr>Implementation so far</vt:lpstr>
      <vt:lpstr>To be implemented</vt:lpstr>
      <vt:lpstr>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presentation</dc:title>
  <dc:creator>Erik Svedberg Pettersson</dc:creator>
  <cp:lastModifiedBy>marta garcia</cp:lastModifiedBy>
  <cp:revision>25</cp:revision>
  <dcterms:created xsi:type="dcterms:W3CDTF">2018-12-09T21:35:50Z</dcterms:created>
  <dcterms:modified xsi:type="dcterms:W3CDTF">2018-12-12T00:36:16Z</dcterms:modified>
</cp:coreProperties>
</file>