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2" r:id="rId2"/>
    <p:sldId id="509" r:id="rId3"/>
    <p:sldId id="513" r:id="rId4"/>
    <p:sldId id="514" r:id="rId5"/>
    <p:sldId id="512" r:id="rId6"/>
    <p:sldId id="511" r:id="rId7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2A9A618-2273-441D-9520-439F4AD3339A}">
          <p14:sldIdLst>
            <p14:sldId id="332"/>
            <p14:sldId id="509"/>
            <p14:sldId id="513"/>
            <p14:sldId id="514"/>
            <p14:sldId id="512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B20B0-C112-48CE-A418-6CD6CD4CF9B1}" v="9" dt="2018-12-03T08:15:25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773" autoAdjust="0"/>
  </p:normalViewPr>
  <p:slideViewPr>
    <p:cSldViewPr>
      <p:cViewPr varScale="1">
        <p:scale>
          <a:sx n="56" d="100"/>
          <a:sy n="56" d="100"/>
        </p:scale>
        <p:origin x="1541" y="43"/>
      </p:cViewPr>
      <p:guideLst>
        <p:guide orient="horz" pos="528"/>
        <p:guide pos="1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Svedberg Pettersson" userId="31072ad5-19a4-4d0b-a74a-0948e9a24c68" providerId="ADAL" clId="{E75B20B0-C112-48CE-A418-6CD6CD4CF9B1}"/>
    <pc:docChg chg="undo custSel addSld modSld">
      <pc:chgData name="Erik Svedberg Pettersson" userId="31072ad5-19a4-4d0b-a74a-0948e9a24c68" providerId="ADAL" clId="{E75B20B0-C112-48CE-A418-6CD6CD4CF9B1}" dt="2018-12-03T08:19:06.718" v="1147" actId="5793"/>
      <pc:docMkLst>
        <pc:docMk/>
      </pc:docMkLst>
      <pc:sldChg chg="modSp">
        <pc:chgData name="Erik Svedberg Pettersson" userId="31072ad5-19a4-4d0b-a74a-0948e9a24c68" providerId="ADAL" clId="{E75B20B0-C112-48CE-A418-6CD6CD4CF9B1}" dt="2018-12-03T07:55:57.020" v="1088" actId="2711"/>
        <pc:sldMkLst>
          <pc:docMk/>
          <pc:sldMk cId="0" sldId="332"/>
        </pc:sldMkLst>
        <pc:spChg chg="mod">
          <ac:chgData name="Erik Svedberg Pettersson" userId="31072ad5-19a4-4d0b-a74a-0948e9a24c68" providerId="ADAL" clId="{E75B20B0-C112-48CE-A418-6CD6CD4CF9B1}" dt="2018-12-03T07:55:57.020" v="1088" actId="2711"/>
          <ac:spMkLst>
            <pc:docMk/>
            <pc:sldMk cId="0" sldId="332"/>
            <ac:spMk id="117763" creationId="{00000000-0000-0000-0000-000000000000}"/>
          </ac:spMkLst>
        </pc:spChg>
      </pc:sldChg>
      <pc:sldChg chg="addSp modSp">
        <pc:chgData name="Erik Svedberg Pettersson" userId="31072ad5-19a4-4d0b-a74a-0948e9a24c68" providerId="ADAL" clId="{E75B20B0-C112-48CE-A418-6CD6CD4CF9B1}" dt="2018-12-03T07:56:21.240" v="1090" actId="1076"/>
        <pc:sldMkLst>
          <pc:docMk/>
          <pc:sldMk cId="4274639454" sldId="509"/>
        </pc:sldMkLst>
        <pc:spChg chg="mod">
          <ac:chgData name="Erik Svedberg Pettersson" userId="31072ad5-19a4-4d0b-a74a-0948e9a24c68" providerId="ADAL" clId="{E75B20B0-C112-48CE-A418-6CD6CD4CF9B1}" dt="2018-12-03T07:56:16.956" v="1089" actId="1076"/>
          <ac:spMkLst>
            <pc:docMk/>
            <pc:sldMk cId="4274639454" sldId="509"/>
            <ac:spMk id="2" creationId="{9C703BF0-10E3-4C80-9174-56E627804D0F}"/>
          </ac:spMkLst>
        </pc:spChg>
        <pc:spChg chg="mod">
          <ac:chgData name="Erik Svedberg Pettersson" userId="31072ad5-19a4-4d0b-a74a-0948e9a24c68" providerId="ADAL" clId="{E75B20B0-C112-48CE-A418-6CD6CD4CF9B1}" dt="2018-12-02T17:33:23.167" v="137" actId="120"/>
          <ac:spMkLst>
            <pc:docMk/>
            <pc:sldMk cId="4274639454" sldId="509"/>
            <ac:spMk id="6" creationId="{1A197D63-4877-4F75-B343-D2E4FFC7142C}"/>
          </ac:spMkLst>
        </pc:spChg>
        <pc:picChg chg="add mod">
          <ac:chgData name="Erik Svedberg Pettersson" userId="31072ad5-19a4-4d0b-a74a-0948e9a24c68" providerId="ADAL" clId="{E75B20B0-C112-48CE-A418-6CD6CD4CF9B1}" dt="2018-12-03T07:56:21.240" v="1090" actId="1076"/>
          <ac:picMkLst>
            <pc:docMk/>
            <pc:sldMk cId="4274639454" sldId="509"/>
            <ac:picMk id="4" creationId="{B6879B50-256F-4759-8FCF-B0B2A6C2D891}"/>
          </ac:picMkLst>
        </pc:picChg>
      </pc:sldChg>
      <pc:sldChg chg="modSp">
        <pc:chgData name="Erik Svedberg Pettersson" userId="31072ad5-19a4-4d0b-a74a-0948e9a24c68" providerId="ADAL" clId="{E75B20B0-C112-48CE-A418-6CD6CD4CF9B1}" dt="2018-12-03T08:19:06.718" v="1147" actId="5793"/>
        <pc:sldMkLst>
          <pc:docMk/>
          <pc:sldMk cId="4244030477" sldId="511"/>
        </pc:sldMkLst>
        <pc:spChg chg="mod">
          <ac:chgData name="Erik Svedberg Pettersson" userId="31072ad5-19a4-4d0b-a74a-0948e9a24c68" providerId="ADAL" clId="{E75B20B0-C112-48CE-A418-6CD6CD4CF9B1}" dt="2018-12-03T08:19:06.718" v="1147" actId="5793"/>
          <ac:spMkLst>
            <pc:docMk/>
            <pc:sldMk cId="4244030477" sldId="511"/>
            <ac:spMk id="2" creationId="{9C703BF0-10E3-4C80-9174-56E627804D0F}"/>
          </ac:spMkLst>
        </pc:spChg>
      </pc:sldChg>
      <pc:sldChg chg="modSp">
        <pc:chgData name="Erik Svedberg Pettersson" userId="31072ad5-19a4-4d0b-a74a-0948e9a24c68" providerId="ADAL" clId="{E75B20B0-C112-48CE-A418-6CD6CD4CF9B1}" dt="2018-12-02T17:39:46.034" v="492" actId="20577"/>
        <pc:sldMkLst>
          <pc:docMk/>
          <pc:sldMk cId="3874199787" sldId="512"/>
        </pc:sldMkLst>
        <pc:spChg chg="mod">
          <ac:chgData name="Erik Svedberg Pettersson" userId="31072ad5-19a4-4d0b-a74a-0948e9a24c68" providerId="ADAL" clId="{E75B20B0-C112-48CE-A418-6CD6CD4CF9B1}" dt="2018-12-02T17:39:46.034" v="492" actId="20577"/>
          <ac:spMkLst>
            <pc:docMk/>
            <pc:sldMk cId="3874199787" sldId="512"/>
            <ac:spMk id="2" creationId="{9C703BF0-10E3-4C80-9174-56E627804D0F}"/>
          </ac:spMkLst>
        </pc:spChg>
      </pc:sldChg>
      <pc:sldChg chg="addSp delSp modSp add">
        <pc:chgData name="Erik Svedberg Pettersson" userId="31072ad5-19a4-4d0b-a74a-0948e9a24c68" providerId="ADAL" clId="{E75B20B0-C112-48CE-A418-6CD6CD4CF9B1}" dt="2018-12-03T08:16:24.726" v="1118" actId="1076"/>
        <pc:sldMkLst>
          <pc:docMk/>
          <pc:sldMk cId="4266119625" sldId="513"/>
        </pc:sldMkLst>
        <pc:spChg chg="mod">
          <ac:chgData name="Erik Svedberg Pettersson" userId="31072ad5-19a4-4d0b-a74a-0948e9a24c68" providerId="ADAL" clId="{E75B20B0-C112-48CE-A418-6CD6CD4CF9B1}" dt="2018-12-03T08:03:46.492" v="1104" actId="115"/>
          <ac:spMkLst>
            <pc:docMk/>
            <pc:sldMk cId="4266119625" sldId="513"/>
            <ac:spMk id="2" creationId="{9C703BF0-10E3-4C80-9174-56E627804D0F}"/>
          </ac:spMkLst>
        </pc:spChg>
        <pc:picChg chg="del">
          <ac:chgData name="Erik Svedberg Pettersson" userId="31072ad5-19a4-4d0b-a74a-0948e9a24c68" providerId="ADAL" clId="{E75B20B0-C112-48CE-A418-6CD6CD4CF9B1}" dt="2018-12-02T17:34:39.155" v="249" actId="478"/>
          <ac:picMkLst>
            <pc:docMk/>
            <pc:sldMk cId="4266119625" sldId="513"/>
            <ac:picMk id="4" creationId="{B6879B50-256F-4759-8FCF-B0B2A6C2D891}"/>
          </ac:picMkLst>
        </pc:picChg>
        <pc:picChg chg="add mod">
          <ac:chgData name="Erik Svedberg Pettersson" userId="31072ad5-19a4-4d0b-a74a-0948e9a24c68" providerId="ADAL" clId="{E75B20B0-C112-48CE-A418-6CD6CD4CF9B1}" dt="2018-12-03T08:15:56.319" v="1115" actId="1076"/>
          <ac:picMkLst>
            <pc:docMk/>
            <pc:sldMk cId="4266119625" sldId="513"/>
            <ac:picMk id="5" creationId="{B966DAE7-5CB3-4F87-83B5-89AE76D391E9}"/>
          </ac:picMkLst>
        </pc:picChg>
        <pc:picChg chg="add mod">
          <ac:chgData name="Erik Svedberg Pettersson" userId="31072ad5-19a4-4d0b-a74a-0948e9a24c68" providerId="ADAL" clId="{E75B20B0-C112-48CE-A418-6CD6CD4CF9B1}" dt="2018-12-03T08:16:24.726" v="1118" actId="1076"/>
          <ac:picMkLst>
            <pc:docMk/>
            <pc:sldMk cId="4266119625" sldId="513"/>
            <ac:picMk id="8" creationId="{88B6CF00-360A-4DE7-AFB9-6C48C5CF8BAE}"/>
          </ac:picMkLst>
        </pc:picChg>
      </pc:sldChg>
      <pc:sldChg chg="modSp add">
        <pc:chgData name="Erik Svedberg Pettersson" userId="31072ad5-19a4-4d0b-a74a-0948e9a24c68" providerId="ADAL" clId="{E75B20B0-C112-48CE-A418-6CD6CD4CF9B1}" dt="2018-12-03T08:18:26.992" v="1123" actId="1076"/>
        <pc:sldMkLst>
          <pc:docMk/>
          <pc:sldMk cId="1085539225" sldId="514"/>
        </pc:sldMkLst>
        <pc:spChg chg="mod">
          <ac:chgData name="Erik Svedberg Pettersson" userId="31072ad5-19a4-4d0b-a74a-0948e9a24c68" providerId="ADAL" clId="{E75B20B0-C112-48CE-A418-6CD6CD4CF9B1}" dt="2018-12-03T08:18:26.992" v="1123" actId="1076"/>
          <ac:spMkLst>
            <pc:docMk/>
            <pc:sldMk cId="1085539225" sldId="514"/>
            <ac:spMk id="2" creationId="{9C703BF0-10E3-4C80-9174-56E627804D0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03ACA-C4B8-2743-8940-61878C36F806}" type="datetime1">
              <a:rPr lang="sv-SE"/>
              <a:pPr/>
              <a:t>2018-12-02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09BF-7B3C-DA43-86CB-0556A5A7DC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A83E4-4820-6743-950E-88A54B033D3A}" type="datetime1">
              <a:rPr lang="sv-SE"/>
              <a:pPr/>
              <a:t>2018-12-02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E8C81-498F-E041-97EC-5CADCA2B590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8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6977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781918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3771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313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720724" y="6316960"/>
            <a:ext cx="4394378" cy="68586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 i="1">
                <a:latin typeface="Arial" charset="0"/>
                <a:ea typeface="ヒラギノ角ゴ ProN W3" charset="0"/>
              </a:rPr>
              <a:t>Group #2</a:t>
            </a:r>
            <a:endParaRPr lang="en-US" sz="2800" b="1" i="1" dirty="0">
              <a:latin typeface="Arial" charset="0"/>
              <a:ea typeface="ヒラギノ角ゴ ProN W3" charset="0"/>
            </a:endParaRPr>
          </a:p>
          <a:p>
            <a:endParaRPr lang="en-US" sz="2000" i="1" dirty="0">
              <a:latin typeface="Arial" charset="0"/>
              <a:ea typeface="ヒラギノ角ゴ ProN W3" charset="0"/>
            </a:endParaRPr>
          </a:p>
          <a:p>
            <a:endParaRPr lang="en-US" sz="2000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720724" y="5164832"/>
            <a:ext cx="9152582" cy="165690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simulator for high quality planning domain models</a:t>
            </a:r>
            <a:br>
              <a:rPr lang="en-US" sz="6600" dirty="0">
                <a:latin typeface="Arial" charset="0"/>
                <a:ea typeface="ヒラギノ角ゴ ProN W3" charset="0"/>
              </a:rPr>
            </a:br>
            <a:endParaRPr lang="en-US" sz="2800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720724" y="1132384"/>
            <a:ext cx="102461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3600" b="0" kern="0" dirty="0"/>
              <a:t>Software Engineering 2: Project Teamwork</a:t>
            </a:r>
            <a:br>
              <a:rPr lang="en-US" sz="4400" b="0" kern="0" dirty="0"/>
            </a:br>
            <a:r>
              <a:rPr lang="en-US" sz="2000" b="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000" b="0" kern="0" dirty="0">
                <a:latin typeface="Arial" charset="0"/>
                <a:ea typeface="ヒラギノ角ゴ ProN W3" charset="0"/>
              </a:rPr>
              <a:t> University</a:t>
            </a:r>
            <a:endParaRPr lang="en-US" sz="3200" b="0" kern="0" dirty="0">
              <a:latin typeface="Arial" charset="0"/>
              <a:ea typeface="ヒラギノ角ゴ ProN W3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0DF35F-6A67-4266-9A37-F5CFF1044503}"/>
              </a:ext>
            </a:extLst>
          </p:cNvPr>
          <p:cNvSpPr txBox="1">
            <a:spLocks/>
          </p:cNvSpPr>
          <p:nvPr/>
        </p:nvSpPr>
        <p:spPr bwMode="auto">
          <a:xfrm>
            <a:off x="636130" y="7812018"/>
            <a:ext cx="6696744" cy="6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b="1" kern="0">
                <a:latin typeface="Arial" charset="0"/>
                <a:ea typeface="ヒラギノ角ゴ ProN W3" charset="0"/>
              </a:rPr>
              <a:t>Client : </a:t>
            </a:r>
            <a:r>
              <a:rPr lang="en-US" sz="2800" kern="0">
                <a:latin typeface="Arial" charset="0"/>
                <a:ea typeface="ヒラギノ角ゴ ProN W3" charset="0"/>
              </a:rPr>
              <a:t>Ericsson</a:t>
            </a:r>
          </a:p>
          <a:p>
            <a:r>
              <a:rPr lang="en-US" sz="2800" b="1" kern="0">
                <a:latin typeface="Arial" charset="0"/>
                <a:ea typeface="ヒラギノ角ゴ ProN W3" charset="0"/>
              </a:rPr>
              <a:t>Contact : </a:t>
            </a:r>
            <a:r>
              <a:rPr lang="en-US" sz="2800" kern="0">
                <a:latin typeface="Arial" charset="0"/>
                <a:ea typeface="ヒラギノ角ゴ ProN W3" charset="0"/>
              </a:rPr>
              <a:t>Swarup Kumar Mohalik</a:t>
            </a:r>
          </a:p>
          <a:p>
            <a:endParaRPr lang="en-US" sz="2000" i="1" kern="0">
              <a:latin typeface="Arial" charset="0"/>
              <a:ea typeface="ヒラギノ角ゴ ProN W3" charset="0"/>
            </a:endParaRPr>
          </a:p>
          <a:p>
            <a:endParaRPr lang="en-US" sz="2000" kern="0" dirty="0">
              <a:latin typeface="Arial" charset="0"/>
              <a:ea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93816" y="1564432"/>
            <a:ext cx="1130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mockup version of the tool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6879B50-256F-4759-8FCF-B0B2A6C2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076600"/>
            <a:ext cx="10515600" cy="63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394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848584" y="1564432"/>
            <a:ext cx="1130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to parse PDDL using the VAL tool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966DAE7-5CB3-4F87-83B5-89AE76D3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3375638"/>
            <a:ext cx="6445904" cy="5234269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88B6CF00-360A-4DE7-AFB9-6C48C5CF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32" y="4133580"/>
            <a:ext cx="5976664" cy="44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96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28849" y="3214806"/>
            <a:ext cx="120625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the project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PDDL code with Finite-state machine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392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966896" cy="1325563"/>
          </a:xfrm>
        </p:spPr>
        <p:txBody>
          <a:bodyPr/>
          <a:lstStyle/>
          <a:p>
            <a:r>
              <a:rPr lang="en-US" sz="5400" dirty="0"/>
              <a:t>Encountered problems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597744" y="2428528"/>
            <a:ext cx="11307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documentation for the VAL tool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continue implementation we need to be able to parse PDDL using the VAL tool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997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are we doing this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57784" y="2572544"/>
            <a:ext cx="117373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PDDL domain files to our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functionality of our tool</a:t>
            </a: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47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7925</TotalTime>
  <Pages>0</Pages>
  <Words>109</Words>
  <Characters>0</Characters>
  <Application>Microsoft Office PowerPoint</Application>
  <PresentationFormat>Anpassad</PresentationFormat>
  <Lines>0</Lines>
  <Paragraphs>27</Paragraphs>
  <Slides>6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Visual simulator for high quality planning domain models </vt:lpstr>
      <vt:lpstr>What we did last week</vt:lpstr>
      <vt:lpstr>What we did last week</vt:lpstr>
      <vt:lpstr>What we did last week</vt:lpstr>
      <vt:lpstr>Encountered problems</vt:lpstr>
      <vt:lpstr>What are we doing this week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dpn03</dc:creator>
  <cp:lastModifiedBy>Erik Svedberg Pettersson</cp:lastModifiedBy>
  <cp:revision>277</cp:revision>
  <cp:lastPrinted>2011-08-23T07:59:24Z</cp:lastPrinted>
  <dcterms:created xsi:type="dcterms:W3CDTF">2011-08-23T07:56:53Z</dcterms:created>
  <dcterms:modified xsi:type="dcterms:W3CDTF">2018-12-03T08:19:07Z</dcterms:modified>
</cp:coreProperties>
</file>