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A031FD-F3CF-4B3B-A1AE-EE63F9747A8B}" v="15" dt="2024-12-10T00:41:24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85245" autoAdjust="0"/>
  </p:normalViewPr>
  <p:slideViewPr>
    <p:cSldViewPr snapToGrid="0">
      <p:cViewPr varScale="1">
        <p:scale>
          <a:sx n="135" d="100"/>
          <a:sy n="135" d="100"/>
        </p:scale>
        <p:origin x="13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69CCB-6EBB-4851-82CE-D8066984393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D9F53-C097-48EB-9374-4A026DA62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4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I completed this task was I first I went into </a:t>
            </a:r>
            <a:r>
              <a:rPr lang="en-US" dirty="0" err="1"/>
              <a:t>Burpsuite</a:t>
            </a:r>
            <a:r>
              <a:rPr lang="en-US" dirty="0"/>
              <a:t>, Clicked on the photo wall. </a:t>
            </a:r>
          </a:p>
          <a:p>
            <a:r>
              <a:rPr lang="en-US" dirty="0"/>
              <a:t>Afterwords it displayed a web page inside called </a:t>
            </a:r>
            <a:r>
              <a:rPr lang="en-US" dirty="0" err="1"/>
              <a:t>logn</a:t>
            </a:r>
            <a:r>
              <a:rPr lang="en-US" dirty="0"/>
              <a:t> in my HTTP proxy using </a:t>
            </a:r>
            <a:r>
              <a:rPr lang="en-US" dirty="0" err="1"/>
              <a:t>Burpsuite</a:t>
            </a:r>
            <a:r>
              <a:rPr lang="en-US" dirty="0"/>
              <a:t>.</a:t>
            </a:r>
          </a:p>
          <a:p>
            <a:r>
              <a:rPr lang="en-US" dirty="0"/>
              <a:t>I typed admin for the username and 12345 for the password inside the login page on </a:t>
            </a:r>
            <a:r>
              <a:rPr lang="en-US" dirty="0" err="1"/>
              <a:t>Juiceshop</a:t>
            </a:r>
            <a:r>
              <a:rPr lang="en-US" dirty="0"/>
              <a:t>.</a:t>
            </a:r>
          </a:p>
          <a:p>
            <a:r>
              <a:rPr lang="en-US" dirty="0"/>
              <a:t>Then in </a:t>
            </a:r>
            <a:r>
              <a:rPr lang="en-US" dirty="0" err="1"/>
              <a:t>Burpsuite</a:t>
            </a:r>
            <a:r>
              <a:rPr lang="en-US" dirty="0"/>
              <a:t> it provided an error. </a:t>
            </a:r>
          </a:p>
          <a:p>
            <a:r>
              <a:rPr lang="en-US" dirty="0"/>
              <a:t>I decided to input a random character string of a SQL Injection Payload.  </a:t>
            </a:r>
          </a:p>
          <a:p>
            <a:r>
              <a:rPr lang="en-US" dirty="0"/>
              <a:t>I was able to read the error, then adjusting after a few times, I was able to be authenticated.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D9F53-C097-48EB-9374-4A026DA624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94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I completed this challenge was I went into the photo column and started poking around random URL links. </a:t>
            </a:r>
          </a:p>
          <a:p>
            <a:r>
              <a:rPr lang="en-US" dirty="0"/>
              <a:t>I came across this memories file and found random username’s and passwords.</a:t>
            </a:r>
          </a:p>
          <a:p>
            <a:r>
              <a:rPr lang="en-US" dirty="0"/>
              <a:t>I then ran a MD5 checker and found that the username. </a:t>
            </a:r>
          </a:p>
          <a:p>
            <a:r>
              <a:rPr lang="en-US" dirty="0"/>
              <a:t>After I was able to successfully login.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D9F53-C097-48EB-9374-4A026DA624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74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I completed this challenge was I went to fill out a complaint and tried testing a random PDF.</a:t>
            </a:r>
          </a:p>
          <a:p>
            <a:r>
              <a:rPr lang="en-US" dirty="0"/>
              <a:t>It said the max was allowed of 100kb.</a:t>
            </a:r>
          </a:p>
          <a:p>
            <a:r>
              <a:rPr lang="en-US" dirty="0"/>
              <a:t>Then I went into </a:t>
            </a:r>
            <a:r>
              <a:rPr lang="en-US" dirty="0" err="1"/>
              <a:t>Burpsuite</a:t>
            </a:r>
            <a:r>
              <a:rPr lang="en-US" dirty="0"/>
              <a:t> and tired to edit the request in Repeater by spamming random letters and characters. </a:t>
            </a:r>
          </a:p>
          <a:p>
            <a:r>
              <a:rPr lang="en-US" dirty="0"/>
              <a:t>After modifying the command in </a:t>
            </a:r>
            <a:r>
              <a:rPr lang="en-US" dirty="0" err="1"/>
              <a:t>Burpsuite</a:t>
            </a:r>
            <a:endParaRPr lang="en-US" dirty="0"/>
          </a:p>
          <a:p>
            <a:r>
              <a:rPr lang="en-US" dirty="0"/>
              <a:t> I click send and it ended up working.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D9F53-C097-48EB-9374-4A026DA624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5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I completed this challenge was I filled out the customer feedback. I then went to the CAPTCHA in </a:t>
            </a:r>
            <a:r>
              <a:rPr lang="en-US" dirty="0" err="1"/>
              <a:t>burpsuite</a:t>
            </a:r>
            <a:r>
              <a:rPr lang="en-US" dirty="0"/>
              <a:t>. I then </a:t>
            </a:r>
            <a:r>
              <a:rPr lang="en-US" dirty="0" err="1"/>
              <a:t>dedided</a:t>
            </a:r>
            <a:r>
              <a:rPr lang="en-US" dirty="0"/>
              <a:t> to run an intruder payload of null strings. After spamming it around 20 times, I was successful on bypassing the captcha.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D9F53-C097-48EB-9374-4A026DA624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2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80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0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7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5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34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8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57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3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1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2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89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paint pigments">
            <a:extLst>
              <a:ext uri="{FF2B5EF4-FFF2-40B4-BE49-F238E27FC236}">
                <a16:creationId xmlns:a16="http://schemas.microsoft.com/office/drawing/2014/main" id="{5E054C3B-90C6-297B-9A1A-37B00FD7FC1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0020"/>
          <a:stretch/>
        </p:blipFill>
        <p:spPr>
          <a:xfrm>
            <a:off x="0" y="1571"/>
            <a:ext cx="12191980" cy="685642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F0586C3-A19F-D214-ABDE-30AD5B666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7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25AFB-ADAB-0C30-BD88-0829CADE5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161" y="1602559"/>
            <a:ext cx="3535679" cy="2035147"/>
          </a:xfrm>
        </p:spPr>
        <p:txBody>
          <a:bodyPr anchor="b">
            <a:noAutofit/>
          </a:bodyPr>
          <a:lstStyle/>
          <a:p>
            <a:pPr algn="ctr"/>
            <a:r>
              <a:rPr lang="en-US" sz="2200" dirty="0"/>
              <a:t>Web Application Penetration Testing with OWASP Juice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FED55-7B4B-D260-F95B-D300A1672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4011790"/>
            <a:ext cx="3048000" cy="877585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/>
              <a:t>Eric Noga</a:t>
            </a:r>
          </a:p>
          <a:p>
            <a:pPr algn="ctr"/>
            <a:r>
              <a:rPr lang="en-US" dirty="0"/>
              <a:t>12.8.2024</a:t>
            </a:r>
          </a:p>
          <a:p>
            <a:pPr algn="ctr"/>
            <a:r>
              <a:rPr lang="en-US" dirty="0"/>
              <a:t>CYB505 Introduction to Cybersecurity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5468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863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0211-CAD7-D972-35BE-E807F9F06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0" y="2554664"/>
            <a:ext cx="9715500" cy="9906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Q/A</a:t>
            </a:r>
          </a:p>
        </p:txBody>
      </p:sp>
    </p:spTree>
    <p:extLst>
      <p:ext uri="{BB962C8B-B14F-4D97-AF65-F5344CB8AC3E}">
        <p14:creationId xmlns:p14="http://schemas.microsoft.com/office/powerpoint/2010/main" val="100631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480FA-551A-F180-1A4C-3E9394DC8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23900"/>
            <a:ext cx="4417522" cy="11811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This Project?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110B16-D119-33F2-5055-7DB1F024551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952500" y="2285997"/>
            <a:ext cx="4191000" cy="38909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lnSpcReduction="10000"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 As an aspiring penetration tester, I wanted to challenge myself with this hands-on project to help simulate a real-world scenario.</a:t>
            </a:r>
          </a:p>
          <a:p>
            <a:pPr marL="0"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 I used the OWASP Juice Shop, a vulnerable web application which was to identify and exploit vulnerabilities in a safe and legal environment.</a:t>
            </a:r>
          </a:p>
          <a:p>
            <a:pPr marL="0"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 This project helped me refine my skills and understand how to secure applications. </a:t>
            </a:r>
          </a:p>
        </p:txBody>
      </p:sp>
      <p:pic>
        <p:nvPicPr>
          <p:cNvPr id="7" name="Content Placeholder 6" descr="A screenshot of a computer">
            <a:extLst>
              <a:ext uri="{FF2B5EF4-FFF2-40B4-BE49-F238E27FC236}">
                <a16:creationId xmlns:a16="http://schemas.microsoft.com/office/drawing/2014/main" id="{2126D013-8160-595F-E896-EF2423B073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521" y="2322497"/>
            <a:ext cx="4708521" cy="312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8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F9995FB-469D-2E41-1BFB-41F15A2FF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85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66745-1268-1EBB-B8AC-F94561BF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345" y="2044297"/>
            <a:ext cx="3515311" cy="275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cap="all" spc="600" baseline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Project Objectives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30983D8-1A16-D354-5A5E-B3EC0FEAECF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6456695" y="762000"/>
            <a:ext cx="4434565" cy="3810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Gain practical experience in web application penetration testing.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Complete at least two </a:t>
            </a:r>
            <a:r>
              <a:rPr lang="en-US" altLang="en-US" dirty="0"/>
              <a:t>2-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star challenges and two 3-star challenges.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endParaRPr lang="en-US" altLang="en-US" dirty="0"/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Document findings and recommend mitigations. 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F42B20EB-8009-3C9C-3BEB-78AEE1EFD4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695" y="4572000"/>
            <a:ext cx="4815594" cy="205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9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Rectangle 4111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13" name="Rectangle 4112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C8684-3E6B-AC3A-559D-69353575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0038" y="878017"/>
            <a:ext cx="4731923" cy="990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600" b="1" kern="1200" cap="all" spc="6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Tools and Environment</a:t>
            </a:r>
          </a:p>
        </p:txBody>
      </p:sp>
      <p:sp>
        <p:nvSpPr>
          <p:cNvPr id="4114" name="Rectangle 4113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7A8440-12A0-9D3A-FFF0-5B8552EF6A9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100332" y="2527284"/>
            <a:ext cx="4731923" cy="38909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Tools: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Burp Suite, Kali Linux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External Testing Site: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juice-shop.herokuapp.com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Local Testing Site: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localhost:3000 (offline testing)</a:t>
            </a:r>
          </a:p>
        </p:txBody>
      </p:sp>
      <p:pic>
        <p:nvPicPr>
          <p:cNvPr id="4099" name="Picture 3" descr="Kali Linux 2023.3 released with 9 new tools, internal changes">
            <a:extLst>
              <a:ext uri="{FF2B5EF4-FFF2-40B4-BE49-F238E27FC236}">
                <a16:creationId xmlns:a16="http://schemas.microsoft.com/office/drawing/2014/main" id="{16D1071E-BDFF-4BAC-DE5C-BD7E1407FE54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9" b="15669"/>
          <a:stretch>
            <a:fillRect/>
          </a:stretch>
        </p:blipFill>
        <p:spPr bwMode="auto">
          <a:xfrm>
            <a:off x="6636922" y="2698960"/>
            <a:ext cx="2122424" cy="99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47C0FA-BF50-093D-621A-14A1B947D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755" y="2527284"/>
            <a:ext cx="2128745" cy="1064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588918-3A51-E91A-74E5-1D44D3BC2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954" y="3589867"/>
            <a:ext cx="4540546" cy="17523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88EC7E-9008-7F64-1F54-289ECD987F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534" y="3932869"/>
            <a:ext cx="2810267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7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9D50-4B0E-4539-D478-9857ECC49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6" y="317214"/>
            <a:ext cx="3943513" cy="2312979"/>
          </a:xfrm>
        </p:spPr>
        <p:txBody>
          <a:bodyPr/>
          <a:lstStyle/>
          <a:p>
            <a:r>
              <a:rPr lang="en-US" dirty="0"/>
              <a:t>Challenge 1: Login Challenge (2-star)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C80DAEE7-C915-BD6B-26E4-DDFA8A366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536" y="269853"/>
            <a:ext cx="3566523" cy="3079740"/>
          </a:xfr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BC7840A-7D8A-CB2A-43BC-2FCDF2F006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605" y="236509"/>
            <a:ext cx="3639735" cy="3118381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D231A937-F87F-9D50-F1DD-1BD3B291BF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705" y="3429000"/>
            <a:ext cx="3482183" cy="3354889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B3DADC7F-1033-8590-C42B-CFAE3C92EA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605" y="3429000"/>
            <a:ext cx="3639735" cy="3354890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DFD3465D-A90E-E886-974D-F205AA640FB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307140" y="2818191"/>
            <a:ext cx="426114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Gain unauthorized admin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Steps Taken: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Used SQL Injection payload (admin’ or 1=1 --) in the username.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Findings: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Improper input validation allowed bypassing of authentication.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Mitigations: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Utilize </a:t>
            </a:r>
            <a:r>
              <a:rPr lang="en-US" altLang="en-US" sz="1800" dirty="0"/>
              <a:t>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repared statements and sanitize inputs. </a:t>
            </a:r>
          </a:p>
        </p:txBody>
      </p:sp>
    </p:spTree>
    <p:extLst>
      <p:ext uri="{BB962C8B-B14F-4D97-AF65-F5344CB8AC3E}">
        <p14:creationId xmlns:p14="http://schemas.microsoft.com/office/powerpoint/2010/main" val="101671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DB5DA-2FA2-CB2E-8972-49C9BEF0F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9" y="426385"/>
            <a:ext cx="4364610" cy="2312979"/>
          </a:xfrm>
        </p:spPr>
        <p:txBody>
          <a:bodyPr/>
          <a:lstStyle/>
          <a:p>
            <a:r>
              <a:rPr lang="en-US" dirty="0"/>
              <a:t>Challenge 2: View Basket Challenge (2-star)Part 1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9B014FD1-0676-6247-1780-C4C4FC14D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058" y="292927"/>
            <a:ext cx="3579296" cy="3499428"/>
          </a:xfr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664644F-D036-0025-7C26-9704049DBD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742" y="292928"/>
            <a:ext cx="2641240" cy="3499428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62A53E2-91A0-E63B-9C68-719AF6089C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924" y="3792355"/>
            <a:ext cx="3713818" cy="2704698"/>
          </a:xfrm>
          <a:prstGeom prst="rect">
            <a:avLst/>
          </a:prstGeom>
        </p:spPr>
      </p:pic>
      <p:pic>
        <p:nvPicPr>
          <p:cNvPr id="12" name="Picture 11" descr="A screenshot of a login box&#10;&#10;Description automatically generated">
            <a:extLst>
              <a:ext uri="{FF2B5EF4-FFF2-40B4-BE49-F238E27FC236}">
                <a16:creationId xmlns:a16="http://schemas.microsoft.com/office/drawing/2014/main" id="{4E835841-55A2-173A-FEEF-5C92B3B5FB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864" y="3925267"/>
            <a:ext cx="2230117" cy="2611730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BA33FBAD-B726-D937-06FD-C90F19621B5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245524" y="3013502"/>
            <a:ext cx="447730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Exploit shopping basket functionality.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Steps Taken: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Tampered with session cookies in Burp Suite.</a:t>
            </a:r>
          </a:p>
        </p:txBody>
      </p:sp>
    </p:spTree>
    <p:extLst>
      <p:ext uri="{BB962C8B-B14F-4D97-AF65-F5344CB8AC3E}">
        <p14:creationId xmlns:p14="http://schemas.microsoft.com/office/powerpoint/2010/main" val="101213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8DA2-D138-C809-CA07-C4BC9A415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2: View Basket Challenge (2-star)Part 2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E47029B1-52AA-56C3-3460-A1C900A3B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456" y="315660"/>
            <a:ext cx="4096336" cy="210681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2D4B9-D8E0-8F10-1529-94D443F17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Findings: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Lack of session token validation allowed impersonation.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Mitigations: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 secure cookies and enforce server-side access controls.</a:t>
            </a:r>
          </a:p>
          <a:p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8B5017B-31E5-2A9A-A82C-0F2C6D6D4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456" y="2525554"/>
            <a:ext cx="4096336" cy="25281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9A563C-2685-B9D3-1820-BF724237D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0" y="5477782"/>
            <a:ext cx="5649726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36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184DF83-39E6-4BDC-9E23-17F25AB44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2542A-C392-6F37-F082-DB07B4A7D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245" y="762001"/>
            <a:ext cx="4395755" cy="114100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b="1" kern="1200" cap="all" spc="6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 3: Upload Size (3-star)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B79D09E5-C563-2C14-324D-855706328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6" r="14709" b="-2"/>
          <a:stretch/>
        </p:blipFill>
        <p:spPr>
          <a:xfrm>
            <a:off x="1" y="10"/>
            <a:ext cx="3054626" cy="3440526"/>
          </a:xfrm>
          <a:prstGeom prst="rect">
            <a:avLst/>
          </a:prstGeom>
        </p:spPr>
      </p:pic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6AB7D540-19BD-8DFE-4D1E-522E8CBE9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48" b="1"/>
          <a:stretch/>
        </p:blipFill>
        <p:spPr>
          <a:xfrm>
            <a:off x="3050176" y="10"/>
            <a:ext cx="3045823" cy="3440526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3927EAD-1D09-D763-26CC-1894CD12D4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72"/>
          <a:stretch/>
        </p:blipFill>
        <p:spPr>
          <a:xfrm>
            <a:off x="20" y="3429000"/>
            <a:ext cx="6095980" cy="3440536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02E1699-0830-EE28-6BA6-C87CE22D3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3229317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50C7E-9AC8-6D65-CA95-7ECBDAE50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34245" y="2286000"/>
            <a:ext cx="4219149" cy="3810000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Exploit file upload functionality.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Steps Taken: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Modified the Content-Length header to bypass file size restrictions.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Findings: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Server-side validation was missing, enabling DoS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Mitigations: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Enforce file size restrictions server-side and validate uploads.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398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EA46-48E0-B748-5F87-1F402512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612" y="600816"/>
            <a:ext cx="3948409" cy="2312979"/>
          </a:xfrm>
        </p:spPr>
        <p:txBody>
          <a:bodyPr/>
          <a:lstStyle/>
          <a:p>
            <a:r>
              <a:rPr lang="en-US" dirty="0"/>
              <a:t>Challenge 4: Captcha Bypass (3-star)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D76318E1-C27F-25F5-6630-E0FE7BA36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049" y="4536841"/>
            <a:ext cx="3144737" cy="2221879"/>
          </a:xfr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A7FA717-6E33-CA2E-C1C4-5D64AEA3A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718" y="452387"/>
            <a:ext cx="3394836" cy="2221879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63D3468-3086-E2AD-64F6-499DCB958B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118" y="2807397"/>
            <a:ext cx="3366600" cy="1729444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CF1783E5-24A6-7D9E-5A6C-5315FB3F19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111" y="2908383"/>
            <a:ext cx="3256443" cy="1729443"/>
          </a:xfrm>
          <a:prstGeom prst="rect">
            <a:avLst/>
          </a:prstGeom>
        </p:spPr>
      </p:pic>
      <p:pic>
        <p:nvPicPr>
          <p:cNvPr id="14" name="Picture 13" descr="A screenshot of a survey&#10;&#10;Description automatically generated">
            <a:extLst>
              <a:ext uri="{FF2B5EF4-FFF2-40B4-BE49-F238E27FC236}">
                <a16:creationId xmlns:a16="http://schemas.microsoft.com/office/drawing/2014/main" id="{5E27ECCC-EF88-3821-C741-8766CF4BC8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493" y="424521"/>
            <a:ext cx="2725847" cy="2382876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9DFC9015-9AB8-F064-9907-55E6A9CC23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043" y="4636121"/>
            <a:ext cx="3225366" cy="2221879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9AFDBD05-577F-E367-22AC-F7E60D8D757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58945" y="3256364"/>
            <a:ext cx="437174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Bypass CAPTCHA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Steps Taken: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Intercepted CAPTCHA requests and submitted the form without solving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Findings: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Client-side CAPTCHA validation was weak.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Mitigations: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Implement server-side CAPTCHA validation and rate-limit requests. </a:t>
            </a:r>
          </a:p>
        </p:txBody>
      </p:sp>
    </p:spTree>
    <p:extLst>
      <p:ext uri="{BB962C8B-B14F-4D97-AF65-F5344CB8AC3E}">
        <p14:creationId xmlns:p14="http://schemas.microsoft.com/office/powerpoint/2010/main" val="2013524384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RegularSeedLeftStep">
      <a:dk1>
        <a:srgbClr val="000000"/>
      </a:dk1>
      <a:lt1>
        <a:srgbClr val="FFFFFF"/>
      </a:lt1>
      <a:dk2>
        <a:srgbClr val="311C20"/>
      </a:dk2>
      <a:lt2>
        <a:srgbClr val="F0F1F3"/>
      </a:lt2>
      <a:accent1>
        <a:srgbClr val="CF972C"/>
      </a:accent1>
      <a:accent2>
        <a:srgbClr val="CE481E"/>
      </a:accent2>
      <a:accent3>
        <a:srgbClr val="E0304F"/>
      </a:accent3>
      <a:accent4>
        <a:srgbClr val="CE1E87"/>
      </a:accent4>
      <a:accent5>
        <a:srgbClr val="DE30E0"/>
      </a:accent5>
      <a:accent6>
        <a:srgbClr val="831ECE"/>
      </a:accent6>
      <a:hlink>
        <a:srgbClr val="436EC0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11865</TotalTime>
  <Words>620</Words>
  <Application>Microsoft Office PowerPoint</Application>
  <PresentationFormat>Widescreen</PresentationFormat>
  <Paragraphs>75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Trade Gothic Next Cond</vt:lpstr>
      <vt:lpstr>Trade Gothic Next Light</vt:lpstr>
      <vt:lpstr>AfterglowVTI</vt:lpstr>
      <vt:lpstr>Web Application Penetration Testing with OWASP Juice Shop</vt:lpstr>
      <vt:lpstr>Why This Project?</vt:lpstr>
      <vt:lpstr>Project Objectives</vt:lpstr>
      <vt:lpstr>Tools and Environment</vt:lpstr>
      <vt:lpstr>Challenge 1: Login Challenge (2-star)</vt:lpstr>
      <vt:lpstr>Challenge 2: View Basket Challenge (2-star)Part 1</vt:lpstr>
      <vt:lpstr>Challenge 2: View Basket Challenge (2-star)Part 2</vt:lpstr>
      <vt:lpstr>Challenge 3: Upload Size (3-star)</vt:lpstr>
      <vt:lpstr>Challenge 4: Captcha Bypass (3-star)</vt:lpstr>
      <vt:lpstr>Q/A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Noga</dc:creator>
  <cp:lastModifiedBy>Eric Noga</cp:lastModifiedBy>
  <cp:revision>2</cp:revision>
  <dcterms:created xsi:type="dcterms:W3CDTF">2024-12-01T23:06:07Z</dcterms:created>
  <dcterms:modified xsi:type="dcterms:W3CDTF">2024-12-12T01:54:35Z</dcterms:modified>
</cp:coreProperties>
</file>