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555555"/>
    <a:srgbClr val="4D4D4D"/>
    <a:srgbClr val="444A44"/>
    <a:srgbClr val="008AD3"/>
    <a:srgbClr val="23A8F2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95120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09575"/>
            <a:ext cx="5743575" cy="11049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64690" y="3075305"/>
            <a:ext cx="1421130" cy="155321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9403715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404350" y="2757170"/>
            <a:ext cx="2160270" cy="1085850"/>
          </a:xfrm>
          <a:prstGeom prst="roundRect">
            <a:avLst>
              <a:gd name="adj" fmla="val 120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773920" y="3075305"/>
            <a:ext cx="1421130" cy="1553210"/>
            <a:chOff x="7019" y="4762"/>
            <a:chExt cx="2238" cy="2446"/>
          </a:xfrm>
        </p:grpSpPr>
        <p:sp>
          <p:nvSpPr>
            <p:cNvPr id="17" name="圆角矩形 16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95120" y="2757170"/>
            <a:ext cx="2160000" cy="2160000"/>
          </a:xfrm>
          <a:prstGeom prst="roundRect">
            <a:avLst>
              <a:gd name="adj" fmla="val 12053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409575"/>
            <a:ext cx="5743575" cy="11049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64690" y="3075305"/>
            <a:ext cx="1421130" cy="155321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2910205" y="243205"/>
            <a:ext cx="6371590" cy="6371590"/>
          </a:xfrm>
          <a:prstGeom prst="roundRect">
            <a:avLst>
              <a:gd name="adj" fmla="val 12053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999865" y="1152525"/>
            <a:ext cx="4192270" cy="4582160"/>
            <a:chOff x="7019" y="4762"/>
            <a:chExt cx="2238" cy="2446"/>
          </a:xfrm>
        </p:grpSpPr>
        <p:sp>
          <p:nvSpPr>
            <p:cNvPr id="6" name="圆角矩形 5"/>
            <p:cNvSpPr/>
            <p:nvPr/>
          </p:nvSpPr>
          <p:spPr>
            <a:xfrm>
              <a:off x="7019" y="4762"/>
              <a:ext cx="2239" cy="510"/>
            </a:xfrm>
            <a:prstGeom prst="roundRect">
              <a:avLst>
                <a:gd name="adj" fmla="val 50000"/>
              </a:avLst>
            </a:prstGeom>
            <a:solidFill>
              <a:srgbClr val="23A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19" y="5731"/>
              <a:ext cx="1338" cy="510"/>
            </a:xfrm>
            <a:prstGeom prst="roundRect">
              <a:avLst>
                <a:gd name="adj" fmla="val 50000"/>
              </a:avLst>
            </a:prstGeom>
            <a:solidFill>
              <a:srgbClr val="008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19" y="6698"/>
              <a:ext cx="824" cy="510"/>
            </a:xfrm>
            <a:prstGeom prst="roundRect">
              <a:avLst>
                <a:gd name="adj" fmla="val 50000"/>
              </a:avLst>
            </a:prstGeom>
            <a:solidFill>
              <a:srgbClr val="444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Black</vt:lpstr>
      <vt:lpstr>文泉驿微米黑</vt:lpstr>
      <vt:lpstr>微软雅黑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ericwyn</cp:lastModifiedBy>
  <cp:revision>2</cp:revision>
  <dcterms:created xsi:type="dcterms:W3CDTF">2024-03-04T12:33:46Z</dcterms:created>
  <dcterms:modified xsi:type="dcterms:W3CDTF">2024-03-04T12:33:46Z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