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258" r:id="rId3"/>
    <p:sldId id="259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5B765"/>
    <a:srgbClr val="543630"/>
    <a:srgbClr val="FF5F67"/>
    <a:srgbClr val="F3F3F3"/>
    <a:srgbClr val="FAFAFA"/>
    <a:srgbClr val="555555"/>
    <a:srgbClr val="4D4D4D"/>
    <a:srgbClr val="444A44"/>
    <a:srgbClr val="008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240"/>
      </p:cViewPr>
      <p:guideLst>
        <p:guide orient="horz" pos="216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F3E9A4DA-95C9-0DAB-2F91-D8F9F8FD4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5662" y="1133078"/>
            <a:ext cx="4403089" cy="4403089"/>
          </a:xfrm>
          <a:prstGeom prst="rect">
            <a:avLst/>
          </a:prstGeom>
        </p:spPr>
      </p:pic>
      <p:sp>
        <p:nvSpPr>
          <p:cNvPr id="16" name="弧形 15">
            <a:extLst>
              <a:ext uri="{FF2B5EF4-FFF2-40B4-BE49-F238E27FC236}">
                <a16:creationId xmlns:a16="http://schemas.microsoft.com/office/drawing/2014/main" id="{DE8F9AE9-D06B-0C12-B0E2-1491DD8B8F00}"/>
              </a:ext>
            </a:extLst>
          </p:cNvPr>
          <p:cNvSpPr/>
          <p:nvPr/>
        </p:nvSpPr>
        <p:spPr>
          <a:xfrm rot="2999284">
            <a:off x="1313572" y="2240919"/>
            <a:ext cx="1325460" cy="1921079"/>
          </a:xfrm>
          <a:prstGeom prst="arc">
            <a:avLst>
              <a:gd name="adj1" fmla="val 16200000"/>
              <a:gd name="adj2" fmla="val 699727"/>
            </a:avLst>
          </a:prstGeom>
          <a:ln w="76200">
            <a:solidFill>
              <a:srgbClr val="543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2712D62B-ED26-6CE6-4EE5-565F069E8F4F}"/>
              </a:ext>
            </a:extLst>
          </p:cNvPr>
          <p:cNvSpPr/>
          <p:nvPr/>
        </p:nvSpPr>
        <p:spPr>
          <a:xfrm rot="887816">
            <a:off x="1588769" y="2722472"/>
            <a:ext cx="1734642" cy="1921079"/>
          </a:xfrm>
          <a:prstGeom prst="arc">
            <a:avLst>
              <a:gd name="adj1" fmla="val 16200000"/>
              <a:gd name="adj2" fmla="val 20621613"/>
            </a:avLst>
          </a:prstGeom>
          <a:ln w="76200">
            <a:solidFill>
              <a:srgbClr val="543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新月形 17">
            <a:extLst>
              <a:ext uri="{FF2B5EF4-FFF2-40B4-BE49-F238E27FC236}">
                <a16:creationId xmlns:a16="http://schemas.microsoft.com/office/drawing/2014/main" id="{9BDC9B9A-637A-4839-1278-D9D1DEB8E4FD}"/>
              </a:ext>
            </a:extLst>
          </p:cNvPr>
          <p:cNvSpPr/>
          <p:nvPr/>
        </p:nvSpPr>
        <p:spPr>
          <a:xfrm rot="3412924" flipH="1">
            <a:off x="2386641" y="2016114"/>
            <a:ext cx="661645" cy="1338220"/>
          </a:xfrm>
          <a:prstGeom prst="moon">
            <a:avLst>
              <a:gd name="adj" fmla="val 61426"/>
            </a:avLst>
          </a:prstGeom>
          <a:solidFill>
            <a:srgbClr val="55B765"/>
          </a:solidFill>
          <a:ln w="76200" cap="rnd">
            <a:solidFill>
              <a:srgbClr val="54363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A076A5-F009-FFCB-AEF2-1E6749709184}"/>
              </a:ext>
            </a:extLst>
          </p:cNvPr>
          <p:cNvGrpSpPr/>
          <p:nvPr/>
        </p:nvGrpSpPr>
        <p:grpSpPr>
          <a:xfrm>
            <a:off x="1702231" y="3380544"/>
            <a:ext cx="1115736" cy="1115736"/>
            <a:chOff x="3442253" y="3513709"/>
            <a:chExt cx="1115736" cy="111573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04F5C67-4409-1F39-BA74-4FA251381ECC}"/>
                </a:ext>
              </a:extLst>
            </p:cNvPr>
            <p:cNvSpPr/>
            <p:nvPr/>
          </p:nvSpPr>
          <p:spPr>
            <a:xfrm>
              <a:off x="3442253" y="3513709"/>
              <a:ext cx="1115736" cy="1115736"/>
            </a:xfrm>
            <a:prstGeom prst="ellipse">
              <a:avLst/>
            </a:prstGeom>
            <a:solidFill>
              <a:srgbClr val="FF5F67"/>
            </a:solidFill>
            <a:ln w="76200">
              <a:solidFill>
                <a:srgbClr val="5436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FA7EC617-986E-BB5B-7D21-384CA4412057}"/>
                </a:ext>
              </a:extLst>
            </p:cNvPr>
            <p:cNvSpPr/>
            <p:nvPr/>
          </p:nvSpPr>
          <p:spPr>
            <a:xfrm rot="16664929">
              <a:off x="3668614" y="3726824"/>
              <a:ext cx="578546" cy="578546"/>
            </a:xfrm>
            <a:prstGeom prst="arc">
              <a:avLst/>
            </a:prstGeom>
            <a:noFill/>
            <a:ln w="104775" cap="rnd">
              <a:solidFill>
                <a:srgbClr val="F2F2F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F5D7D9-13DA-7C44-871B-E024E158543E}"/>
              </a:ext>
            </a:extLst>
          </p:cNvPr>
          <p:cNvGrpSpPr/>
          <p:nvPr/>
        </p:nvGrpSpPr>
        <p:grpSpPr>
          <a:xfrm>
            <a:off x="2973126" y="3557298"/>
            <a:ext cx="938982" cy="938982"/>
            <a:chOff x="4888006" y="3690463"/>
            <a:chExt cx="938982" cy="93898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5877E77-D368-8BD6-071B-D88F778DA1BE}"/>
                </a:ext>
              </a:extLst>
            </p:cNvPr>
            <p:cNvSpPr/>
            <p:nvPr/>
          </p:nvSpPr>
          <p:spPr>
            <a:xfrm>
              <a:off x="4888006" y="3690463"/>
              <a:ext cx="938982" cy="938982"/>
            </a:xfrm>
            <a:prstGeom prst="ellipse">
              <a:avLst/>
            </a:prstGeom>
            <a:solidFill>
              <a:srgbClr val="FF5F67"/>
            </a:solidFill>
            <a:ln w="76200">
              <a:solidFill>
                <a:srgbClr val="5436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33617D5C-99D9-1B88-6D48-F1AB47AF37FB}"/>
                </a:ext>
              </a:extLst>
            </p:cNvPr>
            <p:cNvSpPr/>
            <p:nvPr/>
          </p:nvSpPr>
          <p:spPr>
            <a:xfrm rot="16664929">
              <a:off x="5057781" y="3872259"/>
              <a:ext cx="509559" cy="509559"/>
            </a:xfrm>
            <a:prstGeom prst="arc">
              <a:avLst/>
            </a:prstGeom>
            <a:noFill/>
            <a:ln w="88900" cap="rnd">
              <a:solidFill>
                <a:srgbClr val="F2F2F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680B9D44-07AA-3016-8C07-88E1FAC80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32" y="2029321"/>
            <a:ext cx="2292295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202097" y="1535097"/>
            <a:ext cx="3787806" cy="3787806"/>
          </a:xfrm>
          <a:prstGeom prst="roundRect">
            <a:avLst>
              <a:gd name="adj" fmla="val 24735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4FBB0BC-7912-0608-2C3D-830C1AA0D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53" y="2130440"/>
            <a:ext cx="2292295" cy="25971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1C4B7-B047-F94B-09BB-94D35BCA2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2">
            <a:extLst>
              <a:ext uri="{FF2B5EF4-FFF2-40B4-BE49-F238E27FC236}">
                <a16:creationId xmlns:a16="http://schemas.microsoft.com/office/drawing/2014/main" id="{24655FB3-8476-BDB5-AF1A-948D35810CC6}"/>
              </a:ext>
            </a:extLst>
          </p:cNvPr>
          <p:cNvSpPr/>
          <p:nvPr/>
        </p:nvSpPr>
        <p:spPr>
          <a:xfrm>
            <a:off x="5862221" y="3195221"/>
            <a:ext cx="467558" cy="467558"/>
          </a:xfrm>
          <a:prstGeom prst="roundRect">
            <a:avLst>
              <a:gd name="adj" fmla="val 24735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47887B-9282-7558-3ECD-05E7813444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23" y="3268710"/>
            <a:ext cx="282956" cy="3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Ericwyn</dc:creator>
  <cp:lastModifiedBy>Ericwyn Chen</cp:lastModifiedBy>
  <cp:revision>7</cp:revision>
  <dcterms:created xsi:type="dcterms:W3CDTF">2024-03-05T03:48:57Z</dcterms:created>
  <dcterms:modified xsi:type="dcterms:W3CDTF">2024-10-27T13:03:24Z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