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6" r:id="rId4"/>
    <p:sldId id="270" r:id="rId5"/>
    <p:sldId id="265" r:id="rId6"/>
    <p:sldId id="261" r:id="rId7"/>
    <p:sldId id="264" r:id="rId8"/>
    <p:sldId id="262" r:id="rId9"/>
    <p:sldId id="266" r:id="rId10"/>
    <p:sldId id="269" r:id="rId11"/>
    <p:sldId id="267" r:id="rId12"/>
    <p:sldId id="271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F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82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1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1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9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57CF-9837-4749-823E-7C271BB88AC1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5669-DB6B-4B52-BFC4-66DE61261C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50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963" y="217047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4B4F56"/>
                </a:solidFill>
                <a:latin typeface="helvetica" panose="020B0604020202020204" pitchFamily="34" charset="0"/>
              </a:rPr>
              <a:t>程式架構</a:t>
            </a:r>
            <a:r>
              <a:rPr lang="zh-TW" altLang="en-US" dirty="0" smtClean="0">
                <a:solidFill>
                  <a:srgbClr val="4B4F56"/>
                </a:solidFill>
                <a:latin typeface="helvetica" panose="020B0604020202020204" pitchFamily="34" charset="0"/>
              </a:rPr>
              <a:t>設計</a:t>
            </a:r>
            <a:r>
              <a:rPr lang="en-US" altLang="zh-TW" dirty="0" smtClean="0">
                <a:solidFill>
                  <a:srgbClr val="4B4F56"/>
                </a:solidFill>
                <a:latin typeface="helvetica" panose="020B0604020202020204" pitchFamily="34" charset="0"/>
              </a:rPr>
              <a:t>:</a:t>
            </a:r>
            <a:r>
              <a:rPr lang="en-US" altLang="zh-TW" dirty="0" err="1" smtClean="0">
                <a:solidFill>
                  <a:srgbClr val="4B4F56"/>
                </a:solidFill>
                <a:latin typeface="helvetica" panose="020B0604020202020204" pitchFamily="34" charset="0"/>
              </a:rPr>
              <a:t>valueMap.h</a:t>
            </a:r>
            <a:endParaRPr lang="en-US" altLang="zh-TW" dirty="0" smtClean="0">
              <a:solidFill>
                <a:srgbClr val="4B4F56"/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" y="800265"/>
            <a:ext cx="5066825" cy="58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97158"/>
              </p:ext>
            </p:extLst>
          </p:nvPr>
        </p:nvGraphicFramePr>
        <p:xfrm>
          <a:off x="246332" y="253839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66030" y="400488"/>
            <a:ext cx="334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死亡的船隻當作</a:t>
            </a:r>
            <a:r>
              <a:rPr lang="en-US" altLang="zh-TW" dirty="0" smtClean="0"/>
              <a:t>-1</a:t>
            </a:r>
            <a:r>
              <a:rPr lang="zh-TW" altLang="en-US" dirty="0" smtClean="0"/>
              <a:t>，不去理會它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86515"/>
              </p:ext>
            </p:extLst>
          </p:nvPr>
        </p:nvGraphicFramePr>
        <p:xfrm>
          <a:off x="246332" y="253839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479766" y="1046819"/>
            <a:ext cx="3881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每次攻守輪替時，我方會回傳</a:t>
            </a:r>
            <a:r>
              <a:rPr lang="zh-TW" altLang="en-US" dirty="0" smtClean="0"/>
              <a:t>給對方一組座標，告知對方他們的盤面哪裡被打。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4111927" y="3588589"/>
            <a:ext cx="396815" cy="36231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4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00742" y="1484129"/>
            <a:ext cx="9689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00" dirty="0" smtClean="0">
                <a:latin typeface="HakusyuKaisyo_kk" panose="02000609000000000000" pitchFamily="49" charset="-128"/>
                <a:ea typeface="HakusyuKaisyo_kk" panose="02000609000000000000" pitchFamily="49" charset="-128"/>
              </a:rPr>
              <a:t>流程</a:t>
            </a:r>
            <a:endParaRPr lang="zh-TW" altLang="en-US" sz="19900" dirty="0">
              <a:latin typeface="HakusyuKaisyo_kk" panose="02000609000000000000" pitchFamily="49" charset="-128"/>
              <a:ea typeface="HakusyuKaisyo_kk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單箭頭接點 60"/>
          <p:cNvCxnSpPr/>
          <p:nvPr/>
        </p:nvCxnSpPr>
        <p:spPr>
          <a:xfrm>
            <a:off x="6326472" y="4952491"/>
            <a:ext cx="0" cy="1615133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96879" y="2475231"/>
            <a:ext cx="3172364" cy="87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map_set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77621" y="1344054"/>
            <a:ext cx="3172364" cy="87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接收</a:t>
            </a:r>
            <a:r>
              <a:rPr lang="en-US" altLang="zh-TW" dirty="0" smtClean="0"/>
              <a:t>map</a:t>
            </a:r>
            <a:r>
              <a:rPr lang="zh-TW" altLang="en-US" dirty="0" smtClean="0"/>
              <a:t>的數據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37707" y="2527346"/>
            <a:ext cx="3243532" cy="100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andom_attack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決定要回傳哪一個座標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40" name="流程圖: 準備作業 39"/>
          <p:cNvSpPr/>
          <p:nvPr/>
        </p:nvSpPr>
        <p:spPr>
          <a:xfrm>
            <a:off x="8593652" y="780876"/>
            <a:ext cx="3398520" cy="100138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scan_function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18959" y="197348"/>
            <a:ext cx="3528204" cy="8626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開始進行敵方</a:t>
            </a:r>
            <a:r>
              <a:rPr lang="en-US" altLang="zh-TW" dirty="0" smtClean="0">
                <a:solidFill>
                  <a:schemeClr val="tx1"/>
                </a:solidFill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</a:rPr>
              <a:t>運算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7" idx="2"/>
          </p:cNvCxnSpPr>
          <p:nvPr/>
        </p:nvCxnSpPr>
        <p:spPr>
          <a:xfrm>
            <a:off x="2083061" y="1059990"/>
            <a:ext cx="0" cy="615653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083061" y="2097258"/>
            <a:ext cx="0" cy="615653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2063803" y="5031947"/>
            <a:ext cx="19258" cy="1660930"/>
          </a:xfrm>
          <a:prstGeom prst="line">
            <a:avLst/>
          </a:prstGeom>
          <a:ln w="952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047477" y="6642735"/>
            <a:ext cx="6078396" cy="589"/>
          </a:xfrm>
          <a:prstGeom prst="line">
            <a:avLst/>
          </a:prstGeom>
          <a:ln w="952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8090574" y="165223"/>
            <a:ext cx="35299" cy="6445387"/>
          </a:xfrm>
          <a:prstGeom prst="line">
            <a:avLst/>
          </a:prstGeom>
          <a:ln w="952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8090574" y="204095"/>
            <a:ext cx="2168899" cy="0"/>
          </a:xfrm>
          <a:prstGeom prst="line">
            <a:avLst/>
          </a:prstGeom>
          <a:ln w="952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10292912" y="165223"/>
            <a:ext cx="0" cy="615653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圖: 決策 45"/>
          <p:cNvSpPr/>
          <p:nvPr/>
        </p:nvSpPr>
        <p:spPr>
          <a:xfrm>
            <a:off x="208541" y="4475366"/>
            <a:ext cx="3749040" cy="9821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在邊</a:t>
            </a:r>
            <a:r>
              <a:rPr lang="zh-TW" altLang="en-US" dirty="0"/>
              <a:t>邊</a:t>
            </a:r>
            <a:r>
              <a:rPr lang="en-US" altLang="zh-TW" dirty="0" smtClean="0"/>
              <a:t>?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verge_check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801024" y="4978445"/>
            <a:ext cx="804847" cy="0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90044" y="4514280"/>
            <a:ext cx="3172364" cy="87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特別處理</a:t>
            </a:r>
            <a:endParaRPr lang="en-US" altLang="zh-TW" dirty="0" smtClean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10292912" y="1808536"/>
            <a:ext cx="0" cy="768326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974807" y="4449225"/>
            <a:ext cx="4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8495371" y="5428187"/>
            <a:ext cx="3528204" cy="8626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結束敵方</a:t>
            </a:r>
            <a:r>
              <a:rPr lang="en-US" altLang="zh-TW" dirty="0" smtClean="0">
                <a:solidFill>
                  <a:schemeClr val="tx1"/>
                </a:solidFill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</a:rPr>
              <a:t>運算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stCxn id="6" idx="2"/>
            <a:endCxn id="60" idx="0"/>
          </p:cNvCxnSpPr>
          <p:nvPr/>
        </p:nvCxnSpPr>
        <p:spPr>
          <a:xfrm>
            <a:off x="10259473" y="3536637"/>
            <a:ext cx="0" cy="1891550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348566" y="5428187"/>
            <a:ext cx="4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77621" y="3536637"/>
            <a:ext cx="3172364" cy="87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makesure_function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083061" y="3200429"/>
            <a:ext cx="0" cy="615653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095782" y="4218677"/>
            <a:ext cx="0" cy="461096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0829" y="2010756"/>
            <a:ext cx="1177117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800" dirty="0" smtClean="0"/>
              <a:t>電腦接收</a:t>
            </a:r>
            <a:r>
              <a:rPr lang="zh-TW" altLang="en-US" sz="8800" dirty="0" smtClean="0"/>
              <a:t>順序如下所述</a:t>
            </a:r>
            <a:r>
              <a:rPr lang="en-US" altLang="zh-TW" sz="8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01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01766"/>
              </p:ext>
            </p:extLst>
          </p:nvPr>
        </p:nvGraphicFramePr>
        <p:xfrm>
          <a:off x="254958" y="400488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52294" y="3514624"/>
            <a:ext cx="334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對敵方而言，一開始什麼都沒有，</a:t>
            </a:r>
            <a:r>
              <a:rPr lang="en-US" altLang="zh-TW" dirty="0" smtClean="0"/>
              <a:t>value function </a:t>
            </a:r>
            <a:r>
              <a:rPr lang="zh-TW" altLang="en-US" dirty="0" smtClean="0"/>
              <a:t>為零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52294" y="275729"/>
            <a:ext cx="3197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收到</a:t>
            </a:r>
            <a:r>
              <a:rPr lang="en-US" altLang="zh-TW" dirty="0" smtClean="0"/>
              <a:t>value function</a:t>
            </a:r>
            <a:r>
              <a:rPr lang="zh-TW" altLang="en-US" dirty="0" smtClean="0"/>
              <a:t>的地圖和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或者這陣列和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可以寫成一個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class)</a:t>
            </a:r>
          </a:p>
        </p:txBody>
      </p:sp>
    </p:spTree>
    <p:extLst>
      <p:ext uri="{BB962C8B-B14F-4D97-AF65-F5344CB8AC3E}">
        <p14:creationId xmlns:p14="http://schemas.microsoft.com/office/powerpoint/2010/main" val="19755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79239"/>
              </p:ext>
            </p:extLst>
          </p:nvPr>
        </p:nvGraphicFramePr>
        <p:xfrm>
          <a:off x="246332" y="253839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78556" y="838899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自己方的船艦設為</a:t>
            </a:r>
            <a:r>
              <a:rPr lang="en-US" altLang="zh-TW" dirty="0" smtClean="0"/>
              <a:t>-</a:t>
            </a:r>
            <a:r>
              <a:rPr lang="en-US" altLang="zh-TW" dirty="0" smtClean="0"/>
              <a:t>1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8578556" y="1379488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敵方的船艦</a:t>
            </a:r>
            <a:r>
              <a:rPr lang="zh-TW" altLang="en-US" dirty="0"/>
              <a:t>未知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578556" y="2052348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敵</a:t>
            </a:r>
            <a:r>
              <a:rPr lang="zh-TW" altLang="en-US" dirty="0" smtClean="0"/>
              <a:t>方的死亡船艦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-</a:t>
            </a:r>
            <a:r>
              <a:rPr lang="en-US" altLang="zh-TW" dirty="0" smtClean="0"/>
              <a:t>1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8578556" y="2618816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敵</a:t>
            </a:r>
            <a:r>
              <a:rPr lang="zh-TW" altLang="en-US" dirty="0" smtClean="0"/>
              <a:t>方的部分毀損船艦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-</a:t>
            </a:r>
            <a:r>
              <a:rPr lang="en-US" altLang="zh-TW" dirty="0"/>
              <a:t>5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8578555" y="3221313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打過的地方設</a:t>
            </a:r>
            <a:r>
              <a:rPr lang="zh-TW" altLang="en-US" dirty="0" smtClean="0"/>
              <a:t>為</a:t>
            </a:r>
            <a:r>
              <a:rPr lang="en-US" altLang="zh-TW" dirty="0" smtClean="0"/>
              <a:t>-</a:t>
            </a:r>
            <a:r>
              <a:rPr lang="en-US" altLang="zh-TW" dirty="0"/>
              <a:t>5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23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53611"/>
              </p:ext>
            </p:extLst>
          </p:nvPr>
        </p:nvGraphicFramePr>
        <p:xfrm>
          <a:off x="254958" y="400488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69547" y="2272420"/>
            <a:ext cx="3347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打</a:t>
            </a:r>
            <a:r>
              <a:rPr lang="zh-TW" altLang="en-US" dirty="0" smtClean="0"/>
              <a:t>到的則</a:t>
            </a:r>
            <a:r>
              <a:rPr lang="zh-TW" altLang="en-US" dirty="0" smtClean="0"/>
              <a:t>設值為</a:t>
            </a:r>
            <a:r>
              <a:rPr lang="en-US" altLang="zh-TW" dirty="0" smtClean="0"/>
              <a:t>-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再將周遭的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5(</a:t>
            </a:r>
            <a:r>
              <a:rPr lang="zh-TW" altLang="en-US" dirty="0" smtClean="0"/>
              <a:t>使用確認函式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沒中為</a:t>
            </a:r>
            <a:r>
              <a:rPr lang="en-US" altLang="zh-TW" dirty="0" smtClean="0"/>
              <a:t>-1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669545" y="2952463"/>
            <a:ext cx="3347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若打到</a:t>
            </a:r>
            <a:r>
              <a:rPr lang="zh-TW" altLang="en-US" dirty="0"/>
              <a:t>船</a:t>
            </a:r>
            <a:r>
              <a:rPr lang="zh-TW" altLang="en-US" dirty="0" smtClean="0"/>
              <a:t>的話則當作</a:t>
            </a:r>
            <a:r>
              <a:rPr lang="en-US" altLang="zh-TW" dirty="0" smtClean="0"/>
              <a:t>-5</a:t>
            </a:r>
            <a:r>
              <a:rPr lang="zh-TW" altLang="en-US" dirty="0" smtClean="0"/>
              <a:t>，並且周邊的區域則會變成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，因為打到船了，周邊很有可能有船的殘骸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69544" y="621506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攻擊</a:t>
            </a:r>
            <a:r>
              <a:rPr lang="en-US" altLang="zh-TW" dirty="0" smtClean="0"/>
              <a:t>~~~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0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02577"/>
              </p:ext>
            </p:extLst>
          </p:nvPr>
        </p:nvGraphicFramePr>
        <p:xfrm>
          <a:off x="254958" y="400488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45902" y="284520"/>
            <a:ext cx="33154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建立一個掃描函數，看這個地圖上面哪個值最大，將所有具有最大的值的座標存於一個二維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之中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使用放置函式，放到</a:t>
            </a:r>
            <a:r>
              <a:rPr lang="en-US" altLang="zh-TW" dirty="0" smtClean="0"/>
              <a:t>candidate</a:t>
            </a:r>
            <a:r>
              <a:rPr lang="zh-TW" altLang="en-US" dirty="0" smtClean="0"/>
              <a:t>的陣列中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:vector&lt; vector &lt;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&gt; &gt; </a:t>
            </a:r>
            <a:r>
              <a:rPr lang="en-US" altLang="zh-TW" dirty="0" err="1" smtClean="0"/>
              <a:t>value_map</a:t>
            </a:r>
            <a:r>
              <a:rPr lang="zh-TW" altLang="en-US" dirty="0" smtClean="0"/>
              <a:t>，為一個</a:t>
            </a:r>
            <a:r>
              <a:rPr lang="en-US" altLang="zh-TW" dirty="0" smtClean="0"/>
              <a:t>2xN</a:t>
            </a:r>
            <a:r>
              <a:rPr lang="zh-TW" altLang="en-US" dirty="0" smtClean="0"/>
              <a:t>的陣列。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Ex:</a:t>
            </a:r>
            <a:r>
              <a:rPr lang="en-US" altLang="zh-TW" dirty="0" smtClean="0">
                <a:sym typeface="Wingdings" panose="05000000000000000000" pitchFamily="2" charset="2"/>
              </a:rPr>
              <a:t>(g,5)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(h,4)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(h,6)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(i,5)</a:t>
            </a:r>
          </a:p>
        </p:txBody>
      </p:sp>
    </p:spTree>
    <p:extLst>
      <p:ext uri="{BB962C8B-B14F-4D97-AF65-F5344CB8AC3E}">
        <p14:creationId xmlns:p14="http://schemas.microsoft.com/office/powerpoint/2010/main" val="2764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30829"/>
              </p:ext>
            </p:extLst>
          </p:nvPr>
        </p:nvGraphicFramePr>
        <p:xfrm>
          <a:off x="254958" y="400488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613954" y="474453"/>
            <a:ext cx="2885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將這個二維陣列的</a:t>
            </a:r>
            <a:r>
              <a:rPr lang="en-US" altLang="zh-TW" dirty="0" err="1" smtClean="0"/>
              <a:t>candidate.size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拿去做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，並且隨機取一個座標攻擊</a:t>
            </a:r>
            <a:r>
              <a:rPr lang="en-US" altLang="zh-TW" dirty="0" smtClean="0"/>
              <a:t>(</a:t>
            </a:r>
            <a:r>
              <a:rPr lang="zh-TW" altLang="en-US" dirty="0" smtClean="0"/>
              <a:t>隨機攻擊函式</a:t>
            </a:r>
            <a:r>
              <a:rPr lang="en-US" altLang="zh-TW" dirty="0" smtClean="0"/>
              <a:t>)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816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92352"/>
              </p:ext>
            </p:extLst>
          </p:nvPr>
        </p:nvGraphicFramePr>
        <p:xfrm>
          <a:off x="254958" y="400488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793193" y="4774080"/>
            <a:ext cx="334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若再次打擊而且中的話則當作</a:t>
            </a:r>
            <a:endParaRPr lang="en-US" altLang="zh-TW" dirty="0" smtClean="0"/>
          </a:p>
          <a:p>
            <a:r>
              <a:rPr lang="en-US" altLang="zh-TW" dirty="0" smtClean="0"/>
              <a:t>-5</a:t>
            </a:r>
            <a:r>
              <a:rPr lang="zh-TW" altLang="en-US" dirty="0" smtClean="0"/>
              <a:t>，並且周邊的區域如未被打過則會變成</a:t>
            </a:r>
            <a:r>
              <a:rPr lang="en-US" altLang="zh-TW" dirty="0" smtClean="0"/>
              <a:t>5</a:t>
            </a:r>
            <a:r>
              <a:rPr lang="zh-TW" altLang="en-US" dirty="0" smtClean="0"/>
              <a:t>。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93193" y="577342"/>
            <a:ext cx="3119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再次攻擊後，若攻擊的這個值隔壁有被打過痕跡</a:t>
            </a:r>
            <a:r>
              <a:rPr lang="en-US" altLang="zh-TW" dirty="0" smtClean="0"/>
              <a:t>(-5)</a:t>
            </a:r>
            <a:r>
              <a:rPr lang="zh-TW" altLang="en-US" dirty="0" smtClean="0"/>
              <a:t>，那麼攻擊後就會使用一個確認函數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使用確認函式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，這個函式是要用來確認這個直排是否有船艦，並將原本</a:t>
            </a:r>
            <a:r>
              <a:rPr lang="en-US" altLang="zh-TW" dirty="0" smtClean="0"/>
              <a:t>-5</a:t>
            </a:r>
            <a:r>
              <a:rPr lang="zh-TW" altLang="en-US" dirty="0" smtClean="0"/>
              <a:t>側邊的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，當作未知的區域。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3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93041"/>
              </p:ext>
            </p:extLst>
          </p:nvPr>
        </p:nvGraphicFramePr>
        <p:xfrm>
          <a:off x="254958" y="400488"/>
          <a:ext cx="8128006" cy="6304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  <a:gridCol w="47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F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447027" y="1272093"/>
            <a:ext cx="3812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4.5</a:t>
            </a:r>
            <a:r>
              <a:rPr lang="zh-TW" altLang="en-US" dirty="0" smtClean="0"/>
              <a:t>確認函數也會考慮如果這個船艦的頭是否在邊邊，如果在邊邊而且還沒打爆這艘</a:t>
            </a:r>
            <a:r>
              <a:rPr lang="zh-TW" altLang="en-US" dirty="0" smtClean="0"/>
              <a:t>船，</a:t>
            </a:r>
            <a:r>
              <a:rPr lang="zh-TW" altLang="en-US" dirty="0" smtClean="0"/>
              <a:t>那麼另一頭肯定有船的殘骸，將其設定為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47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3240</Words>
  <Application>Microsoft Office PowerPoint</Application>
  <PresentationFormat>寬螢幕</PresentationFormat>
  <Paragraphs>2645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HakusyuKaisyo_kk</vt:lpstr>
      <vt:lpstr>新細明體</vt:lpstr>
      <vt:lpstr>Arial</vt:lpstr>
      <vt:lpstr>Calibri</vt:lpstr>
      <vt:lpstr>Calibri Light</vt:lpstr>
      <vt:lpstr>helvetica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張書鳴</dc:creator>
  <cp:lastModifiedBy>張書鳴</cp:lastModifiedBy>
  <cp:revision>83</cp:revision>
  <dcterms:created xsi:type="dcterms:W3CDTF">2016-06-19T16:56:11Z</dcterms:created>
  <dcterms:modified xsi:type="dcterms:W3CDTF">2016-06-25T13:09:21Z</dcterms:modified>
</cp:coreProperties>
</file>