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1B396-748A-4052-9539-E44139A3DFF2}" v="16" dt="2025-01-07T03:17:28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佳研 赵" userId="c31770f3f3ab3a26" providerId="LiveId" clId="{F711B396-748A-4052-9539-E44139A3DFF2}"/>
    <pc:docChg chg="undo custSel addSld modSld">
      <pc:chgData name="佳研 赵" userId="c31770f3f3ab3a26" providerId="LiveId" clId="{F711B396-748A-4052-9539-E44139A3DFF2}" dt="2025-01-07T03:19:41.913" v="813" actId="20577"/>
      <pc:docMkLst>
        <pc:docMk/>
      </pc:docMkLst>
      <pc:sldChg chg="addSp delSp modSp new mod">
        <pc:chgData name="佳研 赵" userId="c31770f3f3ab3a26" providerId="LiveId" clId="{F711B396-748A-4052-9539-E44139A3DFF2}" dt="2025-01-07T03:19:41.913" v="813" actId="20577"/>
        <pc:sldMkLst>
          <pc:docMk/>
          <pc:sldMk cId="3140875806" sldId="256"/>
        </pc:sldMkLst>
        <pc:spChg chg="del">
          <ac:chgData name="佳研 赵" userId="c31770f3f3ab3a26" providerId="LiveId" clId="{F711B396-748A-4052-9539-E44139A3DFF2}" dt="2025-01-07T02:35:41.675" v="1" actId="478"/>
          <ac:spMkLst>
            <pc:docMk/>
            <pc:sldMk cId="3140875806" sldId="256"/>
            <ac:spMk id="2" creationId="{89935E9B-DA3A-25E9-9B58-2C519D81BEE8}"/>
          </ac:spMkLst>
        </pc:spChg>
        <pc:spChg chg="del">
          <ac:chgData name="佳研 赵" userId="c31770f3f3ab3a26" providerId="LiveId" clId="{F711B396-748A-4052-9539-E44139A3DFF2}" dt="2025-01-07T02:35:43.295" v="2" actId="478"/>
          <ac:spMkLst>
            <pc:docMk/>
            <pc:sldMk cId="3140875806" sldId="256"/>
            <ac:spMk id="3" creationId="{4AAF5870-E92C-C7BC-DB51-0412627690AD}"/>
          </ac:spMkLst>
        </pc:spChg>
        <pc:spChg chg="add mod">
          <ac:chgData name="佳研 赵" userId="c31770f3f3ab3a26" providerId="LiveId" clId="{F711B396-748A-4052-9539-E44139A3DFF2}" dt="2025-01-07T03:19:41.913" v="813" actId="20577"/>
          <ac:spMkLst>
            <pc:docMk/>
            <pc:sldMk cId="3140875806" sldId="256"/>
            <ac:spMk id="4" creationId="{676B5812-4BE1-8950-7661-1189B2C8E825}"/>
          </ac:spMkLst>
        </pc:spChg>
      </pc:sldChg>
      <pc:sldChg chg="addSp delSp modSp new mod">
        <pc:chgData name="佳研 赵" userId="c31770f3f3ab3a26" providerId="LiveId" clId="{F711B396-748A-4052-9539-E44139A3DFF2}" dt="2025-01-07T03:17:43.914" v="812" actId="20577"/>
        <pc:sldMkLst>
          <pc:docMk/>
          <pc:sldMk cId="1384019530" sldId="257"/>
        </pc:sldMkLst>
        <pc:spChg chg="del">
          <ac:chgData name="佳研 赵" userId="c31770f3f3ab3a26" providerId="LiveId" clId="{F711B396-748A-4052-9539-E44139A3DFF2}" dt="2025-01-07T02:35:51.003" v="4" actId="478"/>
          <ac:spMkLst>
            <pc:docMk/>
            <pc:sldMk cId="1384019530" sldId="257"/>
            <ac:spMk id="2" creationId="{41C5BEDC-FBE9-51BA-0342-21B1487993F3}"/>
          </ac:spMkLst>
        </pc:spChg>
        <pc:spChg chg="del">
          <ac:chgData name="佳研 赵" userId="c31770f3f3ab3a26" providerId="LiveId" clId="{F711B396-748A-4052-9539-E44139A3DFF2}" dt="2025-01-07T02:35:52.712" v="5" actId="478"/>
          <ac:spMkLst>
            <pc:docMk/>
            <pc:sldMk cId="1384019530" sldId="257"/>
            <ac:spMk id="3" creationId="{4519605D-8C2B-17A4-E7AA-649F299C7357}"/>
          </ac:spMkLst>
        </pc:spChg>
        <pc:spChg chg="add del">
          <ac:chgData name="佳研 赵" userId="c31770f3f3ab3a26" providerId="LiveId" clId="{F711B396-748A-4052-9539-E44139A3DFF2}" dt="2025-01-07T02:59:20.896" v="509" actId="478"/>
          <ac:spMkLst>
            <pc:docMk/>
            <pc:sldMk cId="1384019530" sldId="257"/>
            <ac:spMk id="6" creationId="{5A93A462-BA0A-A01E-495E-C5D4FD4AB0C5}"/>
          </ac:spMkLst>
        </pc:spChg>
        <pc:spChg chg="add mod">
          <ac:chgData name="佳研 赵" userId="c31770f3f3ab3a26" providerId="LiveId" clId="{F711B396-748A-4052-9539-E44139A3DFF2}" dt="2025-01-07T03:00:10.224" v="562" actId="113"/>
          <ac:spMkLst>
            <pc:docMk/>
            <pc:sldMk cId="1384019530" sldId="257"/>
            <ac:spMk id="10" creationId="{0D1E1A83-7586-B28C-10B7-7D80A53D6D27}"/>
          </ac:spMkLst>
        </pc:spChg>
        <pc:spChg chg="add mod">
          <ac:chgData name="佳研 赵" userId="c31770f3f3ab3a26" providerId="LiveId" clId="{F711B396-748A-4052-9539-E44139A3DFF2}" dt="2025-01-07T03:01:05.944" v="577" actId="20577"/>
          <ac:spMkLst>
            <pc:docMk/>
            <pc:sldMk cId="1384019530" sldId="257"/>
            <ac:spMk id="13" creationId="{B4D02E2D-AD3D-C79F-7252-766485C1406F}"/>
          </ac:spMkLst>
        </pc:spChg>
        <pc:spChg chg="add mod">
          <ac:chgData name="佳研 赵" userId="c31770f3f3ab3a26" providerId="LiveId" clId="{F711B396-748A-4052-9539-E44139A3DFF2}" dt="2025-01-07T03:01:24.557" v="583" actId="20577"/>
          <ac:spMkLst>
            <pc:docMk/>
            <pc:sldMk cId="1384019530" sldId="257"/>
            <ac:spMk id="14" creationId="{E02D2C10-D499-3CD0-2381-F1FEAA3AD633}"/>
          </ac:spMkLst>
        </pc:spChg>
        <pc:spChg chg="add mod">
          <ac:chgData name="佳研 赵" userId="c31770f3f3ab3a26" providerId="LiveId" clId="{F711B396-748A-4052-9539-E44139A3DFF2}" dt="2025-01-07T03:10:37.168" v="690" actId="1076"/>
          <ac:spMkLst>
            <pc:docMk/>
            <pc:sldMk cId="1384019530" sldId="257"/>
            <ac:spMk id="17" creationId="{C75C67EA-6960-13F5-7359-915514568C37}"/>
          </ac:spMkLst>
        </pc:spChg>
        <pc:spChg chg="add mod">
          <ac:chgData name="佳研 赵" userId="c31770f3f3ab3a26" providerId="LiveId" clId="{F711B396-748A-4052-9539-E44139A3DFF2}" dt="2025-01-07T03:13:49.042" v="713" actId="1076"/>
          <ac:spMkLst>
            <pc:docMk/>
            <pc:sldMk cId="1384019530" sldId="257"/>
            <ac:spMk id="20" creationId="{D5CB688B-D071-861C-0C3F-D9E791A158DE}"/>
          </ac:spMkLst>
        </pc:spChg>
        <pc:spChg chg="add mod">
          <ac:chgData name="佳研 赵" userId="c31770f3f3ab3a26" providerId="LiveId" clId="{F711B396-748A-4052-9539-E44139A3DFF2}" dt="2025-01-07T03:14:21.008" v="731" actId="1076"/>
          <ac:spMkLst>
            <pc:docMk/>
            <pc:sldMk cId="1384019530" sldId="257"/>
            <ac:spMk id="26" creationId="{127F4BA1-B522-1F44-2A9E-F3105A8CF533}"/>
          </ac:spMkLst>
        </pc:spChg>
        <pc:spChg chg="add mod">
          <ac:chgData name="佳研 赵" userId="c31770f3f3ab3a26" providerId="LiveId" clId="{F711B396-748A-4052-9539-E44139A3DFF2}" dt="2025-01-07T03:14:52.974" v="757" actId="20577"/>
          <ac:spMkLst>
            <pc:docMk/>
            <pc:sldMk cId="1384019530" sldId="257"/>
            <ac:spMk id="33" creationId="{F63CF4F5-CE53-E93C-7E69-BD55D0D2D879}"/>
          </ac:spMkLst>
        </pc:spChg>
        <pc:spChg chg="add mod">
          <ac:chgData name="佳研 赵" userId="c31770f3f3ab3a26" providerId="LiveId" clId="{F711B396-748A-4052-9539-E44139A3DFF2}" dt="2025-01-07T03:17:43.914" v="812" actId="20577"/>
          <ac:spMkLst>
            <pc:docMk/>
            <pc:sldMk cId="1384019530" sldId="257"/>
            <ac:spMk id="39" creationId="{10C7450D-D2FB-AEB3-6496-1CE2D68ED706}"/>
          </ac:spMkLst>
        </pc:spChg>
        <pc:picChg chg="add mod">
          <ac:chgData name="佳研 赵" userId="c31770f3f3ab3a26" providerId="LiveId" clId="{F711B396-748A-4052-9539-E44139A3DFF2}" dt="2025-01-07T02:48:34.099" v="507" actId="1076"/>
          <ac:picMkLst>
            <pc:docMk/>
            <pc:sldMk cId="1384019530" sldId="257"/>
            <ac:picMk id="5" creationId="{7FDA3D21-62E2-EE86-1C2D-FFA9B0F6E247}"/>
          </ac:picMkLst>
        </pc:picChg>
        <pc:cxnChg chg="add mod">
          <ac:chgData name="佳研 赵" userId="c31770f3f3ab3a26" providerId="LiveId" clId="{F711B396-748A-4052-9539-E44139A3DFF2}" dt="2025-01-07T02:59:27.755" v="511" actId="14100"/>
          <ac:cxnSpMkLst>
            <pc:docMk/>
            <pc:sldMk cId="1384019530" sldId="257"/>
            <ac:cxnSpMk id="8" creationId="{0C26E85E-B394-6173-9BEC-84CC068B1FF7}"/>
          </ac:cxnSpMkLst>
        </pc:cxnChg>
        <pc:cxnChg chg="add">
          <ac:chgData name="佳研 赵" userId="c31770f3f3ab3a26" providerId="LiveId" clId="{F711B396-748A-4052-9539-E44139A3DFF2}" dt="2025-01-07T03:00:55.632" v="563" actId="11529"/>
          <ac:cxnSpMkLst>
            <pc:docMk/>
            <pc:sldMk cId="1384019530" sldId="257"/>
            <ac:cxnSpMk id="12" creationId="{1B4616D6-3B3F-09A9-589F-E6AFC5D37B74}"/>
          </ac:cxnSpMkLst>
        </pc:cxnChg>
        <pc:cxnChg chg="add mod">
          <ac:chgData name="佳研 赵" userId="c31770f3f3ab3a26" providerId="LiveId" clId="{F711B396-748A-4052-9539-E44139A3DFF2}" dt="2025-01-07T03:01:24.557" v="583" actId="20577"/>
          <ac:cxnSpMkLst>
            <pc:docMk/>
            <pc:sldMk cId="1384019530" sldId="257"/>
            <ac:cxnSpMk id="16" creationId="{F682CBD4-9C0E-CF45-89FD-6CB74C4EFCF5}"/>
          </ac:cxnSpMkLst>
        </pc:cxnChg>
        <pc:cxnChg chg="add mod">
          <ac:chgData name="佳研 赵" userId="c31770f3f3ab3a26" providerId="LiveId" clId="{F711B396-748A-4052-9539-E44139A3DFF2}" dt="2025-01-07T03:12:54.855" v="692" actId="1076"/>
          <ac:cxnSpMkLst>
            <pc:docMk/>
            <pc:sldMk cId="1384019530" sldId="257"/>
            <ac:cxnSpMk id="19" creationId="{AC8AAA27-08FA-72BB-A7F3-5291269E11C3}"/>
          </ac:cxnSpMkLst>
        </pc:cxnChg>
        <pc:cxnChg chg="add mod">
          <ac:chgData name="佳研 赵" userId="c31770f3f3ab3a26" providerId="LiveId" clId="{F711B396-748A-4052-9539-E44139A3DFF2}" dt="2025-01-07T03:13:13.785" v="702" actId="14100"/>
          <ac:cxnSpMkLst>
            <pc:docMk/>
            <pc:sldMk cId="1384019530" sldId="257"/>
            <ac:cxnSpMk id="22" creationId="{ABD922DE-DF19-0C9B-7538-227530B01602}"/>
          </ac:cxnSpMkLst>
        </pc:cxnChg>
        <pc:cxnChg chg="add">
          <ac:chgData name="佳研 赵" userId="c31770f3f3ab3a26" providerId="LiveId" clId="{F711B396-748A-4052-9539-E44139A3DFF2}" dt="2025-01-07T03:13:23.710" v="703" actId="11529"/>
          <ac:cxnSpMkLst>
            <pc:docMk/>
            <pc:sldMk cId="1384019530" sldId="257"/>
            <ac:cxnSpMk id="25" creationId="{1C408D12-20C8-504C-7CED-057BD0C70A3C}"/>
          </ac:cxnSpMkLst>
        </pc:cxnChg>
        <pc:cxnChg chg="add">
          <ac:chgData name="佳研 赵" userId="c31770f3f3ab3a26" providerId="LiveId" clId="{F711B396-748A-4052-9539-E44139A3DFF2}" dt="2025-01-07T03:14:24.558" v="732" actId="11529"/>
          <ac:cxnSpMkLst>
            <pc:docMk/>
            <pc:sldMk cId="1384019530" sldId="257"/>
            <ac:cxnSpMk id="28" creationId="{8C8FD793-7C86-225A-7D3F-19E377CFA0AA}"/>
          </ac:cxnSpMkLst>
        </pc:cxnChg>
        <pc:cxnChg chg="add mod">
          <ac:chgData name="佳研 赵" userId="c31770f3f3ab3a26" providerId="LiveId" clId="{F711B396-748A-4052-9539-E44139A3DFF2}" dt="2025-01-07T03:14:32.445" v="735" actId="14100"/>
          <ac:cxnSpMkLst>
            <pc:docMk/>
            <pc:sldMk cId="1384019530" sldId="257"/>
            <ac:cxnSpMk id="29" creationId="{A86F51B5-A507-CCD0-1162-C3A22C53B4DC}"/>
          </ac:cxnSpMkLst>
        </pc:cxnChg>
        <pc:cxnChg chg="add mod">
          <ac:chgData name="佳研 赵" userId="c31770f3f3ab3a26" providerId="LiveId" clId="{F711B396-748A-4052-9539-E44139A3DFF2}" dt="2025-01-07T03:14:38.970" v="738" actId="14100"/>
          <ac:cxnSpMkLst>
            <pc:docMk/>
            <pc:sldMk cId="1384019530" sldId="257"/>
            <ac:cxnSpMk id="31" creationId="{F07800C5-36C0-1F85-2152-3B4BA633D79F}"/>
          </ac:cxnSpMkLst>
        </pc:cxnChg>
        <pc:cxnChg chg="add mod">
          <ac:chgData name="佳研 赵" userId="c31770f3f3ab3a26" providerId="LiveId" clId="{F711B396-748A-4052-9539-E44139A3DFF2}" dt="2025-01-07T03:17:20.042" v="783" actId="14100"/>
          <ac:cxnSpMkLst>
            <pc:docMk/>
            <pc:sldMk cId="1384019530" sldId="257"/>
            <ac:cxnSpMk id="34" creationId="{DB718F9C-FA57-9C6A-7DFC-22012E5DF86A}"/>
          </ac:cxnSpMkLst>
        </pc:cxnChg>
        <pc:cxnChg chg="add mod">
          <ac:chgData name="佳研 赵" userId="c31770f3f3ab3a26" providerId="LiveId" clId="{F711B396-748A-4052-9539-E44139A3DFF2}" dt="2025-01-07T03:17:26.477" v="786" actId="14100"/>
          <ac:cxnSpMkLst>
            <pc:docMk/>
            <pc:sldMk cId="1384019530" sldId="257"/>
            <ac:cxnSpMk id="37" creationId="{F0785DE7-C26D-B1D2-26F9-C25436325110}"/>
          </ac:cxnSpMkLst>
        </pc:cxnChg>
      </pc:sldChg>
      <pc:sldChg chg="addSp delSp modSp new mod">
        <pc:chgData name="佳研 赵" userId="c31770f3f3ab3a26" providerId="LiveId" clId="{F711B396-748A-4052-9539-E44139A3DFF2}" dt="2025-01-07T03:15:54.174" v="778" actId="1076"/>
        <pc:sldMkLst>
          <pc:docMk/>
          <pc:sldMk cId="1957530832" sldId="258"/>
        </pc:sldMkLst>
        <pc:spChg chg="del">
          <ac:chgData name="佳研 赵" userId="c31770f3f3ab3a26" providerId="LiveId" clId="{F711B396-748A-4052-9539-E44139A3DFF2}" dt="2025-01-07T03:14:58.832" v="759" actId="478"/>
          <ac:spMkLst>
            <pc:docMk/>
            <pc:sldMk cId="1957530832" sldId="258"/>
            <ac:spMk id="2" creationId="{FD6D09D0-D599-5221-42EA-9AD885D47311}"/>
          </ac:spMkLst>
        </pc:spChg>
        <pc:spChg chg="del">
          <ac:chgData name="佳研 赵" userId="c31770f3f3ab3a26" providerId="LiveId" clId="{F711B396-748A-4052-9539-E44139A3DFF2}" dt="2025-01-07T03:14:59.762" v="760" actId="478"/>
          <ac:spMkLst>
            <pc:docMk/>
            <pc:sldMk cId="1957530832" sldId="258"/>
            <ac:spMk id="3" creationId="{B5F0CB4F-2482-725A-05AE-7140967E2BCB}"/>
          </ac:spMkLst>
        </pc:spChg>
        <pc:spChg chg="add mod">
          <ac:chgData name="佳研 赵" userId="c31770f3f3ab3a26" providerId="LiveId" clId="{F711B396-748A-4052-9539-E44139A3DFF2}" dt="2025-01-07T03:15:09.325" v="771" actId="20577"/>
          <ac:spMkLst>
            <pc:docMk/>
            <pc:sldMk cId="1957530832" sldId="258"/>
            <ac:spMk id="4" creationId="{D9741CCC-883C-AA5C-7CE4-CFC94788B1C8}"/>
          </ac:spMkLst>
        </pc:spChg>
        <pc:picChg chg="add mod">
          <ac:chgData name="佳研 赵" userId="c31770f3f3ab3a26" providerId="LiveId" clId="{F711B396-748A-4052-9539-E44139A3DFF2}" dt="2025-01-07T03:15:54.174" v="778" actId="1076"/>
          <ac:picMkLst>
            <pc:docMk/>
            <pc:sldMk cId="1957530832" sldId="258"/>
            <ac:picMk id="6" creationId="{B528145E-637D-26F9-4EEA-B87E510D70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F71A-737E-031C-E4F3-0AE3985B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2DE42-9995-0CDD-84F1-32723F106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E73C-A748-D8DC-D007-5882C0BC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17D4-D7D2-AAFB-F0EB-FA205209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F9155-E772-FF36-030F-ED21453C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FF90-A203-E26E-290E-94E3F176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E4144-0F41-E88B-4556-0B12C5BDD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DA860-908C-0D64-A5D5-D74FE984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6C6D-495F-054A-3CB2-DE793A3F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78EF-EC56-59AB-36FB-BCB57EAE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0F9F8-219D-8449-1D75-40717E7FB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283C9-4363-5693-6AD0-CB2CEE78D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4A8F-AB38-AF73-2C11-BC30C4EC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80D0D-FDEE-E1EA-3756-D36F7DCD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E444-35C7-8886-ED25-495058C7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313E-0866-2448-C25B-C15ADC4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C22D-229E-5D08-5A99-0F46744DA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8CE7-6C12-473B-7DD7-CF497540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DAA0-E983-B2E9-BB2F-C357C0EC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8E21-DB3D-3FD6-A6B4-F1BDEB41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3A11-E98E-922C-968F-2DC0E2EA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5B7D7-C4A0-7797-EB90-1EC0F547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D3B0-651C-62DA-F149-4991546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7BE9-C75B-69E7-3459-C8C5E546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28A5-2831-5001-E24A-DD527F79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5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580E-6326-1D95-3D23-204DEDC3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025B-B818-CCB5-7C79-5657E679C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7CAD4-647B-4014-77E9-D4814C9A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11972-B4C2-23FD-8064-284D689C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78B7-4462-79CE-520B-83FB5FF5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36C7C-7274-7ACA-80D6-27A88FF7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2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BACC-AC25-CAA1-34C2-16C48B10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732C7-1C30-08CE-8EF4-509A3F246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54A11-F009-8CE1-C4AA-891ED5C0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8E2E2-82A3-14DC-BCF3-C12B2A2E7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DD69D-5711-D34D-B828-E659F57FB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1CC8-2358-27C0-79F2-832A9CB3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24CA2-63B0-254F-D720-DB735E96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E0DD0-E2BA-36FF-E08A-8E2CBFA3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7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AED9-44C9-9285-D094-995CA10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0991C-43B2-10AE-6F8D-034F1D21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C7986-268C-EDC1-84C3-2445BE86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E404B-A21E-3BC1-45C9-FDB6F7D2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8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91497-DD57-3391-BCEE-C5E4BD57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A521C-D122-37D5-F098-85766A1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97A98-8C1C-B688-EF03-2BE8B908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630E-1042-DB7F-D1F0-06F770A3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A4BD-C886-C707-C224-4170D4F4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1F14B-1C91-EAF1-1E95-EE42FE74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135B-D682-AD84-497E-060E558C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9AAE3-19C5-C78E-BE85-993C2A02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B875-A21E-6BF5-04AB-D56F5F2E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2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0CC5-A158-8800-D7FE-768F4EC4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F91B-97B2-CA89-11B2-4CD399FF6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2EEC7-4DD4-4702-4A06-E330E0C30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26580-67B4-42BE-AE55-F1A802A6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5CE1-3CE0-C4E3-538A-3364CE6E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2E1C3-A692-C7DD-14AD-9D57B33F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3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C002E-7297-EF9D-64B4-38EC421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6170-4ACF-D899-3BAD-CC41F0ED4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3205-C555-36F6-94C6-52979CA2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0248A-0DF5-4D24-BD4E-521BB11CBE93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08BD-3467-3E1D-231D-F45A94F57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8E16-9E37-E72E-943D-7D0511F75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91D49-3ED6-4260-8145-6D2970A64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1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B5812-4BE1-8950-7661-1189B2C8E825}"/>
              </a:ext>
            </a:extLst>
          </p:cNvPr>
          <p:cNvSpPr txBox="1"/>
          <p:nvPr/>
        </p:nvSpPr>
        <p:spPr>
          <a:xfrm>
            <a:off x="433119" y="388638"/>
            <a:ext cx="88120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Robot Arm control procedure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Turn on the ESP32 Board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Connect to </a:t>
            </a:r>
            <a:r>
              <a:rPr lang="en-US" altLang="zh-CN" dirty="0" err="1"/>
              <a:t>wifi</a:t>
            </a:r>
            <a:r>
              <a:rPr lang="en-US" altLang="zh-CN" dirty="0"/>
              <a:t>– SSID: </a:t>
            </a:r>
            <a:r>
              <a:rPr lang="en-US" altLang="zh-CN" dirty="0" err="1"/>
              <a:t>Eric_Arm</a:t>
            </a:r>
            <a:r>
              <a:rPr lang="en-US" altLang="zh-CN" dirty="0"/>
              <a:t> Password:12345678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Open browser(chrome/edge) and visit 192.168.4.1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Turn on the gamepad, connect to the pc, press any </a:t>
            </a:r>
            <a:r>
              <a:rPr lang="en-US" altLang="zh-CN" dirty="0" err="1"/>
              <a:t>botton</a:t>
            </a:r>
            <a:r>
              <a:rPr lang="en-US" altLang="zh-CN" dirty="0"/>
              <a:t>, then a visualization of</a:t>
            </a:r>
          </a:p>
          <a:p>
            <a:r>
              <a:rPr lang="en-US" altLang="zh-CN" dirty="0"/>
              <a:t>the gamepad will show up on the bottom of the webpage, indicate successful connect. </a:t>
            </a:r>
          </a:p>
          <a:p>
            <a:r>
              <a:rPr lang="en-US" altLang="zh-CN" dirty="0"/>
              <a:t>5.   Can start to control the robot arm using gamepad</a:t>
            </a:r>
          </a:p>
        </p:txBody>
      </p:sp>
    </p:spTree>
    <p:extLst>
      <p:ext uri="{BB962C8B-B14F-4D97-AF65-F5344CB8AC3E}">
        <p14:creationId xmlns:p14="http://schemas.microsoft.com/office/powerpoint/2010/main" val="314087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FDA3D21-62E2-EE86-1C2D-FFA9B0F6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533" y="775749"/>
            <a:ext cx="7503278" cy="53065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26E85E-B394-6173-9BEC-84CC068B1FF7}"/>
              </a:ext>
            </a:extLst>
          </p:cNvPr>
          <p:cNvCxnSpPr>
            <a:cxnSpLocks/>
          </p:cNvCxnSpPr>
          <p:nvPr/>
        </p:nvCxnSpPr>
        <p:spPr>
          <a:xfrm flipH="1" flipV="1">
            <a:off x="2184741" y="1699925"/>
            <a:ext cx="1742883" cy="257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1E1A83-7586-B28C-10B7-7D80A53D6D27}"/>
              </a:ext>
            </a:extLst>
          </p:cNvPr>
          <p:cNvSpPr txBox="1"/>
          <p:nvPr/>
        </p:nvSpPr>
        <p:spPr>
          <a:xfrm>
            <a:off x="315561" y="1392148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Move to Default pos</a:t>
            </a:r>
          </a:p>
          <a:p>
            <a:pPr algn="ctr"/>
            <a:r>
              <a:rPr lang="en-US" altLang="zh-CN" sz="1400" b="1" dirty="0"/>
              <a:t>(Init Pos)</a:t>
            </a:r>
            <a:endParaRPr lang="zh-CN" altLang="en-US" sz="1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4616D6-3B3F-09A9-589F-E6AFC5D37B74}"/>
              </a:ext>
            </a:extLst>
          </p:cNvPr>
          <p:cNvCxnSpPr/>
          <p:nvPr/>
        </p:nvCxnSpPr>
        <p:spPr>
          <a:xfrm flipV="1">
            <a:off x="9328107" y="3142099"/>
            <a:ext cx="1049412" cy="92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D02E2D-AD3D-C79F-7252-766485C1406F}"/>
              </a:ext>
            </a:extLst>
          </p:cNvPr>
          <p:cNvSpPr txBox="1"/>
          <p:nvPr/>
        </p:nvSpPr>
        <p:spPr>
          <a:xfrm>
            <a:off x="10237927" y="2827162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Move to Preset Pos 1</a:t>
            </a:r>
            <a:endParaRPr lang="zh-CN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D2C10-D499-3CD0-2381-F1FEAA3AD633}"/>
              </a:ext>
            </a:extLst>
          </p:cNvPr>
          <p:cNvSpPr txBox="1"/>
          <p:nvPr/>
        </p:nvSpPr>
        <p:spPr>
          <a:xfrm>
            <a:off x="9911648" y="3623848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Move to Preset Pos 2</a:t>
            </a:r>
            <a:endParaRPr lang="zh-CN" altLang="en-US" sz="1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82CBD4-9C0E-CF45-89FD-6CB74C4EFCF5}"/>
              </a:ext>
            </a:extLst>
          </p:cNvPr>
          <p:cNvCxnSpPr>
            <a:endCxn id="14" idx="1"/>
          </p:cNvCxnSpPr>
          <p:nvPr/>
        </p:nvCxnSpPr>
        <p:spPr>
          <a:xfrm>
            <a:off x="8174368" y="3338481"/>
            <a:ext cx="1737280" cy="43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5C67EA-6960-13F5-7359-915514568C37}"/>
              </a:ext>
            </a:extLst>
          </p:cNvPr>
          <p:cNvSpPr txBox="1"/>
          <p:nvPr/>
        </p:nvSpPr>
        <p:spPr>
          <a:xfrm>
            <a:off x="10076811" y="2217607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Use webpage to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preset the positions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8AAA27-08FA-72BB-A7F3-5291269E11C3}"/>
              </a:ext>
            </a:extLst>
          </p:cNvPr>
          <p:cNvCxnSpPr/>
          <p:nvPr/>
        </p:nvCxnSpPr>
        <p:spPr>
          <a:xfrm flipH="1">
            <a:off x="1538804" y="3243547"/>
            <a:ext cx="1680667" cy="823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CB688B-D071-861C-0C3F-D9E791A158DE}"/>
              </a:ext>
            </a:extLst>
          </p:cNvPr>
          <p:cNvSpPr txBox="1"/>
          <p:nvPr/>
        </p:nvSpPr>
        <p:spPr>
          <a:xfrm>
            <a:off x="830801" y="4007975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Gripper Spin</a:t>
            </a:r>
            <a:endParaRPr lang="zh-CN" altLang="en-US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D922DE-DF19-0C9B-7538-227530B01602}"/>
              </a:ext>
            </a:extLst>
          </p:cNvPr>
          <p:cNvCxnSpPr>
            <a:cxnSpLocks/>
          </p:cNvCxnSpPr>
          <p:nvPr/>
        </p:nvCxnSpPr>
        <p:spPr>
          <a:xfrm flipH="1">
            <a:off x="1634647" y="3338481"/>
            <a:ext cx="2921977" cy="74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408D12-20C8-504C-7CED-057BD0C70A3C}"/>
              </a:ext>
            </a:extLst>
          </p:cNvPr>
          <p:cNvCxnSpPr/>
          <p:nvPr/>
        </p:nvCxnSpPr>
        <p:spPr>
          <a:xfrm flipH="1">
            <a:off x="1538804" y="2655518"/>
            <a:ext cx="2388820" cy="325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7F4BA1-B522-1F44-2A9E-F3105A8CF533}"/>
              </a:ext>
            </a:extLst>
          </p:cNvPr>
          <p:cNvSpPr txBox="1"/>
          <p:nvPr/>
        </p:nvSpPr>
        <p:spPr>
          <a:xfrm>
            <a:off x="767607" y="2556161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Wrist up/down</a:t>
            </a:r>
            <a:endParaRPr lang="zh-CN" altLang="en-US" sz="14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8FD793-7C86-225A-7D3F-19E377CFA0AA}"/>
              </a:ext>
            </a:extLst>
          </p:cNvPr>
          <p:cNvCxnSpPr/>
          <p:nvPr/>
        </p:nvCxnSpPr>
        <p:spPr>
          <a:xfrm flipH="1" flipV="1">
            <a:off x="1634647" y="3013308"/>
            <a:ext cx="2292977" cy="863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6F51B5-A507-CCD0-1162-C3A22C53B4DC}"/>
              </a:ext>
            </a:extLst>
          </p:cNvPr>
          <p:cNvCxnSpPr>
            <a:cxnSpLocks/>
          </p:cNvCxnSpPr>
          <p:nvPr/>
        </p:nvCxnSpPr>
        <p:spPr>
          <a:xfrm>
            <a:off x="8801843" y="2798019"/>
            <a:ext cx="1319187" cy="206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7800C5-36C0-1F85-2152-3B4BA633D79F}"/>
              </a:ext>
            </a:extLst>
          </p:cNvPr>
          <p:cNvCxnSpPr>
            <a:cxnSpLocks/>
          </p:cNvCxnSpPr>
          <p:nvPr/>
        </p:nvCxnSpPr>
        <p:spPr>
          <a:xfrm>
            <a:off x="8678117" y="3931625"/>
            <a:ext cx="1294956" cy="934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63CF4F5-CE53-E93C-7E69-BD55D0D2D879}"/>
              </a:ext>
            </a:extLst>
          </p:cNvPr>
          <p:cNvSpPr txBox="1"/>
          <p:nvPr/>
        </p:nvSpPr>
        <p:spPr>
          <a:xfrm>
            <a:off x="9973073" y="4886063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Elbow up/down</a:t>
            </a:r>
            <a:endParaRPr lang="zh-CN" altLang="en-US" sz="14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718F9C-FA57-9C6A-7DFC-22012E5DF86A}"/>
              </a:ext>
            </a:extLst>
          </p:cNvPr>
          <p:cNvCxnSpPr>
            <a:cxnSpLocks/>
          </p:cNvCxnSpPr>
          <p:nvPr/>
        </p:nvCxnSpPr>
        <p:spPr>
          <a:xfrm>
            <a:off x="5289904" y="4520407"/>
            <a:ext cx="703070" cy="1361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785DE7-C26D-B1D2-26F9-C25436325110}"/>
              </a:ext>
            </a:extLst>
          </p:cNvPr>
          <p:cNvCxnSpPr>
            <a:cxnSpLocks/>
          </p:cNvCxnSpPr>
          <p:nvPr/>
        </p:nvCxnSpPr>
        <p:spPr>
          <a:xfrm flipH="1">
            <a:off x="6116700" y="4398993"/>
            <a:ext cx="1193075" cy="1482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C7450D-D2FB-AEB3-6496-1CE2D68ED706}"/>
              </a:ext>
            </a:extLst>
          </p:cNvPr>
          <p:cNvSpPr txBox="1"/>
          <p:nvPr/>
        </p:nvSpPr>
        <p:spPr>
          <a:xfrm>
            <a:off x="5458376" y="5928361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Gripper open/close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8401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741CCC-883C-AA5C-7CE4-CFC94788B1C8}"/>
              </a:ext>
            </a:extLst>
          </p:cNvPr>
          <p:cNvSpPr txBox="1"/>
          <p:nvPr/>
        </p:nvSpPr>
        <p:spPr>
          <a:xfrm>
            <a:off x="434559" y="308647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Web page:</a:t>
            </a:r>
            <a:endParaRPr lang="zh-CN" altLang="en-US" sz="1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528145E-637D-26F9-4EEA-B87E510D7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99" y="669316"/>
            <a:ext cx="9966936" cy="551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3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佳研 赵</dc:creator>
  <cp:lastModifiedBy>佳研 赵</cp:lastModifiedBy>
  <cp:revision>1</cp:revision>
  <dcterms:created xsi:type="dcterms:W3CDTF">2025-01-07T02:35:38Z</dcterms:created>
  <dcterms:modified xsi:type="dcterms:W3CDTF">2025-01-07T03:19:42Z</dcterms:modified>
</cp:coreProperties>
</file>