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6db745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6db745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6db745a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6db745a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db745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6db745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6db745a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6db745a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6db745a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6db745a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6db745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6db745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6db745a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6db745a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6db745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6db745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6db745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6db745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6db745a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6db745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6db745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6db745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6db745a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6db745a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0" y="0"/>
            <a:ext cx="3158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8" name="Google Shape;58;p12"/>
          <p:cNvCxnSpPr/>
          <p:nvPr/>
        </p:nvCxnSpPr>
        <p:spPr>
          <a:xfrm>
            <a:off x="428675" y="4681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Playfair Display"/>
              <a:buNone/>
              <a:defRPr b="1" sz="320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33300" y="10796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Design Review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833300" y="28169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#6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5" y="675336"/>
            <a:ext cx="3969323" cy="37928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Crystal Oscillator</a:t>
            </a:r>
            <a:endParaRPr sz="30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Abracon ABLS-12.000MHZ-B2-T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Capacitor: 16pF (x2)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Resistor: 50Ohm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525" y="324950"/>
            <a:ext cx="3681149" cy="4493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Voltage Regulator</a:t>
            </a:r>
            <a:endParaRPr sz="30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Richtek RT6150BGQW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Resistors: 487kOhm, 86.6kOhm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Capacitors: 22uF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Inductors: 2.2uH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50" y="388263"/>
            <a:ext cx="5317726" cy="4366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Decoupling Capacitors</a:t>
            </a:r>
            <a:endParaRPr sz="30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NRF24L01p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MCU: 100nF (x3), 4.7uF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Battery: 100uF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Radio: 10uF, 100nF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Voltage Regulator: 22uF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325" y="400200"/>
            <a:ext cx="3715749" cy="2084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700" y="400200"/>
            <a:ext cx="1162589" cy="2084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325" y="2736450"/>
            <a:ext cx="1663030" cy="20849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Reset Switch</a:t>
            </a:r>
            <a:endParaRPr sz="30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Resistor: 10kOhm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Capacitor: 1uF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475" y="560397"/>
            <a:ext cx="3700601" cy="40226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Battery: 3.7 Volts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Voltage divider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Radio module: NRF24L01p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IMU: MPU6050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Motor driver (x4)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MCU: STM32F405RGT6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379050" y="1152475"/>
            <a:ext cx="44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Programmer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Oscillator/resonator: ABLS-12.000MHZ-B2-T</a:t>
            </a:r>
            <a:endParaRPr b="1"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Voltage regulator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Decoupling capacitors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latin typeface="Karla"/>
                <a:ea typeface="Karla"/>
                <a:cs typeface="Karla"/>
                <a:sym typeface="Karla"/>
              </a:rPr>
              <a:t>Reset switch</a:t>
            </a:r>
            <a:endParaRPr b="1"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Battery</a:t>
            </a:r>
            <a:endParaRPr sz="36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3.7 V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100 uF Decoupling Capacitor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75" y="312500"/>
            <a:ext cx="2519550" cy="45185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Voltage Divider</a:t>
            </a:r>
            <a:endParaRPr sz="3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Resistors: 10kOhm (x2)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Attached</a:t>
            </a:r>
            <a:r>
              <a:rPr lang="en"/>
              <a:t> to an analog pin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Receives power from the battery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700" y="469712"/>
            <a:ext cx="2411525" cy="420407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Radio Module</a:t>
            </a:r>
            <a:endParaRPr sz="3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NRF24L01p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Decoupling Capacitors: 10uF, 100nF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50" y="307638"/>
            <a:ext cx="3611874" cy="45282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IMU</a:t>
            </a:r>
            <a:endParaRPr sz="36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MPU6050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700" y="373125"/>
            <a:ext cx="3655175" cy="439724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Motor Driver</a:t>
            </a:r>
            <a:endParaRPr sz="30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MOSFET: Infineon IRLML6244TRPBF (x4)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Diode: Panasonic DB2W40300L (x4)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Resistor: 1kOhm (x4)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50" y="326838"/>
            <a:ext cx="2471626" cy="44898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MCU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STM32F405RGT6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250" y="453575"/>
            <a:ext cx="3915749" cy="42363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Programmer</a:t>
            </a:r>
            <a:endParaRPr sz="30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550" y="443725"/>
            <a:ext cx="1805600" cy="42560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