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7"/>
  </p:notesMasterIdLst>
  <p:sldIdLst>
    <p:sldId id="256" r:id="rId5"/>
    <p:sldId id="257" r:id="rId6"/>
    <p:sldId id="315" r:id="rId7"/>
    <p:sldId id="284" r:id="rId8"/>
    <p:sldId id="317" r:id="rId9"/>
    <p:sldId id="279" r:id="rId10"/>
    <p:sldId id="310" r:id="rId11"/>
    <p:sldId id="280" r:id="rId12"/>
    <p:sldId id="309" r:id="rId13"/>
    <p:sldId id="316" r:id="rId14"/>
    <p:sldId id="324" r:id="rId15"/>
    <p:sldId id="260" r:id="rId16"/>
  </p:sldIdLst>
  <p:sldSz cx="16256000" cy="9144000"/>
  <p:notesSz cx="6858000" cy="9144000"/>
  <p:defaultTextStyle>
    <a:defPPr>
      <a:defRPr lang="en-US"/>
    </a:defPPr>
    <a:lvl1pPr marL="0" lvl="0" indent="0" algn="l" defTabSz="91440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Gill Sans" charset="0"/>
        <a:ea typeface="Gill Sans" charset="0"/>
        <a:sym typeface="Gill Sans" charset="0"/>
      </a:defRPr>
    </a:lvl1pPr>
    <a:lvl2pPr marL="457200" lvl="1" indent="0" algn="l" defTabSz="91440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Gill Sans" charset="0"/>
        <a:ea typeface="Gill Sans" charset="0"/>
        <a:sym typeface="Gill Sans" charset="0"/>
      </a:defRPr>
    </a:lvl2pPr>
    <a:lvl3pPr marL="914400" lvl="2" indent="0" algn="l" defTabSz="91440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Gill Sans" charset="0"/>
        <a:ea typeface="Gill Sans" charset="0"/>
        <a:sym typeface="Gill Sans" charset="0"/>
      </a:defRPr>
    </a:lvl3pPr>
    <a:lvl4pPr marL="1371600" lvl="3" indent="0" algn="l" defTabSz="91440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Gill Sans" charset="0"/>
        <a:ea typeface="Gill Sans" charset="0"/>
        <a:sym typeface="Gill Sans" charset="0"/>
      </a:defRPr>
    </a:lvl4pPr>
    <a:lvl5pPr marL="1828800" lvl="4" indent="0" algn="l" defTabSz="91440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Gill Sans" charset="0"/>
        <a:ea typeface="Gill Sans" charset="0"/>
        <a:sym typeface="Gill Sans" charset="0"/>
      </a:defRPr>
    </a:lvl5pPr>
    <a:lvl6pPr marL="2286000" lvl="5" indent="0" algn="l" defTabSz="91440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Gill Sans" charset="0"/>
        <a:ea typeface="Gill Sans" charset="0"/>
        <a:sym typeface="Gill Sans" charset="0"/>
      </a:defRPr>
    </a:lvl6pPr>
    <a:lvl7pPr marL="2743200" lvl="6" indent="0" algn="l" defTabSz="91440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Gill Sans" charset="0"/>
        <a:ea typeface="Gill Sans" charset="0"/>
        <a:sym typeface="Gill Sans" charset="0"/>
      </a:defRPr>
    </a:lvl7pPr>
    <a:lvl8pPr marL="3200400" lvl="7" indent="0" algn="l" defTabSz="91440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Gill Sans" charset="0"/>
        <a:ea typeface="Gill Sans" charset="0"/>
        <a:sym typeface="Gill Sans" charset="0"/>
      </a:defRPr>
    </a:lvl8pPr>
    <a:lvl9pPr marL="3657600" lvl="8" indent="0" algn="l" defTabSz="914400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Gill Sans" charset="0"/>
        <a:ea typeface="Gill Sans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0" autoAdjust="0"/>
  </p:normalViewPr>
  <p:slideViewPr>
    <p:cSldViewPr showGuides="1">
      <p:cViewPr varScale="1">
        <p:scale>
          <a:sx n="53" d="100"/>
          <a:sy n="53" d="100"/>
        </p:scale>
        <p:origin x="726" y="78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268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6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6146" name="文本占位符 6145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84497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eaLnBrk="1" fontAlgn="base" latinLnBrk="0" hangingPunct="0">
      <a:lnSpc>
        <a:spcPct val="125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000000"/>
        </a:solidFill>
        <a:latin typeface="Avenir" charset="0"/>
        <a:ea typeface="Avenir" charset="0"/>
        <a:sym typeface="Avenir" charset="0"/>
      </a:defRPr>
    </a:lvl1pPr>
    <a:lvl2pPr marL="228600" lvl="1" indent="0" algn="l" defTabSz="457200" eaLnBrk="1" fontAlgn="base" latinLnBrk="0" hangingPunct="0">
      <a:lnSpc>
        <a:spcPct val="125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000000"/>
        </a:solidFill>
        <a:latin typeface="Avenir" charset="0"/>
        <a:ea typeface="Avenir" charset="0"/>
        <a:sym typeface="Avenir" charset="0"/>
      </a:defRPr>
    </a:lvl2pPr>
    <a:lvl3pPr marL="457200" lvl="2" indent="0" algn="l" defTabSz="457200" eaLnBrk="1" fontAlgn="base" latinLnBrk="0" hangingPunct="0">
      <a:lnSpc>
        <a:spcPct val="125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000000"/>
        </a:solidFill>
        <a:latin typeface="Avenir" charset="0"/>
        <a:ea typeface="Avenir" charset="0"/>
        <a:sym typeface="Avenir" charset="0"/>
      </a:defRPr>
    </a:lvl3pPr>
    <a:lvl4pPr marL="685800" lvl="3" indent="0" algn="l" defTabSz="457200" eaLnBrk="1" fontAlgn="base" latinLnBrk="0" hangingPunct="0">
      <a:lnSpc>
        <a:spcPct val="125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000000"/>
        </a:solidFill>
        <a:latin typeface="Avenir" charset="0"/>
        <a:ea typeface="Avenir" charset="0"/>
        <a:sym typeface="Avenir" charset="0"/>
      </a:defRPr>
    </a:lvl4pPr>
    <a:lvl5pPr marL="914400" lvl="4" indent="0" algn="l" defTabSz="457200" eaLnBrk="1" fontAlgn="base" latinLnBrk="0" hangingPunct="0">
      <a:lnSpc>
        <a:spcPct val="125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000000"/>
        </a:solidFill>
        <a:latin typeface="Avenir" charset="0"/>
        <a:ea typeface="Avenir" charset="0"/>
        <a:sym typeface="Avenir" charset="0"/>
      </a:defRPr>
    </a:lvl5pPr>
    <a:lvl6pPr marL="2286000" lvl="5" indent="0" algn="l" defTabSz="457200" eaLnBrk="1" fontAlgn="base" latinLnBrk="0" hangingPunct="0">
      <a:lnSpc>
        <a:spcPct val="125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000000"/>
        </a:solidFill>
        <a:latin typeface="Avenir" charset="0"/>
        <a:ea typeface="Avenir" charset="0"/>
        <a:sym typeface="Avenir" charset="0"/>
      </a:defRPr>
    </a:lvl6pPr>
    <a:lvl7pPr marL="2743200" lvl="6" indent="0" algn="l" defTabSz="457200" eaLnBrk="1" fontAlgn="base" latinLnBrk="0" hangingPunct="0">
      <a:lnSpc>
        <a:spcPct val="125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000000"/>
        </a:solidFill>
        <a:latin typeface="Avenir" charset="0"/>
        <a:ea typeface="Avenir" charset="0"/>
        <a:sym typeface="Avenir" charset="0"/>
      </a:defRPr>
    </a:lvl7pPr>
    <a:lvl8pPr marL="3200400" lvl="7" indent="0" algn="l" defTabSz="457200" eaLnBrk="1" fontAlgn="base" latinLnBrk="0" hangingPunct="0">
      <a:lnSpc>
        <a:spcPct val="125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000000"/>
        </a:solidFill>
        <a:latin typeface="Avenir" charset="0"/>
        <a:ea typeface="Avenir" charset="0"/>
        <a:sym typeface="Avenir" charset="0"/>
      </a:defRPr>
    </a:lvl8pPr>
    <a:lvl9pPr marL="3657600" lvl="8" indent="0" algn="l" defTabSz="457200" eaLnBrk="1" fontAlgn="base" latinLnBrk="0" hangingPunct="0">
      <a:lnSpc>
        <a:spcPct val="125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000000"/>
        </a:solidFill>
        <a:latin typeface="Avenir" charset="0"/>
        <a:ea typeface="Avenir" charset="0"/>
        <a:sym typeface="Avenir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365125"/>
            <a:ext cx="3657600" cy="877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365125"/>
            <a:ext cx="10760765" cy="877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9133" y="2279651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9133" y="6119284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168896" cy="7008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74304" y="2133600"/>
            <a:ext cx="7168896" cy="7008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486833"/>
            <a:ext cx="14020800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2365" y="2371251"/>
            <a:ext cx="6498099" cy="1098549"/>
          </a:xfrm>
        </p:spPr>
        <p:txBody>
          <a:bodyPr anchor="ctr" anchorCtr="0"/>
          <a:lstStyle>
            <a:lvl1pPr marL="0" indent="0">
              <a:buNone/>
              <a:defRPr sz="3735"/>
            </a:lvl1pPr>
            <a:lvl2pPr marL="609600" indent="0">
              <a:buNone/>
              <a:defRPr sz="3200"/>
            </a:lvl2pPr>
            <a:lvl3pPr marL="1219200" indent="0">
              <a:buNone/>
              <a:defRPr sz="2665"/>
            </a:lvl3pPr>
            <a:lvl4pPr marL="1828800" indent="0">
              <a:buNone/>
              <a:defRPr sz="2400"/>
            </a:lvl4pPr>
            <a:lvl5pPr marL="2438400" indent="0">
              <a:buNone/>
              <a:defRPr sz="2400"/>
            </a:lvl5pPr>
            <a:lvl6pPr marL="3048000" indent="0">
              <a:buNone/>
              <a:defRPr sz="2400"/>
            </a:lvl6pPr>
            <a:lvl7pPr marL="3657600" indent="0">
              <a:buNone/>
              <a:defRPr sz="2400"/>
            </a:lvl7pPr>
            <a:lvl8pPr marL="4267200" indent="0">
              <a:buNone/>
              <a:defRPr sz="2400"/>
            </a:lvl8pPr>
            <a:lvl9pPr marL="4876800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82365" y="3553839"/>
            <a:ext cx="6498099" cy="46990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42584" y="2371251"/>
            <a:ext cx="6530101" cy="1098549"/>
          </a:xfrm>
        </p:spPr>
        <p:txBody>
          <a:bodyPr anchor="ctr" anchorCtr="0"/>
          <a:lstStyle>
            <a:lvl1pPr marL="0" indent="0">
              <a:buNone/>
              <a:defRPr sz="3735"/>
            </a:lvl1pPr>
            <a:lvl2pPr marL="609600" indent="0">
              <a:buNone/>
              <a:defRPr sz="3200"/>
            </a:lvl2pPr>
            <a:lvl3pPr marL="1219200" indent="0">
              <a:buNone/>
              <a:defRPr sz="2665"/>
            </a:lvl3pPr>
            <a:lvl4pPr marL="1828800" indent="0">
              <a:buNone/>
              <a:defRPr sz="2400"/>
            </a:lvl4pPr>
            <a:lvl5pPr marL="2438400" indent="0">
              <a:buNone/>
              <a:defRPr sz="2400"/>
            </a:lvl5pPr>
            <a:lvl6pPr marL="3048000" indent="0">
              <a:buNone/>
              <a:defRPr sz="2400"/>
            </a:lvl6pPr>
            <a:lvl7pPr marL="3657600" indent="0">
              <a:buNone/>
              <a:defRPr sz="2400"/>
            </a:lvl7pPr>
            <a:lvl8pPr marL="4267200" indent="0">
              <a:buNone/>
              <a:defRPr sz="2400"/>
            </a:lvl8pPr>
            <a:lvl9pPr marL="4876800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42584" y="3553839"/>
            <a:ext cx="6530101" cy="46990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609600"/>
            <a:ext cx="5242983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9717" y="2743200"/>
            <a:ext cx="5242983" cy="5082117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609600"/>
            <a:ext cx="5553799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10917" y="609601"/>
            <a:ext cx="8229600" cy="7205133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9717" y="2743200"/>
            <a:ext cx="5553799" cy="5082117"/>
          </a:xfrm>
        </p:spPr>
        <p:txBody>
          <a:bodyPr/>
          <a:lstStyle>
            <a:lvl1pPr marL="0" indent="0">
              <a:buNone/>
              <a:defRPr sz="2665"/>
            </a:lvl1pPr>
            <a:lvl2pPr marL="609600" indent="0">
              <a:buNone/>
              <a:defRPr sz="2400"/>
            </a:lvl2pPr>
            <a:lvl3pPr marL="1219200" indent="0">
              <a:buNone/>
              <a:defRPr sz="2135"/>
            </a:lvl3pPr>
            <a:lvl4pPr marL="1828800" indent="0">
              <a:buNone/>
              <a:defRPr sz="1865"/>
            </a:lvl4pPr>
            <a:lvl5pPr marL="2438400" indent="0">
              <a:buNone/>
              <a:defRPr sz="1865"/>
            </a:lvl5pPr>
            <a:lvl6pPr marL="3048000" indent="0">
              <a:buNone/>
              <a:defRPr sz="1865"/>
            </a:lvl6pPr>
            <a:lvl7pPr marL="3657600" indent="0">
              <a:buNone/>
              <a:defRPr sz="1865"/>
            </a:lvl7pPr>
            <a:lvl8pPr marL="4267200" indent="0">
              <a:buNone/>
              <a:defRPr sz="1865"/>
            </a:lvl8pPr>
            <a:lvl9pPr marL="4876800" indent="0">
              <a:buNone/>
              <a:defRPr sz="18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365125"/>
            <a:ext cx="3657600" cy="877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365125"/>
            <a:ext cx="10760765" cy="877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9133" y="2279651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9133" y="6119284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168896" cy="7008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74304" y="2133600"/>
            <a:ext cx="7168896" cy="7008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486833"/>
            <a:ext cx="14020800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2365" y="2371251"/>
            <a:ext cx="6498099" cy="1098549"/>
          </a:xfrm>
        </p:spPr>
        <p:txBody>
          <a:bodyPr anchor="ctr" anchorCtr="0"/>
          <a:lstStyle>
            <a:lvl1pPr marL="0" indent="0">
              <a:buNone/>
              <a:defRPr sz="3735"/>
            </a:lvl1pPr>
            <a:lvl2pPr marL="609600" indent="0">
              <a:buNone/>
              <a:defRPr sz="3200"/>
            </a:lvl2pPr>
            <a:lvl3pPr marL="1219200" indent="0">
              <a:buNone/>
              <a:defRPr sz="2665"/>
            </a:lvl3pPr>
            <a:lvl4pPr marL="1828800" indent="0">
              <a:buNone/>
              <a:defRPr sz="2400"/>
            </a:lvl4pPr>
            <a:lvl5pPr marL="2438400" indent="0">
              <a:buNone/>
              <a:defRPr sz="2400"/>
            </a:lvl5pPr>
            <a:lvl6pPr marL="3048000" indent="0">
              <a:buNone/>
              <a:defRPr sz="2400"/>
            </a:lvl6pPr>
            <a:lvl7pPr marL="3657600" indent="0">
              <a:buNone/>
              <a:defRPr sz="2400"/>
            </a:lvl7pPr>
            <a:lvl8pPr marL="4267200" indent="0">
              <a:buNone/>
              <a:defRPr sz="2400"/>
            </a:lvl8pPr>
            <a:lvl9pPr marL="4876800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82365" y="3553839"/>
            <a:ext cx="6498099" cy="46990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42584" y="2371251"/>
            <a:ext cx="6530101" cy="1098549"/>
          </a:xfrm>
        </p:spPr>
        <p:txBody>
          <a:bodyPr anchor="ctr" anchorCtr="0"/>
          <a:lstStyle>
            <a:lvl1pPr marL="0" indent="0">
              <a:buNone/>
              <a:defRPr sz="3735"/>
            </a:lvl1pPr>
            <a:lvl2pPr marL="609600" indent="0">
              <a:buNone/>
              <a:defRPr sz="3200"/>
            </a:lvl2pPr>
            <a:lvl3pPr marL="1219200" indent="0">
              <a:buNone/>
              <a:defRPr sz="2665"/>
            </a:lvl3pPr>
            <a:lvl4pPr marL="1828800" indent="0">
              <a:buNone/>
              <a:defRPr sz="2400"/>
            </a:lvl4pPr>
            <a:lvl5pPr marL="2438400" indent="0">
              <a:buNone/>
              <a:defRPr sz="2400"/>
            </a:lvl5pPr>
            <a:lvl6pPr marL="3048000" indent="0">
              <a:buNone/>
              <a:defRPr sz="2400"/>
            </a:lvl6pPr>
            <a:lvl7pPr marL="3657600" indent="0">
              <a:buNone/>
              <a:defRPr sz="2400"/>
            </a:lvl7pPr>
            <a:lvl8pPr marL="4267200" indent="0">
              <a:buNone/>
              <a:defRPr sz="2400"/>
            </a:lvl8pPr>
            <a:lvl9pPr marL="4876800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42584" y="3553839"/>
            <a:ext cx="6530101" cy="46990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9133" y="2279651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9133" y="6119284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609600"/>
            <a:ext cx="5242983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9717" y="2743200"/>
            <a:ext cx="5242983" cy="5082117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609600"/>
            <a:ext cx="5553799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10917" y="609601"/>
            <a:ext cx="8229600" cy="7205133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9717" y="2743200"/>
            <a:ext cx="5553799" cy="5082117"/>
          </a:xfrm>
        </p:spPr>
        <p:txBody>
          <a:bodyPr/>
          <a:lstStyle>
            <a:lvl1pPr marL="0" indent="0">
              <a:buNone/>
              <a:defRPr sz="2665"/>
            </a:lvl1pPr>
            <a:lvl2pPr marL="609600" indent="0">
              <a:buNone/>
              <a:defRPr sz="2400"/>
            </a:lvl2pPr>
            <a:lvl3pPr marL="1219200" indent="0">
              <a:buNone/>
              <a:defRPr sz="2135"/>
            </a:lvl3pPr>
            <a:lvl4pPr marL="1828800" indent="0">
              <a:buNone/>
              <a:defRPr sz="1865"/>
            </a:lvl4pPr>
            <a:lvl5pPr marL="2438400" indent="0">
              <a:buNone/>
              <a:defRPr sz="1865"/>
            </a:lvl5pPr>
            <a:lvl6pPr marL="3048000" indent="0">
              <a:buNone/>
              <a:defRPr sz="1865"/>
            </a:lvl6pPr>
            <a:lvl7pPr marL="3657600" indent="0">
              <a:buNone/>
              <a:defRPr sz="1865"/>
            </a:lvl7pPr>
            <a:lvl8pPr marL="4267200" indent="0">
              <a:buNone/>
              <a:defRPr sz="1865"/>
            </a:lvl8pPr>
            <a:lvl9pPr marL="4876800" indent="0">
              <a:buNone/>
              <a:defRPr sz="18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365125"/>
            <a:ext cx="3657600" cy="877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365125"/>
            <a:ext cx="10760765" cy="877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9133" y="2279651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9133" y="6119284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168896" cy="7008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74304" y="2133600"/>
            <a:ext cx="7168896" cy="7008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486833"/>
            <a:ext cx="14020800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2365" y="2371251"/>
            <a:ext cx="6498099" cy="1098549"/>
          </a:xfrm>
        </p:spPr>
        <p:txBody>
          <a:bodyPr anchor="ctr" anchorCtr="0"/>
          <a:lstStyle>
            <a:lvl1pPr marL="0" indent="0">
              <a:buNone/>
              <a:defRPr sz="3735"/>
            </a:lvl1pPr>
            <a:lvl2pPr marL="609600" indent="0">
              <a:buNone/>
              <a:defRPr sz="3200"/>
            </a:lvl2pPr>
            <a:lvl3pPr marL="1219200" indent="0">
              <a:buNone/>
              <a:defRPr sz="2665"/>
            </a:lvl3pPr>
            <a:lvl4pPr marL="1828800" indent="0">
              <a:buNone/>
              <a:defRPr sz="2400"/>
            </a:lvl4pPr>
            <a:lvl5pPr marL="2438400" indent="0">
              <a:buNone/>
              <a:defRPr sz="2400"/>
            </a:lvl5pPr>
            <a:lvl6pPr marL="3048000" indent="0">
              <a:buNone/>
              <a:defRPr sz="2400"/>
            </a:lvl6pPr>
            <a:lvl7pPr marL="3657600" indent="0">
              <a:buNone/>
              <a:defRPr sz="2400"/>
            </a:lvl7pPr>
            <a:lvl8pPr marL="4267200" indent="0">
              <a:buNone/>
              <a:defRPr sz="2400"/>
            </a:lvl8pPr>
            <a:lvl9pPr marL="4876800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82365" y="3553839"/>
            <a:ext cx="6498099" cy="46990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42584" y="2371251"/>
            <a:ext cx="6530101" cy="1098549"/>
          </a:xfrm>
        </p:spPr>
        <p:txBody>
          <a:bodyPr anchor="ctr" anchorCtr="0"/>
          <a:lstStyle>
            <a:lvl1pPr marL="0" indent="0">
              <a:buNone/>
              <a:defRPr sz="3735"/>
            </a:lvl1pPr>
            <a:lvl2pPr marL="609600" indent="0">
              <a:buNone/>
              <a:defRPr sz="3200"/>
            </a:lvl2pPr>
            <a:lvl3pPr marL="1219200" indent="0">
              <a:buNone/>
              <a:defRPr sz="2665"/>
            </a:lvl3pPr>
            <a:lvl4pPr marL="1828800" indent="0">
              <a:buNone/>
              <a:defRPr sz="2400"/>
            </a:lvl4pPr>
            <a:lvl5pPr marL="2438400" indent="0">
              <a:buNone/>
              <a:defRPr sz="2400"/>
            </a:lvl5pPr>
            <a:lvl6pPr marL="3048000" indent="0">
              <a:buNone/>
              <a:defRPr sz="2400"/>
            </a:lvl6pPr>
            <a:lvl7pPr marL="3657600" indent="0">
              <a:buNone/>
              <a:defRPr sz="2400"/>
            </a:lvl7pPr>
            <a:lvl8pPr marL="4267200" indent="0">
              <a:buNone/>
              <a:defRPr sz="2400"/>
            </a:lvl8pPr>
            <a:lvl9pPr marL="4876800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42584" y="3553839"/>
            <a:ext cx="6530101" cy="46990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168896" cy="7008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74304" y="2133600"/>
            <a:ext cx="7168896" cy="7008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609600"/>
            <a:ext cx="5242983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9717" y="2743200"/>
            <a:ext cx="5242983" cy="5082117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609600"/>
            <a:ext cx="5553799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10917" y="609601"/>
            <a:ext cx="8229600" cy="7205133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9717" y="2743200"/>
            <a:ext cx="5553799" cy="5082117"/>
          </a:xfrm>
        </p:spPr>
        <p:txBody>
          <a:bodyPr/>
          <a:lstStyle>
            <a:lvl1pPr marL="0" indent="0">
              <a:buNone/>
              <a:defRPr sz="2665"/>
            </a:lvl1pPr>
            <a:lvl2pPr marL="609600" indent="0">
              <a:buNone/>
              <a:defRPr sz="2400"/>
            </a:lvl2pPr>
            <a:lvl3pPr marL="1219200" indent="0">
              <a:buNone/>
              <a:defRPr sz="2135"/>
            </a:lvl3pPr>
            <a:lvl4pPr marL="1828800" indent="0">
              <a:buNone/>
              <a:defRPr sz="1865"/>
            </a:lvl4pPr>
            <a:lvl5pPr marL="2438400" indent="0">
              <a:buNone/>
              <a:defRPr sz="1865"/>
            </a:lvl5pPr>
            <a:lvl6pPr marL="3048000" indent="0">
              <a:buNone/>
              <a:defRPr sz="1865"/>
            </a:lvl6pPr>
            <a:lvl7pPr marL="3657600" indent="0">
              <a:buNone/>
              <a:defRPr sz="1865"/>
            </a:lvl7pPr>
            <a:lvl8pPr marL="4267200" indent="0">
              <a:buNone/>
              <a:defRPr sz="1865"/>
            </a:lvl8pPr>
            <a:lvl9pPr marL="4876800" indent="0">
              <a:buNone/>
              <a:defRPr sz="18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365125"/>
            <a:ext cx="3657600" cy="8777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365125"/>
            <a:ext cx="10760765" cy="8777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486833"/>
            <a:ext cx="14020800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2365" y="2371251"/>
            <a:ext cx="6498099" cy="1098549"/>
          </a:xfrm>
        </p:spPr>
        <p:txBody>
          <a:bodyPr anchor="ctr" anchorCtr="0"/>
          <a:lstStyle>
            <a:lvl1pPr marL="0" indent="0">
              <a:buNone/>
              <a:defRPr sz="3735"/>
            </a:lvl1pPr>
            <a:lvl2pPr marL="609600" indent="0">
              <a:buNone/>
              <a:defRPr sz="3200"/>
            </a:lvl2pPr>
            <a:lvl3pPr marL="1219200" indent="0">
              <a:buNone/>
              <a:defRPr sz="2665"/>
            </a:lvl3pPr>
            <a:lvl4pPr marL="1828800" indent="0">
              <a:buNone/>
              <a:defRPr sz="2400"/>
            </a:lvl4pPr>
            <a:lvl5pPr marL="2438400" indent="0">
              <a:buNone/>
              <a:defRPr sz="2400"/>
            </a:lvl5pPr>
            <a:lvl6pPr marL="3048000" indent="0">
              <a:buNone/>
              <a:defRPr sz="2400"/>
            </a:lvl6pPr>
            <a:lvl7pPr marL="3657600" indent="0">
              <a:buNone/>
              <a:defRPr sz="2400"/>
            </a:lvl7pPr>
            <a:lvl8pPr marL="4267200" indent="0">
              <a:buNone/>
              <a:defRPr sz="2400"/>
            </a:lvl8pPr>
            <a:lvl9pPr marL="4876800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82365" y="3553839"/>
            <a:ext cx="6498099" cy="46990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42584" y="2371251"/>
            <a:ext cx="6530101" cy="1098549"/>
          </a:xfrm>
        </p:spPr>
        <p:txBody>
          <a:bodyPr anchor="ctr" anchorCtr="0"/>
          <a:lstStyle>
            <a:lvl1pPr marL="0" indent="0">
              <a:buNone/>
              <a:defRPr sz="3735"/>
            </a:lvl1pPr>
            <a:lvl2pPr marL="609600" indent="0">
              <a:buNone/>
              <a:defRPr sz="3200"/>
            </a:lvl2pPr>
            <a:lvl3pPr marL="1219200" indent="0">
              <a:buNone/>
              <a:defRPr sz="2665"/>
            </a:lvl3pPr>
            <a:lvl4pPr marL="1828800" indent="0">
              <a:buNone/>
              <a:defRPr sz="2400"/>
            </a:lvl4pPr>
            <a:lvl5pPr marL="2438400" indent="0">
              <a:buNone/>
              <a:defRPr sz="2400"/>
            </a:lvl5pPr>
            <a:lvl6pPr marL="3048000" indent="0">
              <a:buNone/>
              <a:defRPr sz="2400"/>
            </a:lvl6pPr>
            <a:lvl7pPr marL="3657600" indent="0">
              <a:buNone/>
              <a:defRPr sz="2400"/>
            </a:lvl7pPr>
            <a:lvl8pPr marL="4267200" indent="0">
              <a:buNone/>
              <a:defRPr sz="2400"/>
            </a:lvl8pPr>
            <a:lvl9pPr marL="4876800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42584" y="3553839"/>
            <a:ext cx="6530101" cy="46990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609600"/>
            <a:ext cx="5242983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9717" y="2743200"/>
            <a:ext cx="5242983" cy="5082117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717" y="609600"/>
            <a:ext cx="5553799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10917" y="609601"/>
            <a:ext cx="8229600" cy="7205133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9717" y="2743200"/>
            <a:ext cx="5553799" cy="5082117"/>
          </a:xfrm>
        </p:spPr>
        <p:txBody>
          <a:bodyPr/>
          <a:lstStyle>
            <a:lvl1pPr marL="0" indent="0">
              <a:buNone/>
              <a:defRPr sz="2665"/>
            </a:lvl1pPr>
            <a:lvl2pPr marL="609600" indent="0">
              <a:buNone/>
              <a:defRPr sz="2400"/>
            </a:lvl2pPr>
            <a:lvl3pPr marL="1219200" indent="0">
              <a:buNone/>
              <a:defRPr sz="2135"/>
            </a:lvl3pPr>
            <a:lvl4pPr marL="1828800" indent="0">
              <a:buNone/>
              <a:defRPr sz="1865"/>
            </a:lvl4pPr>
            <a:lvl5pPr marL="2438400" indent="0">
              <a:buNone/>
              <a:defRPr sz="1865"/>
            </a:lvl5pPr>
            <a:lvl6pPr marL="3048000" indent="0">
              <a:buNone/>
              <a:defRPr sz="1865"/>
            </a:lvl6pPr>
            <a:lvl7pPr marL="3657600" indent="0">
              <a:buNone/>
              <a:defRPr sz="1865"/>
            </a:lvl7pPr>
            <a:lvl8pPr marL="4267200" indent="0">
              <a:buNone/>
              <a:defRPr sz="1865"/>
            </a:lvl8pPr>
            <a:lvl9pPr marL="4876800" indent="0">
              <a:buNone/>
              <a:defRPr sz="18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图片 1024" descr="image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812800" y="365125"/>
            <a:ext cx="14630400" cy="17668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19" tIns="45719" rIns="45719" bIns="45719" anchor="t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812800" y="2133600"/>
            <a:ext cx="14630400" cy="700881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19" tIns="45719" rIns="45719" bIns="45719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</p:titleStyle>
    <p:bodyStyle>
      <a:lvl1pPr marL="0" lvl="0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lvl="1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2pPr>
      <a:lvl3pPr marL="457200" lvl="2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3pPr>
      <a:lvl4pPr marL="685800" lvl="3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4pPr>
      <a:lvl5pPr marL="914400" lvl="4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5pPr>
      <a:lvl6pPr marL="2514600" lvl="5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6pPr>
      <a:lvl7pPr marL="2971800" lvl="6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7pPr>
      <a:lvl8pPr marL="3429000" lvl="7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8pPr>
      <a:lvl9pPr marL="3886200" lvl="8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9pPr>
    </p:bodyStyle>
    <p:otherStyle>
      <a:lvl1pPr marL="0" lvl="0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457200" lvl="1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2pPr>
      <a:lvl3pPr marL="914400" lvl="2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3pPr>
      <a:lvl4pPr marL="1371600" lvl="3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4pPr>
      <a:lvl5pPr marL="1828800" lvl="4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5pPr>
      <a:lvl6pPr marL="2286000" lvl="5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6pPr>
      <a:lvl7pPr marL="2743200" lvl="6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7pPr>
      <a:lvl8pPr marL="3200400" lvl="7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8pPr>
      <a:lvl9pPr marL="3657600" lvl="8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3072" descr="image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812800" y="365125"/>
            <a:ext cx="14630400" cy="17668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19" tIns="45719" rIns="45719" bIns="45719" anchor="t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812800" y="2133600"/>
            <a:ext cx="14630400" cy="700881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19" tIns="45719" rIns="45719" bIns="45719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</p:titleStyle>
    <p:bodyStyle>
      <a:lvl1pPr marL="0" lvl="0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lvl="1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2pPr>
      <a:lvl3pPr marL="457200" lvl="2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3pPr>
      <a:lvl4pPr marL="685800" lvl="3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4pPr>
      <a:lvl5pPr marL="914400" lvl="4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5pPr>
      <a:lvl6pPr marL="2514600" lvl="5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6pPr>
      <a:lvl7pPr marL="2971800" lvl="6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7pPr>
      <a:lvl8pPr marL="3429000" lvl="7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8pPr>
      <a:lvl9pPr marL="3886200" lvl="8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9pPr>
    </p:bodyStyle>
    <p:otherStyle>
      <a:lvl1pPr marL="0" lvl="0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457200" lvl="1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2pPr>
      <a:lvl3pPr marL="914400" lvl="2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3pPr>
      <a:lvl4pPr marL="1371600" lvl="3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4pPr>
      <a:lvl5pPr marL="1828800" lvl="4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5pPr>
      <a:lvl6pPr marL="2286000" lvl="5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6pPr>
      <a:lvl7pPr marL="2743200" lvl="6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7pPr>
      <a:lvl8pPr marL="3200400" lvl="7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8pPr>
      <a:lvl9pPr marL="3657600" lvl="8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4096" descr="image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098" name="标题 4097"/>
          <p:cNvSpPr>
            <a:spLocks noGrp="1"/>
          </p:cNvSpPr>
          <p:nvPr>
            <p:ph type="title"/>
          </p:nvPr>
        </p:nvSpPr>
        <p:spPr>
          <a:xfrm>
            <a:off x="812800" y="365125"/>
            <a:ext cx="14630400" cy="17668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19" tIns="45719" rIns="45719" bIns="45719" anchor="t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4099" name="文本占位符 4098"/>
          <p:cNvSpPr>
            <a:spLocks noGrp="1"/>
          </p:cNvSpPr>
          <p:nvPr>
            <p:ph type="body" idx="1"/>
          </p:nvPr>
        </p:nvSpPr>
        <p:spPr>
          <a:xfrm>
            <a:off x="812800" y="2133600"/>
            <a:ext cx="14630400" cy="700881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19" tIns="45719" rIns="45719" bIns="45719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</p:titleStyle>
    <p:bodyStyle>
      <a:lvl1pPr marL="0" lvl="0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lvl="1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2pPr>
      <a:lvl3pPr marL="457200" lvl="2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3pPr>
      <a:lvl4pPr marL="685800" lvl="3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4pPr>
      <a:lvl5pPr marL="914400" lvl="4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5pPr>
      <a:lvl6pPr marL="2514600" lvl="5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6pPr>
      <a:lvl7pPr marL="2971800" lvl="6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7pPr>
      <a:lvl8pPr marL="3429000" lvl="7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8pPr>
      <a:lvl9pPr marL="3886200" lvl="8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9pPr>
    </p:bodyStyle>
    <p:otherStyle>
      <a:lvl1pPr marL="0" lvl="0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457200" lvl="1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2pPr>
      <a:lvl3pPr marL="914400" lvl="2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3pPr>
      <a:lvl4pPr marL="1371600" lvl="3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4pPr>
      <a:lvl5pPr marL="1828800" lvl="4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5pPr>
      <a:lvl6pPr marL="2286000" lvl="5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6pPr>
      <a:lvl7pPr marL="2743200" lvl="6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7pPr>
      <a:lvl8pPr marL="3200400" lvl="7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8pPr>
      <a:lvl9pPr marL="3657600" lvl="8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5120" descr="image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xfrm>
            <a:off x="812800" y="365125"/>
            <a:ext cx="14630400" cy="17668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19" tIns="45719" rIns="45719" bIns="45719" anchor="t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812800" y="2133600"/>
            <a:ext cx="14630400" cy="700881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45719" tIns="45719" rIns="45719" bIns="45719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</p:titleStyle>
    <p:bodyStyle>
      <a:lvl1pPr marL="0" lvl="0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lvl="1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2pPr>
      <a:lvl3pPr marL="457200" lvl="2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3pPr>
      <a:lvl4pPr marL="685800" lvl="3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4pPr>
      <a:lvl5pPr marL="914400" lvl="4" indent="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5pPr>
      <a:lvl6pPr marL="2514600" lvl="5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6pPr>
      <a:lvl7pPr marL="2971800" lvl="6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7pPr>
      <a:lvl8pPr marL="3429000" lvl="7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8pPr>
      <a:lvl9pPr marL="3886200" lvl="8" indent="-228600" algn="l" defTabSz="4572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9pPr>
    </p:bodyStyle>
    <p:otherStyle>
      <a:lvl1pPr marL="0" lvl="0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457200" lvl="1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2pPr>
      <a:lvl3pPr marL="914400" lvl="2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3pPr>
      <a:lvl4pPr marL="1371600" lvl="3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4pPr>
      <a:lvl5pPr marL="1828800" lvl="4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5pPr>
      <a:lvl6pPr marL="2286000" lvl="5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6pPr>
      <a:lvl7pPr marL="2743200" lvl="6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7pPr>
      <a:lvl8pPr marL="3200400" lvl="7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8pPr>
      <a:lvl9pPr marL="3657600" lvl="8" indent="0" algn="l" defTabSz="91440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.xls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Relationship Id="rId6" Type="http://schemas.openxmlformats.org/officeDocument/2006/relationships/hyperlink" Target="http://cia.devops.letv.com/view/06.TestCenter/view/Auto-Test/job/TC-TV-Auto-Test-Text-Command-Multi/" TargetMode="External"/><Relationship Id="rId5" Type="http://schemas.openxmlformats.org/officeDocument/2006/relationships/hyperlink" Target="http://wiki.letv.cn/pages/viewpage.action?pageId=64689290" TargetMode="Externa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6565" y="2541905"/>
            <a:ext cx="1119822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的自动化测试</a:t>
            </a:r>
          </a:p>
          <a:p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65125"/>
            <a:ext cx="14093825" cy="6494145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测试注意事项：</a:t>
            </a:r>
            <a:b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）应用商店、超级体育、乐搜、高清影视、超级游戏大厅需要手动升级。</a:t>
            </a:r>
            <a:b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）在应用商店下载安装第三方应用，防止执行卸载的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case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将测试工具卸载。</a:t>
            </a:r>
            <a:b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）首页设置为主页，应用桌面在首页之后。</a:t>
            </a:r>
            <a:b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）系统更新、主题、搜索、电视管家、设置、日历、天气、文件管理、应用排行榜、相册、超级语音、电视乐拍、下载这些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APP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不涉及乐视会员帐号，可以不用分情况。</a:t>
            </a:r>
            <a:b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）超级影视、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hometime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、超级体育、应用商店、游戏大厅等应用设计会员帐号，可虑到两种情况，登录帐号前的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UI,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登录账号后的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UI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，每次操作后恢复为原始状态，以便下次操作。</a:t>
            </a:r>
            <a:b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）未能实现的有首页中的频道切换、频道查看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）电视管家的一键体检、体统查杀不能测试，会把测试进程杀死，导致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failed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b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）音乐播放、视频播放、体感、游戏枪、语音、第三方应用、开关机引导、无网络情况、开关机引导、机卡绑定等必须手动进行的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case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此工具不能实现</a:t>
            </a:r>
            <a:b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395" y="915670"/>
            <a:ext cx="14666595" cy="7197090"/>
          </a:xfrm>
        </p:spPr>
        <p:txBody>
          <a:bodyPr/>
          <a:lstStyle/>
          <a:p>
            <a:r>
              <a:rPr lang="zh-CN" altLang="en-US" sz="3600">
                <a:ea typeface="宋体" panose="02010600030101010101" pitchFamily="2" charset="-122"/>
              </a:rPr>
              <a:t>用例维护策略：</a:t>
            </a:r>
            <a:br>
              <a:rPr lang="zh-CN" altLang="en-US" sz="3600">
                <a:ea typeface="宋体" panose="02010600030101010101" pitchFamily="2" charset="-122"/>
              </a:rPr>
            </a:br>
            <a:r>
              <a:rPr lang="zh-CN" altLang="en-US" sz="3600">
                <a:ea typeface="宋体" panose="02010600030101010101" pitchFamily="2" charset="-122"/>
              </a:rPr>
              <a:t>（</a:t>
            </a:r>
            <a:r>
              <a:rPr lang="en-US" altLang="zh-CN" sz="3600">
                <a:ea typeface="宋体" panose="02010600030101010101" pitchFamily="2" charset="-122"/>
              </a:rPr>
              <a:t>1</a:t>
            </a:r>
            <a:r>
              <a:rPr lang="zh-CN" altLang="en-US" sz="3600">
                <a:ea typeface="宋体" panose="02010600030101010101" pitchFamily="2" charset="-122"/>
              </a:rPr>
              <a:t>）</a:t>
            </a:r>
            <a:r>
              <a:rPr lang="zh-CN" altLang="en-US" sz="3600">
                <a:ea typeface="宋体" panose="02010600030101010101" pitchFamily="2" charset="-122"/>
                <a:sym typeface="+mn-ea"/>
              </a:rPr>
              <a:t>每天需要备份，</a:t>
            </a:r>
            <a:r>
              <a:rPr lang="zh-CN" altLang="en-US" sz="3600">
                <a:ea typeface="宋体" panose="02010600030101010101" pitchFamily="2" charset="-122"/>
              </a:rPr>
              <a:t>在服务器上保留最近一个月的脚本</a:t>
            </a:r>
            <a:br>
              <a:rPr lang="zh-CN" altLang="en-US" sz="3600">
                <a:ea typeface="宋体" panose="02010600030101010101" pitchFamily="2" charset="-122"/>
              </a:rPr>
            </a:br>
            <a:r>
              <a:rPr lang="zh-CN" altLang="en-US" sz="3600">
                <a:ea typeface="宋体" panose="02010600030101010101" pitchFamily="2" charset="-122"/>
              </a:rPr>
              <a:t> </a:t>
            </a:r>
            <a:br>
              <a:rPr lang="zh-CN" altLang="en-US" sz="3600">
                <a:ea typeface="宋体" panose="02010600030101010101" pitchFamily="2" charset="-122"/>
              </a:rPr>
            </a:br>
            <a:r>
              <a:rPr lang="zh-CN" altLang="en-US" sz="3600">
                <a:ea typeface="宋体" panose="02010600030101010101" pitchFamily="2" charset="-122"/>
              </a:rPr>
              <a:t>（</a:t>
            </a:r>
            <a:r>
              <a:rPr lang="en-US" altLang="zh-CN" sz="3600">
                <a:ea typeface="宋体" panose="02010600030101010101" pitchFamily="2" charset="-122"/>
              </a:rPr>
              <a:t>2</a:t>
            </a:r>
            <a:r>
              <a:rPr lang="zh-CN" altLang="en-US" sz="3600">
                <a:ea typeface="宋体" panose="02010600030101010101" pitchFamily="2" charset="-122"/>
              </a:rPr>
              <a:t>）添加总结，说明脚本修改的地方及原因，</a:t>
            </a:r>
            <a:r>
              <a:rPr lang="en-US" altLang="zh-CN" sz="3600">
                <a:ea typeface="宋体" panose="02010600030101010101" pitchFamily="2" charset="-122"/>
              </a:rPr>
              <a:t>fail</a:t>
            </a:r>
            <a:r>
              <a:rPr lang="zh-CN" altLang="en-US" sz="3600">
                <a:ea typeface="宋体" panose="02010600030101010101" pitchFamily="2" charset="-122"/>
              </a:rPr>
              <a:t>的脚本的原因，是工具需要优化还是电视</a:t>
            </a:r>
            <a:r>
              <a:rPr lang="en-US" altLang="zh-CN" sz="3600">
                <a:ea typeface="宋体" panose="02010600030101010101" pitchFamily="2" charset="-122"/>
              </a:rPr>
              <a:t>UI</a:t>
            </a:r>
            <a:r>
              <a:rPr lang="zh-CN" altLang="en-US" sz="3600">
                <a:ea typeface="宋体" panose="02010600030101010101" pitchFamily="2" charset="-122"/>
              </a:rPr>
              <a:t>有变化。</a:t>
            </a:r>
            <a:br>
              <a:rPr lang="zh-CN" altLang="en-US" sz="3600">
                <a:ea typeface="宋体" panose="02010600030101010101" pitchFamily="2" charset="-122"/>
              </a:rPr>
            </a:br>
            <a:r>
              <a:rPr lang="zh-CN" altLang="en-US" sz="3600">
                <a:ea typeface="宋体" panose="02010600030101010101" pitchFamily="2" charset="-122"/>
              </a:rPr>
              <a:t/>
            </a:r>
            <a:br>
              <a:rPr lang="zh-CN" altLang="en-US" sz="3600">
                <a:ea typeface="宋体" panose="02010600030101010101" pitchFamily="2" charset="-122"/>
              </a:rPr>
            </a:br>
            <a:r>
              <a:rPr lang="zh-CN" altLang="en-US" sz="3600">
                <a:ea typeface="宋体" panose="02010600030101010101" pitchFamily="2" charset="-122"/>
              </a:rPr>
              <a:t>（</a:t>
            </a:r>
            <a:r>
              <a:rPr lang="en-US" altLang="zh-CN" sz="3600">
                <a:ea typeface="宋体" panose="02010600030101010101" pitchFamily="2" charset="-122"/>
              </a:rPr>
              <a:t>3</a:t>
            </a:r>
            <a:r>
              <a:rPr lang="zh-CN" altLang="en-US" sz="3600">
                <a:ea typeface="宋体" panose="02010600030101010101" pitchFamily="2" charset="-122"/>
              </a:rPr>
              <a:t>）</a:t>
            </a:r>
            <a:r>
              <a:rPr lang="en-US" altLang="zh-CN" sz="3600">
                <a:ea typeface="宋体" panose="02010600030101010101" pitchFamily="2" charset="-122"/>
              </a:rPr>
              <a:t>Sanity</a:t>
            </a:r>
            <a:r>
              <a:rPr lang="zh-CN" altLang="en-US" sz="3600">
                <a:ea typeface="宋体" panose="02010600030101010101" pitchFamily="2" charset="-122"/>
              </a:rPr>
              <a:t>脚本维护地址：\\10.57.183.215\S50_X60_Max70测试文档\dailybuild组每日测试记录\自动化测试\Sanity测试用例脚本维护\WK19</a:t>
            </a:r>
            <a:br>
              <a:rPr lang="zh-CN" altLang="en-US" sz="3600">
                <a:ea typeface="宋体" panose="02010600030101010101" pitchFamily="2" charset="-122"/>
              </a:rPr>
            </a:br>
            <a:r>
              <a:rPr lang="zh-CN" altLang="en-US" sz="3600">
                <a:ea typeface="宋体" panose="02010600030101010101" pitchFamily="2" charset="-122"/>
              </a:rPr>
              <a:t/>
            </a:r>
            <a:br>
              <a:rPr lang="zh-CN" altLang="en-US" sz="3600">
                <a:ea typeface="宋体" panose="02010600030101010101" pitchFamily="2" charset="-122"/>
              </a:rPr>
            </a:br>
            <a:r>
              <a:rPr lang="en-US" altLang="zh-CN" sz="3600">
                <a:ea typeface="宋体" panose="02010600030101010101" pitchFamily="2" charset="-122"/>
              </a:rPr>
              <a:t>(4)</a:t>
            </a:r>
            <a:r>
              <a:rPr lang="zh-CN" altLang="en-US" sz="3600">
                <a:ea typeface="宋体" panose="02010600030101010101" pitchFamily="2" charset="-122"/>
              </a:rPr>
              <a:t>修改记录表格填写每天修改的，分为脚本问题、电视问题和工具问题，每天填写。</a:t>
            </a:r>
            <a:br>
              <a:rPr lang="zh-CN" altLang="en-US" sz="3600">
                <a:ea typeface="宋体" panose="02010600030101010101" pitchFamily="2" charset="-122"/>
              </a:rPr>
            </a:br>
            <a:endParaRPr lang="zh-CN" altLang="en-US" sz="3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10" y="453390"/>
            <a:ext cx="3860165" cy="27374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81200" y="6318885"/>
            <a:ext cx="858964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使用的工具是开发编写的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Basic UiAutomator sample</a:t>
            </a: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文件夹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RunPackage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中有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push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到电视上的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apk,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电视安装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APK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后执行脚本</a:t>
            </a: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515" y="852805"/>
            <a:ext cx="6257925" cy="38455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785" y="4294505"/>
            <a:ext cx="10774680" cy="1928495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在本地使用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note++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打开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TVBOX_TEST_CASE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，编写脚本，使用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note++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打开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run.bat,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修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改其中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caseName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case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名称以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test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开头，执行结果生成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log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note++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中修改后，另存文件，文件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格式修改为utf8，保存后在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runpage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文件夹中运行可执行程序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run.bat,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程序执行后电视会安装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Basic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UiAutomator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sample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应用程序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530" y="613410"/>
            <a:ext cx="10941050" cy="349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915" y="5987415"/>
            <a:ext cx="8161020" cy="241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835" y="5020945"/>
            <a:ext cx="12776200" cy="1896110"/>
          </a:xfrm>
        </p:spPr>
        <p:txBody>
          <a:bodyPr/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cmd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控制台中看脚本执行情况，脚本执行后会有一个结果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fail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。本地调试成功后集成，集成后在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Jenkins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上运行。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TVBOX_TEST_CASE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文件的类型为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csv,caselist_tv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文件的类型为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txt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59430" y="702500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showAsIcon="1" r:id="rId3" imgW="971550" imgH="952500" progId="Excel.Sheet.8">
                  <p:embed/>
                </p:oleObj>
              </mc:Choice>
              <mc:Fallback>
                <p:oleObj showAsIcon="1" r:id="rId3" imgW="971550" imgH="952500" progId="Excel.Sheet.8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9430" y="702500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72400" y="727138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showAsIcon="1" r:id="rId5" imgW="971550" imgH="952500" progId="Package">
                  <p:embed/>
                </p:oleObj>
              </mc:Choice>
              <mc:Fallback>
                <p:oleObj showAsIcon="1" r:id="rId5" imgW="971550" imgH="952500" progId="Package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72400" y="727138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1270" y="146685"/>
            <a:ext cx="5850890" cy="4520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8195" y="365125"/>
            <a:ext cx="14630400" cy="1766888"/>
          </a:xfrm>
        </p:spPr>
        <p:txBody>
          <a:bodyPr/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指令说明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801860" y="479425"/>
          <a:ext cx="1840865" cy="180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showAsIcon="1" r:id="rId3" imgW="971550" imgH="952500" progId="Excel.Sheet.12">
                  <p:embed/>
                </p:oleObj>
              </mc:Choice>
              <mc:Fallback>
                <p:oleObj showAsIcon="1" r:id="rId3" imgW="971550" imgH="952500" progId="Excel.Shee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01860" y="479425"/>
                        <a:ext cx="1840865" cy="1805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05" y="2132330"/>
            <a:ext cx="9660255" cy="3653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05" y="5899150"/>
            <a:ext cx="11062335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45" y="3027680"/>
            <a:ext cx="4407535" cy="2377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585" y="3206115"/>
            <a:ext cx="3975100" cy="20199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38935" y="5898515"/>
            <a:ext cx="1189418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）选择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06.TestCenter---&gt;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AutoTest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--&gt;TC-TV-Auto-Test-Text-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Commmand-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Multi</a:t>
            </a:r>
          </a:p>
          <a:p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645" y="2377440"/>
            <a:ext cx="4674870" cy="30276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8545" y="453390"/>
            <a:ext cx="817816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Jenkins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操作流程：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http://wiki.letv.cn/pages/viewpage.action?pageId=64689290</a:t>
            </a:r>
            <a:endParaRPr lang="zh-CN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）登录帐号（需开通权限）</a:t>
            </a:r>
          </a:p>
          <a:p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  <a:hlinkClick r:id="rId6"/>
              </a:rPr>
              <a:t>http://cia.devops.letv.com/view/06.TestCenter/view/Auto-Test/job/TC-TV-Auto-Test-Text-Command-Multi/</a:t>
            </a:r>
            <a:endParaRPr lang="zh-CN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395" y="5222875"/>
            <a:ext cx="5596255" cy="1593215"/>
          </a:xfrm>
        </p:spPr>
        <p:txBody>
          <a:bodyPr/>
          <a:lstStyle/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Build with Parameters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219710"/>
            <a:ext cx="5506085" cy="36899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020" y="379730"/>
            <a:ext cx="8403590" cy="33699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83805" y="4702175"/>
            <a:ext cx="7989570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(4)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填写电视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，上传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caselist_tv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文件，上传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TVBOX_TEST_CASE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文件，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TVBOX_TEST_CASE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文件的类型为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csv,caselist_tv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文件的类型为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txt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上传后点击开始构建。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5" y="1177925"/>
            <a:ext cx="4907915" cy="25927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035" y="1177925"/>
            <a:ext cx="5120005" cy="27565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01850" y="4208780"/>
            <a:ext cx="1121092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）点击左侧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job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的序号，点击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Console Output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查看生成信息，点击返回到工程可看到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job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列表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14645" y="670560"/>
            <a:ext cx="4083685" cy="2144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2995" y="5861050"/>
            <a:ext cx="14427200" cy="940435"/>
          </a:xfrm>
        </p:spPr>
        <p:txBody>
          <a:bodyPr/>
          <a:lstStyle/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(6)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测试完成后，点击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job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序号，查看构建产生文件。</a:t>
            </a:r>
            <a:b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812290"/>
            <a:ext cx="6035675" cy="2759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1986915"/>
            <a:ext cx="5447030" cy="35572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060" y="29210"/>
            <a:ext cx="4700270" cy="2837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">
      <a:majorFont>
        <a:latin typeface="Helvetica"/>
        <a:ea typeface="Helvetica"/>
        <a:cs typeface=""/>
      </a:majorFont>
      <a:minorFont>
        <a:latin typeface="Helvetica"/>
        <a:ea typeface="Helvetic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">
      <a:majorFont>
        <a:latin typeface="Helvetica"/>
        <a:ea typeface="Helvetica"/>
        <a:cs typeface=""/>
      </a:majorFont>
      <a:minorFont>
        <a:latin typeface="Helvetica"/>
        <a:ea typeface="Helvetic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">
      <a:majorFont>
        <a:latin typeface="Helvetica"/>
        <a:ea typeface="Helvetica"/>
        <a:cs typeface=""/>
      </a:majorFont>
      <a:minorFont>
        <a:latin typeface="Helvetica"/>
        <a:ea typeface="Helvetic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">
      <a:majorFont>
        <a:latin typeface="Helvetica"/>
        <a:ea typeface="Helvetica"/>
        <a:cs typeface=""/>
      </a:majorFont>
      <a:minorFont>
        <a:latin typeface="Helvetica"/>
        <a:ea typeface="Helvetic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269</Words>
  <Application>Microsoft Office PowerPoint</Application>
  <PresentationFormat>自定义</PresentationFormat>
  <Paragraphs>17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Avenir</vt:lpstr>
      <vt:lpstr>Gill Sans</vt:lpstr>
      <vt:lpstr>宋体</vt:lpstr>
      <vt:lpstr>Helvetica</vt:lpstr>
      <vt:lpstr>Wingdings</vt:lpstr>
      <vt:lpstr/>
      <vt:lpstr/>
      <vt:lpstr/>
      <vt:lpstr/>
      <vt:lpstr>Microsoft Excel 97-2003 工作表</vt:lpstr>
      <vt:lpstr>Package</vt:lpstr>
      <vt:lpstr>Microsoft Excel 工作表</vt:lpstr>
      <vt:lpstr>PowerPoint 演示文稿</vt:lpstr>
      <vt:lpstr>PowerPoint 演示文稿</vt:lpstr>
      <vt:lpstr>在本地使用note++打开TVBOX_TEST_CASE，编写脚本，使用note++打开run.bat, 修改其中ip，caseName，case名称以test开头，执行结果生成log。在note++中修改后，另存文件，文件格式修改为utf8，保存后在runpage文件夹中运行可执行程序run.bat,程序执行后电视会安装Basic UiAutomator sample应用程序 </vt:lpstr>
      <vt:lpstr>在cmd控制台中看脚本执行情况，脚本执行后会有一个结果fail或者ok。本地调试成功后集成，集成后在Jenkins上运行。（TVBOX_TEST_CASE文件的类型为csv,caselist_tv文件的类型为txt） </vt:lpstr>
      <vt:lpstr>指令说明</vt:lpstr>
      <vt:lpstr>PowerPoint 演示文稿</vt:lpstr>
      <vt:lpstr>(3)选择Build with Parameters</vt:lpstr>
      <vt:lpstr>PowerPoint 演示文稿</vt:lpstr>
      <vt:lpstr>(6)测试完成后，点击job序号，查看构建产生文件。 </vt:lpstr>
      <vt:lpstr>测试注意事项： （1）应用商店、超级体育、乐搜、高清影视、超级游戏大厅需要手动升级。 （2）在应用商店下载安装第三方应用，防止执行卸载的case将测试工具卸载。 （3）首页设置为主页，应用桌面在首页之后。 （4）系统更新、主题、搜索、电视管家、设置、日历、天气、文件管理、应用排行榜、相册、超级语音、电视乐拍、下载这些APP不涉及乐视会员帐号，可以不用分情况。 （5）超级影视、hometime、超级体育、应用商店、游戏大厅等应用设计会员帐号，可虑到两种情况，登录帐号前的UI,登录账号后的UI，每次操作后恢复为原始状态，以便下次操作。 （6）未能实现的有首页中的频道切换、频道查看。 （7）电视管家的一键体检、体统查杀不能测试，会把测试进程杀死，导致failed。 （8）音乐播放、视频播放、体感、游戏枪、语音、第三方应用、开关机引导、无网络情况、开关机引导、机卡绑定等必须手动进行的case此工具不能实现 </vt:lpstr>
      <vt:lpstr>用例维护策略： （1）每天需要备份，在服务器上保留最近一个月的脚本   （2）添加总结，说明脚本修改的地方及原因，fail的脚本的原因，是工具需要优化还是电视UI有变化。  （3）Sanity脚本维护地址：\\10.57.183.215\S50_X60_Max70测试文档\dailybuild组每日测试记录\自动化测试\Sanity测试用例脚本维护\WK19  (4)修改记录表格填写每天修改的，分为脚本问题、电视问题和工具问题，每天填写。 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32</cp:revision>
  <dcterms:created xsi:type="dcterms:W3CDTF">2017-02-28T09:23:00Z</dcterms:created>
  <dcterms:modified xsi:type="dcterms:W3CDTF">2017-05-11T10:11:03Z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