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2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BFB5F-75B4-EB38-550A-713DC50DD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1BFD6C-45C2-E4F4-A8D5-BB33FD1F6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0F6720-C743-E1E1-E21C-D5712A79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9989-2EA0-4A7A-B040-C97B50F41A97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DF3E85-83E9-40C8-7799-4AAD6FB0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257FD6-665C-7E65-EE9D-1429945A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8DCF-AA73-4325-81E1-E684739EB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82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5B2FB-3275-A40B-1EA7-D4BD5951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538ECD-27AF-8731-62A9-E57B490D2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B8AF0-7864-6FB3-88E4-4F6E3123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9989-2EA0-4A7A-B040-C97B50F41A97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CCAE20-CE1F-205C-B0CC-E8731D3B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A49280-1F5C-BD4E-7A0C-4B668D9F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8DCF-AA73-4325-81E1-E684739EB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75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913E75-468C-9CA3-DB8F-AD546AAB5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1CE35E-6B1F-1FA4-1B4A-ED0146913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39219E-2182-E881-61FB-DE324879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9989-2EA0-4A7A-B040-C97B50F41A97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E82215-A0C9-E61F-A64F-A34530E1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BFA04E-B5E9-F2FB-E545-5A34F551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8DCF-AA73-4325-81E1-E684739EB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01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882E5-D8CF-0AA2-5990-D703C727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B41514-190D-B225-B5EE-B8EE4B8C6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542D80-A82B-941F-CCB1-84327288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9989-2EA0-4A7A-B040-C97B50F41A97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6ACDA4-D971-DD55-2BFF-C8AB2759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40CC44-2364-8C82-1E2D-2A882C5D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8DCF-AA73-4325-81E1-E684739EB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88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DE7D8-26CF-5E32-5C5D-ECD2BC34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4ED91-0E0A-2844-DB86-2A93A9CFF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25DE15-E7F1-9C0D-7B04-7DC711B0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9989-2EA0-4A7A-B040-C97B50F41A97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38C91F-618B-6BD0-A558-BEE1F4DB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92A9FC-8A6D-160C-B1B8-CCB88A33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8DCF-AA73-4325-81E1-E684739EB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68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5623F-4430-F339-90DF-B8BBF3E2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315159-CF86-F0DA-BE80-8E493802B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70FF6C-85CB-0C60-265B-325CDBC3F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FE0A0C-B447-8363-1829-1D7EF5F2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9989-2EA0-4A7A-B040-C97B50F41A97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35FEE9-2945-D543-A195-D32F5684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E32CDC-5964-B306-47B6-D6691ACB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8DCF-AA73-4325-81E1-E684739EB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44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9622E-4DFF-61CE-3F1C-12854381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706A12-C107-48CB-2E51-150AE8227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C2CBE2-7DB5-8A04-D264-EC5712D0D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F49316-BB6B-6E74-C9E5-1F1F2B5DF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E08D19-5CBE-778B-7B17-03007CB2D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59114E2-1F1C-E268-974A-B1F3F900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9989-2EA0-4A7A-B040-C97B50F41A97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D0AF28-D297-FF3F-6E6A-55CF0CA7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169E6F-2C1C-D8EF-A1FE-4C4213FB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8DCF-AA73-4325-81E1-E684739EB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76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31F08-5044-B74B-DD85-026284DB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0903765-8BBE-7BE2-CAC0-A0C1D0D5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9989-2EA0-4A7A-B040-C97B50F41A97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FCB17B0-AF39-B04B-7E4B-2A97155A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9009D5-FC39-4AAD-5078-3F6FD59F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8DCF-AA73-4325-81E1-E684739EB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62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8EF747-28FE-16CF-739B-6346311D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9989-2EA0-4A7A-B040-C97B50F41A97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299C3F6-6040-A896-A06E-02B2F2D8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BE6F72-34F1-91E0-E5E6-17E76A97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8DCF-AA73-4325-81E1-E684739EB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70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A777B-FA3B-9343-24C0-B7145B39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693FD4-A0E0-7D4A-FA48-6529438C7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3705EF-B956-02C3-D43E-1D467316F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9CFC26-3C3B-B4D3-6627-0ACAAF0C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9989-2EA0-4A7A-B040-C97B50F41A97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DB8CBE-EF00-B4EE-B4D1-591556A2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742DDD-CCD7-A166-3448-BC2647CB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8DCF-AA73-4325-81E1-E684739EB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18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71EF4-135A-39E7-DB55-4917754E3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78ED0E9-B812-7AEC-63C0-E674BCA60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64DECC-B3BC-8B1C-2E2B-DDF7C68B4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72B74C-7158-0F42-A685-6BEDB274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9989-2EA0-4A7A-B040-C97B50F41A97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BD17BE-2017-FAA6-71F7-44F4EC47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08B166-4D45-8D7D-376E-13B12366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8DCF-AA73-4325-81E1-E684739EB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02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3D66454-D96E-6CCE-E371-24C27C7F9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FEAAAA-3CE8-C701-1702-E2AD03AA1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A54A8-6FF2-DCA3-61D3-BBB01CA14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F9989-2EA0-4A7A-B040-C97B50F41A97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993BDE-1047-80A5-9D39-B26E7765B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30B5BF-5AD1-6D7C-0D3F-94C460540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08DCF-AA73-4325-81E1-E684739EB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16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6C65A4E-7F00-9360-9F4F-BC08AE3C12CC}"/>
              </a:ext>
            </a:extLst>
          </p:cNvPr>
          <p:cNvCxnSpPr>
            <a:cxnSpLocks/>
          </p:cNvCxnSpPr>
          <p:nvPr/>
        </p:nvCxnSpPr>
        <p:spPr>
          <a:xfrm>
            <a:off x="7703821" y="3383279"/>
            <a:ext cx="98298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5138DEF9-0337-2C66-99A8-FF94703E37C6}"/>
              </a:ext>
            </a:extLst>
          </p:cNvPr>
          <p:cNvSpPr/>
          <p:nvPr/>
        </p:nvSpPr>
        <p:spPr>
          <a:xfrm>
            <a:off x="4488179" y="2446020"/>
            <a:ext cx="3215642" cy="196595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Empresa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52D9EBA-4014-258C-5094-24145D244D70}"/>
              </a:ext>
            </a:extLst>
          </p:cNvPr>
          <p:cNvSpPr/>
          <p:nvPr/>
        </p:nvSpPr>
        <p:spPr>
          <a:xfrm>
            <a:off x="8686801" y="2758442"/>
            <a:ext cx="2827024" cy="1341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4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19E8812-9CF7-03FC-B3B0-6ED1F1C055A7}"/>
              </a:ext>
            </a:extLst>
          </p:cNvPr>
          <p:cNvSpPr/>
          <p:nvPr/>
        </p:nvSpPr>
        <p:spPr>
          <a:xfrm>
            <a:off x="419096" y="2712722"/>
            <a:ext cx="2827024" cy="1341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40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49F19BA-8EF1-0F40-935E-429AB76A52D0}"/>
              </a:ext>
            </a:extLst>
          </p:cNvPr>
          <p:cNvSpPr/>
          <p:nvPr/>
        </p:nvSpPr>
        <p:spPr>
          <a:xfrm>
            <a:off x="4682488" y="213362"/>
            <a:ext cx="2827024" cy="1341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40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8F90747-6483-55E3-04C2-9D9785D1BC39}"/>
              </a:ext>
            </a:extLst>
          </p:cNvPr>
          <p:cNvSpPr/>
          <p:nvPr/>
        </p:nvSpPr>
        <p:spPr>
          <a:xfrm>
            <a:off x="4682488" y="5303524"/>
            <a:ext cx="2827024" cy="1341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400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708B111-08E2-BA49-21F4-73ED852B456D}"/>
              </a:ext>
            </a:extLst>
          </p:cNvPr>
          <p:cNvSpPr/>
          <p:nvPr/>
        </p:nvSpPr>
        <p:spPr>
          <a:xfrm>
            <a:off x="1348736" y="902979"/>
            <a:ext cx="2827024" cy="1341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40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26B99546-9C03-8587-E620-03DBD778C50F}"/>
              </a:ext>
            </a:extLst>
          </p:cNvPr>
          <p:cNvSpPr/>
          <p:nvPr/>
        </p:nvSpPr>
        <p:spPr>
          <a:xfrm>
            <a:off x="1661155" y="4724393"/>
            <a:ext cx="2827024" cy="1341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400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D038A1BA-C876-D236-1999-7E405B5F067A}"/>
              </a:ext>
            </a:extLst>
          </p:cNvPr>
          <p:cNvSpPr/>
          <p:nvPr/>
        </p:nvSpPr>
        <p:spPr>
          <a:xfrm>
            <a:off x="8195311" y="902979"/>
            <a:ext cx="2827024" cy="1341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400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C57A1D5-7E17-E28A-8470-4E340B3BE71C}"/>
              </a:ext>
            </a:extLst>
          </p:cNvPr>
          <p:cNvSpPr/>
          <p:nvPr/>
        </p:nvSpPr>
        <p:spPr>
          <a:xfrm>
            <a:off x="8195311" y="4724393"/>
            <a:ext cx="2827024" cy="1341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400" dirty="0"/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67F33367-F5EC-7034-B5CB-2FCAF0452B7D}"/>
              </a:ext>
            </a:extLst>
          </p:cNvPr>
          <p:cNvCxnSpPr>
            <a:cxnSpLocks/>
          </p:cNvCxnSpPr>
          <p:nvPr/>
        </p:nvCxnSpPr>
        <p:spPr>
          <a:xfrm>
            <a:off x="3246120" y="3428999"/>
            <a:ext cx="124205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DFB0545C-C107-B69E-5EB4-A509E871C5A9}"/>
              </a:ext>
            </a:extLst>
          </p:cNvPr>
          <p:cNvCxnSpPr>
            <a:cxnSpLocks/>
          </p:cNvCxnSpPr>
          <p:nvPr/>
        </p:nvCxnSpPr>
        <p:spPr>
          <a:xfrm>
            <a:off x="3996689" y="1971672"/>
            <a:ext cx="864870" cy="65437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E7AE0364-BE79-02ED-6180-9C14CD7F4E04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7232901" y="1881661"/>
            <a:ext cx="962410" cy="85226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F3E51B2D-CB4C-DA7E-3294-CB3B730A6865}"/>
              </a:ext>
            </a:extLst>
          </p:cNvPr>
          <p:cNvCxnSpPr>
            <a:cxnSpLocks/>
            <a:stCxn id="23" idx="4"/>
            <a:endCxn id="12" idx="0"/>
          </p:cNvCxnSpPr>
          <p:nvPr/>
        </p:nvCxnSpPr>
        <p:spPr>
          <a:xfrm>
            <a:off x="6096000" y="1554476"/>
            <a:ext cx="0" cy="89154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52B33998-D73F-2B85-9806-C595529F8A25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4349874" y="4124071"/>
            <a:ext cx="609225" cy="85226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64F4BE20-4BD4-0475-43DD-C8623ADC7FB9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096000" y="4411979"/>
            <a:ext cx="0" cy="89154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6F69F1-6264-8A79-0AF1-B078703C5A31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456171" y="4001443"/>
            <a:ext cx="1153148" cy="91935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823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PontoCom</dc:creator>
  <cp:lastModifiedBy>PontoCom</cp:lastModifiedBy>
  <cp:revision>1</cp:revision>
  <dcterms:created xsi:type="dcterms:W3CDTF">2025-05-10T20:34:36Z</dcterms:created>
  <dcterms:modified xsi:type="dcterms:W3CDTF">2025-05-10T20:44:44Z</dcterms:modified>
</cp:coreProperties>
</file>