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03605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50" y="-2299"/>
      </p:cViewPr>
      <p:guideLst>
        <p:guide orient="horz" pos="3840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7704" y="1995312"/>
            <a:ext cx="7680643" cy="4244622"/>
          </a:xfrm>
        </p:spPr>
        <p:txBody>
          <a:bodyPr anchor="b"/>
          <a:lstStyle>
            <a:lvl1pPr algn="ctr">
              <a:defRPr sz="5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9506" y="6403623"/>
            <a:ext cx="6777038" cy="2943577"/>
          </a:xfrm>
        </p:spPr>
        <p:txBody>
          <a:bodyPr/>
          <a:lstStyle>
            <a:lvl1pPr marL="0" indent="0" algn="ctr">
              <a:buNone/>
              <a:defRPr sz="2372"/>
            </a:lvl1pPr>
            <a:lvl2pPr marL="451805" indent="0" algn="ctr">
              <a:buNone/>
              <a:defRPr sz="1976"/>
            </a:lvl2pPr>
            <a:lvl3pPr marL="903610" indent="0" algn="ctr">
              <a:buNone/>
              <a:defRPr sz="1779"/>
            </a:lvl3pPr>
            <a:lvl4pPr marL="1355415" indent="0" algn="ctr">
              <a:buNone/>
              <a:defRPr sz="1581"/>
            </a:lvl4pPr>
            <a:lvl5pPr marL="1807220" indent="0" algn="ctr">
              <a:buNone/>
              <a:defRPr sz="1581"/>
            </a:lvl5pPr>
            <a:lvl6pPr marL="2259025" indent="0" algn="ctr">
              <a:buNone/>
              <a:defRPr sz="1581"/>
            </a:lvl6pPr>
            <a:lvl7pPr marL="2710830" indent="0" algn="ctr">
              <a:buNone/>
              <a:defRPr sz="1581"/>
            </a:lvl7pPr>
            <a:lvl8pPr marL="3162635" indent="0" algn="ctr">
              <a:buNone/>
              <a:defRPr sz="1581"/>
            </a:lvl8pPr>
            <a:lvl9pPr marL="3614440" indent="0" algn="ctr">
              <a:buNone/>
              <a:defRPr sz="158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53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16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6424" y="649111"/>
            <a:ext cx="1948398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1229" y="649111"/>
            <a:ext cx="57322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77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6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6523" y="3039537"/>
            <a:ext cx="7793593" cy="5071532"/>
          </a:xfrm>
        </p:spPr>
        <p:txBody>
          <a:bodyPr anchor="b"/>
          <a:lstStyle>
            <a:lvl1pPr>
              <a:defRPr sz="592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6523" y="8159048"/>
            <a:ext cx="7793593" cy="2666999"/>
          </a:xfrm>
        </p:spPr>
        <p:txBody>
          <a:bodyPr/>
          <a:lstStyle>
            <a:lvl1pPr marL="0" indent="0">
              <a:buNone/>
              <a:defRPr sz="2372">
                <a:solidFill>
                  <a:schemeClr val="tx1">
                    <a:tint val="82000"/>
                  </a:schemeClr>
                </a:solidFill>
              </a:defRPr>
            </a:lvl1pPr>
            <a:lvl2pPr marL="451805" indent="0">
              <a:buNone/>
              <a:defRPr sz="1976">
                <a:solidFill>
                  <a:schemeClr val="tx1">
                    <a:tint val="82000"/>
                  </a:schemeClr>
                </a:solidFill>
              </a:defRPr>
            </a:lvl2pPr>
            <a:lvl3pPr marL="903610" indent="0">
              <a:buNone/>
              <a:defRPr sz="1779">
                <a:solidFill>
                  <a:schemeClr val="tx1">
                    <a:tint val="82000"/>
                  </a:schemeClr>
                </a:solidFill>
              </a:defRPr>
            </a:lvl3pPr>
            <a:lvl4pPr marL="1355415" indent="0">
              <a:buNone/>
              <a:defRPr sz="1581">
                <a:solidFill>
                  <a:schemeClr val="tx1">
                    <a:tint val="82000"/>
                  </a:schemeClr>
                </a:solidFill>
              </a:defRPr>
            </a:lvl4pPr>
            <a:lvl5pPr marL="1807220" indent="0">
              <a:buNone/>
              <a:defRPr sz="1581">
                <a:solidFill>
                  <a:schemeClr val="tx1">
                    <a:tint val="82000"/>
                  </a:schemeClr>
                </a:solidFill>
              </a:defRPr>
            </a:lvl5pPr>
            <a:lvl6pPr marL="2259025" indent="0">
              <a:buNone/>
              <a:defRPr sz="1581">
                <a:solidFill>
                  <a:schemeClr val="tx1">
                    <a:tint val="82000"/>
                  </a:schemeClr>
                </a:solidFill>
              </a:defRPr>
            </a:lvl6pPr>
            <a:lvl7pPr marL="2710830" indent="0">
              <a:buNone/>
              <a:defRPr sz="1581">
                <a:solidFill>
                  <a:schemeClr val="tx1">
                    <a:tint val="82000"/>
                  </a:schemeClr>
                </a:solidFill>
              </a:defRPr>
            </a:lvl7pPr>
            <a:lvl8pPr marL="3162635" indent="0">
              <a:buNone/>
              <a:defRPr sz="1581">
                <a:solidFill>
                  <a:schemeClr val="tx1">
                    <a:tint val="82000"/>
                  </a:schemeClr>
                </a:solidFill>
              </a:defRPr>
            </a:lvl8pPr>
            <a:lvl9pPr marL="3614440" indent="0">
              <a:buNone/>
              <a:defRPr sz="158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5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229" y="3245556"/>
            <a:ext cx="3840321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500" y="3245556"/>
            <a:ext cx="3840321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495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5" y="649114"/>
            <a:ext cx="7793593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406" y="2988734"/>
            <a:ext cx="3822672" cy="1464732"/>
          </a:xfrm>
        </p:spPr>
        <p:txBody>
          <a:bodyPr anchor="b"/>
          <a:lstStyle>
            <a:lvl1pPr marL="0" indent="0">
              <a:buNone/>
              <a:defRPr sz="2372" b="1"/>
            </a:lvl1pPr>
            <a:lvl2pPr marL="451805" indent="0">
              <a:buNone/>
              <a:defRPr sz="1976" b="1"/>
            </a:lvl2pPr>
            <a:lvl3pPr marL="903610" indent="0">
              <a:buNone/>
              <a:defRPr sz="1779" b="1"/>
            </a:lvl3pPr>
            <a:lvl4pPr marL="1355415" indent="0">
              <a:buNone/>
              <a:defRPr sz="1581" b="1"/>
            </a:lvl4pPr>
            <a:lvl5pPr marL="1807220" indent="0">
              <a:buNone/>
              <a:defRPr sz="1581" b="1"/>
            </a:lvl5pPr>
            <a:lvl6pPr marL="2259025" indent="0">
              <a:buNone/>
              <a:defRPr sz="1581" b="1"/>
            </a:lvl6pPr>
            <a:lvl7pPr marL="2710830" indent="0">
              <a:buNone/>
              <a:defRPr sz="1581" b="1"/>
            </a:lvl7pPr>
            <a:lvl8pPr marL="3162635" indent="0">
              <a:buNone/>
              <a:defRPr sz="1581" b="1"/>
            </a:lvl8pPr>
            <a:lvl9pPr marL="3614440" indent="0">
              <a:buNone/>
              <a:defRPr sz="158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406" y="4453467"/>
            <a:ext cx="3822672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4501" y="2988734"/>
            <a:ext cx="3841498" cy="1464732"/>
          </a:xfrm>
        </p:spPr>
        <p:txBody>
          <a:bodyPr anchor="b"/>
          <a:lstStyle>
            <a:lvl1pPr marL="0" indent="0">
              <a:buNone/>
              <a:defRPr sz="2372" b="1"/>
            </a:lvl1pPr>
            <a:lvl2pPr marL="451805" indent="0">
              <a:buNone/>
              <a:defRPr sz="1976" b="1"/>
            </a:lvl2pPr>
            <a:lvl3pPr marL="903610" indent="0">
              <a:buNone/>
              <a:defRPr sz="1779" b="1"/>
            </a:lvl3pPr>
            <a:lvl4pPr marL="1355415" indent="0">
              <a:buNone/>
              <a:defRPr sz="1581" b="1"/>
            </a:lvl4pPr>
            <a:lvl5pPr marL="1807220" indent="0">
              <a:buNone/>
              <a:defRPr sz="1581" b="1"/>
            </a:lvl5pPr>
            <a:lvl6pPr marL="2259025" indent="0">
              <a:buNone/>
              <a:defRPr sz="1581" b="1"/>
            </a:lvl6pPr>
            <a:lvl7pPr marL="2710830" indent="0">
              <a:buNone/>
              <a:defRPr sz="1581" b="1"/>
            </a:lvl7pPr>
            <a:lvl8pPr marL="3162635" indent="0">
              <a:buNone/>
              <a:defRPr sz="1581" b="1"/>
            </a:lvl8pPr>
            <a:lvl9pPr marL="3614440" indent="0">
              <a:buNone/>
              <a:defRPr sz="158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4501" y="4453467"/>
            <a:ext cx="3841498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304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24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29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6" y="812800"/>
            <a:ext cx="2914361" cy="2844800"/>
          </a:xfrm>
        </p:spPr>
        <p:txBody>
          <a:bodyPr anchor="b"/>
          <a:lstStyle>
            <a:lvl1pPr>
              <a:defRPr sz="316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498" y="1755425"/>
            <a:ext cx="4574500" cy="8664222"/>
          </a:xfrm>
        </p:spPr>
        <p:txBody>
          <a:bodyPr/>
          <a:lstStyle>
            <a:lvl1pPr>
              <a:defRPr sz="3162"/>
            </a:lvl1pPr>
            <a:lvl2pPr>
              <a:defRPr sz="2767"/>
            </a:lvl2pPr>
            <a:lvl3pPr>
              <a:defRPr sz="2372"/>
            </a:lvl3pPr>
            <a:lvl4pPr>
              <a:defRPr sz="1976"/>
            </a:lvl4pPr>
            <a:lvl5pPr>
              <a:defRPr sz="1976"/>
            </a:lvl5pPr>
            <a:lvl6pPr>
              <a:defRPr sz="1976"/>
            </a:lvl6pPr>
            <a:lvl7pPr>
              <a:defRPr sz="1976"/>
            </a:lvl7pPr>
            <a:lvl8pPr>
              <a:defRPr sz="1976"/>
            </a:lvl8pPr>
            <a:lvl9pPr>
              <a:defRPr sz="197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406" y="3657600"/>
            <a:ext cx="2914361" cy="6776156"/>
          </a:xfrm>
        </p:spPr>
        <p:txBody>
          <a:bodyPr/>
          <a:lstStyle>
            <a:lvl1pPr marL="0" indent="0">
              <a:buNone/>
              <a:defRPr sz="1581"/>
            </a:lvl1pPr>
            <a:lvl2pPr marL="451805" indent="0">
              <a:buNone/>
              <a:defRPr sz="1383"/>
            </a:lvl2pPr>
            <a:lvl3pPr marL="903610" indent="0">
              <a:buNone/>
              <a:defRPr sz="1186"/>
            </a:lvl3pPr>
            <a:lvl4pPr marL="1355415" indent="0">
              <a:buNone/>
              <a:defRPr sz="988"/>
            </a:lvl4pPr>
            <a:lvl5pPr marL="1807220" indent="0">
              <a:buNone/>
              <a:defRPr sz="988"/>
            </a:lvl5pPr>
            <a:lvl6pPr marL="2259025" indent="0">
              <a:buNone/>
              <a:defRPr sz="988"/>
            </a:lvl6pPr>
            <a:lvl7pPr marL="2710830" indent="0">
              <a:buNone/>
              <a:defRPr sz="988"/>
            </a:lvl7pPr>
            <a:lvl8pPr marL="3162635" indent="0">
              <a:buNone/>
              <a:defRPr sz="988"/>
            </a:lvl8pPr>
            <a:lvl9pPr marL="3614440" indent="0">
              <a:buNone/>
              <a:defRPr sz="9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939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06" y="812800"/>
            <a:ext cx="2914361" cy="2844800"/>
          </a:xfrm>
        </p:spPr>
        <p:txBody>
          <a:bodyPr anchor="b"/>
          <a:lstStyle>
            <a:lvl1pPr>
              <a:defRPr sz="316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41498" y="1755425"/>
            <a:ext cx="4574500" cy="8664222"/>
          </a:xfrm>
        </p:spPr>
        <p:txBody>
          <a:bodyPr anchor="t"/>
          <a:lstStyle>
            <a:lvl1pPr marL="0" indent="0">
              <a:buNone/>
              <a:defRPr sz="3162"/>
            </a:lvl1pPr>
            <a:lvl2pPr marL="451805" indent="0">
              <a:buNone/>
              <a:defRPr sz="2767"/>
            </a:lvl2pPr>
            <a:lvl3pPr marL="903610" indent="0">
              <a:buNone/>
              <a:defRPr sz="2372"/>
            </a:lvl3pPr>
            <a:lvl4pPr marL="1355415" indent="0">
              <a:buNone/>
              <a:defRPr sz="1976"/>
            </a:lvl4pPr>
            <a:lvl5pPr marL="1807220" indent="0">
              <a:buNone/>
              <a:defRPr sz="1976"/>
            </a:lvl5pPr>
            <a:lvl6pPr marL="2259025" indent="0">
              <a:buNone/>
              <a:defRPr sz="1976"/>
            </a:lvl6pPr>
            <a:lvl7pPr marL="2710830" indent="0">
              <a:buNone/>
              <a:defRPr sz="1976"/>
            </a:lvl7pPr>
            <a:lvl8pPr marL="3162635" indent="0">
              <a:buNone/>
              <a:defRPr sz="1976"/>
            </a:lvl8pPr>
            <a:lvl9pPr marL="3614440" indent="0">
              <a:buNone/>
              <a:defRPr sz="197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2406" y="3657600"/>
            <a:ext cx="2914361" cy="6776156"/>
          </a:xfrm>
        </p:spPr>
        <p:txBody>
          <a:bodyPr/>
          <a:lstStyle>
            <a:lvl1pPr marL="0" indent="0">
              <a:buNone/>
              <a:defRPr sz="1581"/>
            </a:lvl1pPr>
            <a:lvl2pPr marL="451805" indent="0">
              <a:buNone/>
              <a:defRPr sz="1383"/>
            </a:lvl2pPr>
            <a:lvl3pPr marL="903610" indent="0">
              <a:buNone/>
              <a:defRPr sz="1186"/>
            </a:lvl3pPr>
            <a:lvl4pPr marL="1355415" indent="0">
              <a:buNone/>
              <a:defRPr sz="988"/>
            </a:lvl4pPr>
            <a:lvl5pPr marL="1807220" indent="0">
              <a:buNone/>
              <a:defRPr sz="988"/>
            </a:lvl5pPr>
            <a:lvl6pPr marL="2259025" indent="0">
              <a:buNone/>
              <a:defRPr sz="988"/>
            </a:lvl6pPr>
            <a:lvl7pPr marL="2710830" indent="0">
              <a:buNone/>
              <a:defRPr sz="988"/>
            </a:lvl7pPr>
            <a:lvl8pPr marL="3162635" indent="0">
              <a:buNone/>
              <a:defRPr sz="988"/>
            </a:lvl8pPr>
            <a:lvl9pPr marL="3614440" indent="0">
              <a:buNone/>
              <a:defRPr sz="98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43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229" y="649114"/>
            <a:ext cx="7793593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229" y="3245556"/>
            <a:ext cx="7793593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229" y="11300181"/>
            <a:ext cx="203311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BB321-78DD-4257-AD6D-606812A9114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3192" y="11300181"/>
            <a:ext cx="304966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81710" y="11300181"/>
            <a:ext cx="203311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495C0-7A7D-47B0-8875-0C4C4EFF73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65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03610" rtl="0" eaLnBrk="1" latinLnBrk="0" hangingPunct="1">
        <a:lnSpc>
          <a:spcPct val="90000"/>
        </a:lnSpc>
        <a:spcBef>
          <a:spcPct val="0"/>
        </a:spcBef>
        <a:buNone/>
        <a:defRPr sz="43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5903" indent="-225903" algn="l" defTabSz="903610" rtl="0" eaLnBrk="1" latinLnBrk="0" hangingPunct="1">
        <a:lnSpc>
          <a:spcPct val="90000"/>
        </a:lnSpc>
        <a:spcBef>
          <a:spcPts val="988"/>
        </a:spcBef>
        <a:buFont typeface="Arial" panose="020B0604020202020204" pitchFamily="34" charset="0"/>
        <a:buChar char="•"/>
        <a:defRPr sz="2767" kern="1200">
          <a:solidFill>
            <a:schemeClr val="tx1"/>
          </a:solidFill>
          <a:latin typeface="+mn-lt"/>
          <a:ea typeface="+mn-ea"/>
          <a:cs typeface="+mn-cs"/>
        </a:defRPr>
      </a:lvl1pPr>
      <a:lvl2pPr marL="677708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129513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976" kern="1200">
          <a:solidFill>
            <a:schemeClr val="tx1"/>
          </a:solidFill>
          <a:latin typeface="+mn-lt"/>
          <a:ea typeface="+mn-ea"/>
          <a:cs typeface="+mn-cs"/>
        </a:defRPr>
      </a:lvl3pPr>
      <a:lvl4pPr marL="1581318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4pPr>
      <a:lvl5pPr marL="2033123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5pPr>
      <a:lvl6pPr marL="2484928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6pPr>
      <a:lvl7pPr marL="2936733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7pPr>
      <a:lvl8pPr marL="3388538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8pPr>
      <a:lvl9pPr marL="3840343" indent="-225903" algn="l" defTabSz="903610" rtl="0" eaLnBrk="1" latinLnBrk="0" hangingPunct="1">
        <a:lnSpc>
          <a:spcPct val="90000"/>
        </a:lnSpc>
        <a:spcBef>
          <a:spcPts val="494"/>
        </a:spcBef>
        <a:buFont typeface="Arial" panose="020B0604020202020204" pitchFamily="34" charset="0"/>
        <a:buChar char="•"/>
        <a:defRPr sz="1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1pPr>
      <a:lvl2pPr marL="451805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903610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3pPr>
      <a:lvl4pPr marL="1355415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4pPr>
      <a:lvl5pPr marL="1807220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5pPr>
      <a:lvl6pPr marL="2259025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6pPr>
      <a:lvl7pPr marL="2710830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7pPr>
      <a:lvl8pPr marL="3162635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8pPr>
      <a:lvl9pPr marL="3614440" algn="l" defTabSz="903610" rtl="0" eaLnBrk="1" latinLnBrk="0" hangingPunct="1">
        <a:defRPr sz="1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psfonttk.com/logo-pix-png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logos-world.net/visa-logo/" TargetMode="External"/><Relationship Id="rId5" Type="http://schemas.openxmlformats.org/officeDocument/2006/relationships/image" Target="../media/image4.svg"/><Relationship Id="rId15" Type="http://schemas.openxmlformats.org/officeDocument/2006/relationships/hyperlink" Target="https://logos-world.net/mastercard-logo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F82306C-C261-2041-51DF-6F46E167C8D1}"/>
              </a:ext>
            </a:extLst>
          </p:cNvPr>
          <p:cNvSpPr/>
          <p:nvPr/>
        </p:nvSpPr>
        <p:spPr>
          <a:xfrm>
            <a:off x="-6350" y="1321768"/>
            <a:ext cx="9032875" cy="1123188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5CC9012-F2CE-6585-EFE9-1B0534684930}"/>
              </a:ext>
            </a:extLst>
          </p:cNvPr>
          <p:cNvSpPr/>
          <p:nvPr/>
        </p:nvSpPr>
        <p:spPr>
          <a:xfrm>
            <a:off x="-3175" y="0"/>
            <a:ext cx="9036050" cy="2301240"/>
          </a:xfrm>
          <a:custGeom>
            <a:avLst/>
            <a:gdLst>
              <a:gd name="connsiteX0" fmla="*/ 0 w 9036050"/>
              <a:gd name="connsiteY0" fmla="*/ 0 h 2301240"/>
              <a:gd name="connsiteX1" fmla="*/ 9036050 w 9036050"/>
              <a:gd name="connsiteY1" fmla="*/ 0 h 2301240"/>
              <a:gd name="connsiteX2" fmla="*/ 9036050 w 9036050"/>
              <a:gd name="connsiteY2" fmla="*/ 2301240 h 2301240"/>
              <a:gd name="connsiteX3" fmla="*/ 0 w 9036050"/>
              <a:gd name="connsiteY3" fmla="*/ 2301240 h 2301240"/>
              <a:gd name="connsiteX4" fmla="*/ 0 w 9036050"/>
              <a:gd name="connsiteY4" fmla="*/ 0 h 2301240"/>
              <a:gd name="connsiteX0" fmla="*/ 0 w 9097010"/>
              <a:gd name="connsiteY0" fmla="*/ 0 h 2301240"/>
              <a:gd name="connsiteX1" fmla="*/ 9036050 w 9097010"/>
              <a:gd name="connsiteY1" fmla="*/ 0 h 2301240"/>
              <a:gd name="connsiteX2" fmla="*/ 9097010 w 9097010"/>
              <a:gd name="connsiteY2" fmla="*/ 1447800 h 2301240"/>
              <a:gd name="connsiteX3" fmla="*/ 0 w 9097010"/>
              <a:gd name="connsiteY3" fmla="*/ 2301240 h 2301240"/>
              <a:gd name="connsiteX4" fmla="*/ 0 w 9097010"/>
              <a:gd name="connsiteY4" fmla="*/ 0 h 2301240"/>
              <a:gd name="connsiteX0" fmla="*/ 0 w 9036050"/>
              <a:gd name="connsiteY0" fmla="*/ 0 h 2301240"/>
              <a:gd name="connsiteX1" fmla="*/ 9036050 w 9036050"/>
              <a:gd name="connsiteY1" fmla="*/ 0 h 2301240"/>
              <a:gd name="connsiteX2" fmla="*/ 9013190 w 9036050"/>
              <a:gd name="connsiteY2" fmla="*/ 1455420 h 2301240"/>
              <a:gd name="connsiteX3" fmla="*/ 0 w 9036050"/>
              <a:gd name="connsiteY3" fmla="*/ 2301240 h 2301240"/>
              <a:gd name="connsiteX4" fmla="*/ 0 w 9036050"/>
              <a:gd name="connsiteY4" fmla="*/ 0 h 2301240"/>
              <a:gd name="connsiteX0" fmla="*/ 0 w 9036050"/>
              <a:gd name="connsiteY0" fmla="*/ 0 h 2301240"/>
              <a:gd name="connsiteX1" fmla="*/ 9036050 w 9036050"/>
              <a:gd name="connsiteY1" fmla="*/ 0 h 2301240"/>
              <a:gd name="connsiteX2" fmla="*/ 9024620 w 9036050"/>
              <a:gd name="connsiteY2" fmla="*/ 1455420 h 2301240"/>
              <a:gd name="connsiteX3" fmla="*/ 0 w 9036050"/>
              <a:gd name="connsiteY3" fmla="*/ 2301240 h 2301240"/>
              <a:gd name="connsiteX4" fmla="*/ 0 w 9036050"/>
              <a:gd name="connsiteY4" fmla="*/ 0 h 230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6050" h="2301240">
                <a:moveTo>
                  <a:pt x="0" y="0"/>
                </a:moveTo>
                <a:lnTo>
                  <a:pt x="9036050" y="0"/>
                </a:lnTo>
                <a:lnTo>
                  <a:pt x="9024620" y="1455420"/>
                </a:lnTo>
                <a:lnTo>
                  <a:pt x="0" y="230124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8643C0-4CDC-FF48-129A-0FE6D5A3F3DA}"/>
              </a:ext>
            </a:extLst>
          </p:cNvPr>
          <p:cNvSpPr txBox="1"/>
          <p:nvPr/>
        </p:nvSpPr>
        <p:spPr>
          <a:xfrm rot="21187684">
            <a:off x="446674" y="73185"/>
            <a:ext cx="3518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DÊ UM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10A12B-818C-C791-4389-177CCF88ED92}"/>
              </a:ext>
            </a:extLst>
          </p:cNvPr>
          <p:cNvSpPr txBox="1"/>
          <p:nvPr/>
        </p:nvSpPr>
        <p:spPr>
          <a:xfrm rot="21187684">
            <a:off x="519820" y="572682"/>
            <a:ext cx="3518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NOVO RUMO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1E0094-14BD-827A-86CD-935C13EC558D}"/>
              </a:ext>
            </a:extLst>
          </p:cNvPr>
          <p:cNvSpPr txBox="1"/>
          <p:nvPr/>
        </p:nvSpPr>
        <p:spPr>
          <a:xfrm rot="21187684">
            <a:off x="505924" y="857650"/>
            <a:ext cx="8271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 SUA </a:t>
            </a:r>
            <a:r>
              <a:rPr lang="pt-BR" sz="4400" b="1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CARREIRA PROFISSIONAL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350B2BE-A8B7-BCC9-9CA5-4B82E4082513}"/>
              </a:ext>
            </a:extLst>
          </p:cNvPr>
          <p:cNvSpPr/>
          <p:nvPr/>
        </p:nvSpPr>
        <p:spPr>
          <a:xfrm rot="21275706">
            <a:off x="-80967" y="2415389"/>
            <a:ext cx="7516978" cy="1145554"/>
          </a:xfrm>
          <a:custGeom>
            <a:avLst/>
            <a:gdLst>
              <a:gd name="connsiteX0" fmla="*/ 0 w 7404622"/>
              <a:gd name="connsiteY0" fmla="*/ 0 h 1122745"/>
              <a:gd name="connsiteX1" fmla="*/ 7404622 w 7404622"/>
              <a:gd name="connsiteY1" fmla="*/ 0 h 1122745"/>
              <a:gd name="connsiteX2" fmla="*/ 7404622 w 7404622"/>
              <a:gd name="connsiteY2" fmla="*/ 1122745 h 1122745"/>
              <a:gd name="connsiteX3" fmla="*/ 0 w 7404622"/>
              <a:gd name="connsiteY3" fmla="*/ 1122745 h 1122745"/>
              <a:gd name="connsiteX4" fmla="*/ 0 w 7404622"/>
              <a:gd name="connsiteY4" fmla="*/ 0 h 1122745"/>
              <a:gd name="connsiteX0" fmla="*/ 112356 w 7516978"/>
              <a:gd name="connsiteY0" fmla="*/ 0 h 1122745"/>
              <a:gd name="connsiteX1" fmla="*/ 7516978 w 7516978"/>
              <a:gd name="connsiteY1" fmla="*/ 0 h 1122745"/>
              <a:gd name="connsiteX2" fmla="*/ 7516978 w 7516978"/>
              <a:gd name="connsiteY2" fmla="*/ 1122745 h 1122745"/>
              <a:gd name="connsiteX3" fmla="*/ 0 w 7516978"/>
              <a:gd name="connsiteY3" fmla="*/ 1096806 h 1122745"/>
              <a:gd name="connsiteX4" fmla="*/ 112356 w 7516978"/>
              <a:gd name="connsiteY4" fmla="*/ 0 h 112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6978" h="1122745">
                <a:moveTo>
                  <a:pt x="112356" y="0"/>
                </a:moveTo>
                <a:lnTo>
                  <a:pt x="7516978" y="0"/>
                </a:lnTo>
                <a:lnTo>
                  <a:pt x="7516978" y="1122745"/>
                </a:lnTo>
                <a:lnTo>
                  <a:pt x="0" y="1096806"/>
                </a:lnTo>
                <a:lnTo>
                  <a:pt x="112356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8">
            <a:extLst>
              <a:ext uri="{FF2B5EF4-FFF2-40B4-BE49-F238E27FC236}">
                <a16:creationId xmlns:a16="http://schemas.microsoft.com/office/drawing/2014/main" id="{BD217A96-640A-EBA0-692C-7D180D1D3657}"/>
              </a:ext>
            </a:extLst>
          </p:cNvPr>
          <p:cNvSpPr/>
          <p:nvPr/>
        </p:nvSpPr>
        <p:spPr>
          <a:xfrm rot="21275706">
            <a:off x="-84144" y="3912274"/>
            <a:ext cx="7516978" cy="1145554"/>
          </a:xfrm>
          <a:custGeom>
            <a:avLst/>
            <a:gdLst>
              <a:gd name="connsiteX0" fmla="*/ 0 w 7404622"/>
              <a:gd name="connsiteY0" fmla="*/ 0 h 1122745"/>
              <a:gd name="connsiteX1" fmla="*/ 7404622 w 7404622"/>
              <a:gd name="connsiteY1" fmla="*/ 0 h 1122745"/>
              <a:gd name="connsiteX2" fmla="*/ 7404622 w 7404622"/>
              <a:gd name="connsiteY2" fmla="*/ 1122745 h 1122745"/>
              <a:gd name="connsiteX3" fmla="*/ 0 w 7404622"/>
              <a:gd name="connsiteY3" fmla="*/ 1122745 h 1122745"/>
              <a:gd name="connsiteX4" fmla="*/ 0 w 7404622"/>
              <a:gd name="connsiteY4" fmla="*/ 0 h 1122745"/>
              <a:gd name="connsiteX0" fmla="*/ 112356 w 7516978"/>
              <a:gd name="connsiteY0" fmla="*/ 0 h 1122745"/>
              <a:gd name="connsiteX1" fmla="*/ 7516978 w 7516978"/>
              <a:gd name="connsiteY1" fmla="*/ 0 h 1122745"/>
              <a:gd name="connsiteX2" fmla="*/ 7516978 w 7516978"/>
              <a:gd name="connsiteY2" fmla="*/ 1122745 h 1122745"/>
              <a:gd name="connsiteX3" fmla="*/ 0 w 7516978"/>
              <a:gd name="connsiteY3" fmla="*/ 1096806 h 1122745"/>
              <a:gd name="connsiteX4" fmla="*/ 112356 w 7516978"/>
              <a:gd name="connsiteY4" fmla="*/ 0 h 112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6978" h="1122745">
                <a:moveTo>
                  <a:pt x="112356" y="0"/>
                </a:moveTo>
                <a:lnTo>
                  <a:pt x="7516978" y="0"/>
                </a:lnTo>
                <a:lnTo>
                  <a:pt x="7516978" y="1122745"/>
                </a:lnTo>
                <a:lnTo>
                  <a:pt x="0" y="1096806"/>
                </a:lnTo>
                <a:lnTo>
                  <a:pt x="112356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8">
            <a:extLst>
              <a:ext uri="{FF2B5EF4-FFF2-40B4-BE49-F238E27FC236}">
                <a16:creationId xmlns:a16="http://schemas.microsoft.com/office/drawing/2014/main" id="{98135ADD-9375-D36C-9E70-E482C00FD71F}"/>
              </a:ext>
            </a:extLst>
          </p:cNvPr>
          <p:cNvSpPr/>
          <p:nvPr/>
        </p:nvSpPr>
        <p:spPr>
          <a:xfrm rot="21275706">
            <a:off x="-80967" y="5336864"/>
            <a:ext cx="7516978" cy="1145554"/>
          </a:xfrm>
          <a:custGeom>
            <a:avLst/>
            <a:gdLst>
              <a:gd name="connsiteX0" fmla="*/ 0 w 7404622"/>
              <a:gd name="connsiteY0" fmla="*/ 0 h 1122745"/>
              <a:gd name="connsiteX1" fmla="*/ 7404622 w 7404622"/>
              <a:gd name="connsiteY1" fmla="*/ 0 h 1122745"/>
              <a:gd name="connsiteX2" fmla="*/ 7404622 w 7404622"/>
              <a:gd name="connsiteY2" fmla="*/ 1122745 h 1122745"/>
              <a:gd name="connsiteX3" fmla="*/ 0 w 7404622"/>
              <a:gd name="connsiteY3" fmla="*/ 1122745 h 1122745"/>
              <a:gd name="connsiteX4" fmla="*/ 0 w 7404622"/>
              <a:gd name="connsiteY4" fmla="*/ 0 h 1122745"/>
              <a:gd name="connsiteX0" fmla="*/ 112356 w 7516978"/>
              <a:gd name="connsiteY0" fmla="*/ 0 h 1122745"/>
              <a:gd name="connsiteX1" fmla="*/ 7516978 w 7516978"/>
              <a:gd name="connsiteY1" fmla="*/ 0 h 1122745"/>
              <a:gd name="connsiteX2" fmla="*/ 7516978 w 7516978"/>
              <a:gd name="connsiteY2" fmla="*/ 1122745 h 1122745"/>
              <a:gd name="connsiteX3" fmla="*/ 0 w 7516978"/>
              <a:gd name="connsiteY3" fmla="*/ 1096806 h 1122745"/>
              <a:gd name="connsiteX4" fmla="*/ 112356 w 7516978"/>
              <a:gd name="connsiteY4" fmla="*/ 0 h 112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6978" h="1122745">
                <a:moveTo>
                  <a:pt x="112356" y="0"/>
                </a:moveTo>
                <a:lnTo>
                  <a:pt x="7516978" y="0"/>
                </a:lnTo>
                <a:lnTo>
                  <a:pt x="7516978" y="1122745"/>
                </a:lnTo>
                <a:lnTo>
                  <a:pt x="0" y="1096806"/>
                </a:lnTo>
                <a:lnTo>
                  <a:pt x="112356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8">
            <a:extLst>
              <a:ext uri="{FF2B5EF4-FFF2-40B4-BE49-F238E27FC236}">
                <a16:creationId xmlns:a16="http://schemas.microsoft.com/office/drawing/2014/main" id="{8210E9C1-3AF2-35FD-CE11-8E765A6AE592}"/>
              </a:ext>
            </a:extLst>
          </p:cNvPr>
          <p:cNvSpPr/>
          <p:nvPr/>
        </p:nvSpPr>
        <p:spPr>
          <a:xfrm rot="21275706">
            <a:off x="-84143" y="6761453"/>
            <a:ext cx="7516978" cy="1145554"/>
          </a:xfrm>
          <a:custGeom>
            <a:avLst/>
            <a:gdLst>
              <a:gd name="connsiteX0" fmla="*/ 0 w 7404622"/>
              <a:gd name="connsiteY0" fmla="*/ 0 h 1122745"/>
              <a:gd name="connsiteX1" fmla="*/ 7404622 w 7404622"/>
              <a:gd name="connsiteY1" fmla="*/ 0 h 1122745"/>
              <a:gd name="connsiteX2" fmla="*/ 7404622 w 7404622"/>
              <a:gd name="connsiteY2" fmla="*/ 1122745 h 1122745"/>
              <a:gd name="connsiteX3" fmla="*/ 0 w 7404622"/>
              <a:gd name="connsiteY3" fmla="*/ 1122745 h 1122745"/>
              <a:gd name="connsiteX4" fmla="*/ 0 w 7404622"/>
              <a:gd name="connsiteY4" fmla="*/ 0 h 1122745"/>
              <a:gd name="connsiteX0" fmla="*/ 112356 w 7516978"/>
              <a:gd name="connsiteY0" fmla="*/ 0 h 1122745"/>
              <a:gd name="connsiteX1" fmla="*/ 7516978 w 7516978"/>
              <a:gd name="connsiteY1" fmla="*/ 0 h 1122745"/>
              <a:gd name="connsiteX2" fmla="*/ 7516978 w 7516978"/>
              <a:gd name="connsiteY2" fmla="*/ 1122745 h 1122745"/>
              <a:gd name="connsiteX3" fmla="*/ 0 w 7516978"/>
              <a:gd name="connsiteY3" fmla="*/ 1096806 h 1122745"/>
              <a:gd name="connsiteX4" fmla="*/ 112356 w 7516978"/>
              <a:gd name="connsiteY4" fmla="*/ 0 h 112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16978" h="1122745">
                <a:moveTo>
                  <a:pt x="112356" y="0"/>
                </a:moveTo>
                <a:lnTo>
                  <a:pt x="7516978" y="0"/>
                </a:lnTo>
                <a:lnTo>
                  <a:pt x="7516978" y="1122745"/>
                </a:lnTo>
                <a:lnTo>
                  <a:pt x="0" y="1096806"/>
                </a:lnTo>
                <a:lnTo>
                  <a:pt x="112356" y="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351074E-B3E5-D872-C927-EA3F511BC1C5}"/>
              </a:ext>
            </a:extLst>
          </p:cNvPr>
          <p:cNvSpPr/>
          <p:nvPr/>
        </p:nvSpPr>
        <p:spPr>
          <a:xfrm>
            <a:off x="6399855" y="1679329"/>
            <a:ext cx="1799265" cy="17535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616E9EC-0BED-65D9-D82C-A78BD9E1C96F}"/>
              </a:ext>
            </a:extLst>
          </p:cNvPr>
          <p:cNvSpPr/>
          <p:nvPr/>
        </p:nvSpPr>
        <p:spPr>
          <a:xfrm>
            <a:off x="6576796" y="3231788"/>
            <a:ext cx="1799265" cy="175359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A62F868-4A4F-52B0-0E64-BB93CC260ACB}"/>
              </a:ext>
            </a:extLst>
          </p:cNvPr>
          <p:cNvSpPr/>
          <p:nvPr/>
        </p:nvSpPr>
        <p:spPr>
          <a:xfrm>
            <a:off x="6753737" y="4738453"/>
            <a:ext cx="1799265" cy="17535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E153199-11AF-D8D1-AE45-567559804109}"/>
              </a:ext>
            </a:extLst>
          </p:cNvPr>
          <p:cNvSpPr/>
          <p:nvPr/>
        </p:nvSpPr>
        <p:spPr>
          <a:xfrm>
            <a:off x="6868771" y="6148459"/>
            <a:ext cx="1799265" cy="1753597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6B759EC-3243-AF71-A4A7-27CDF15CFB10}"/>
              </a:ext>
            </a:extLst>
          </p:cNvPr>
          <p:cNvSpPr txBox="1"/>
          <p:nvPr/>
        </p:nvSpPr>
        <p:spPr>
          <a:xfrm rot="21288894">
            <a:off x="1590367" y="2305974"/>
            <a:ext cx="35187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INFORMÁTICA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DFA82DD-47DF-AB91-4A25-EA1B6C6C9B87}"/>
              </a:ext>
            </a:extLst>
          </p:cNvPr>
          <p:cNvSpPr txBox="1"/>
          <p:nvPr/>
        </p:nvSpPr>
        <p:spPr>
          <a:xfrm rot="21297639">
            <a:off x="211123" y="2939402"/>
            <a:ext cx="71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Windows, Word, Excel e Power Point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F7901F5-1EE7-56F3-87CF-33F72BB24AD3}"/>
              </a:ext>
            </a:extLst>
          </p:cNvPr>
          <p:cNvSpPr txBox="1"/>
          <p:nvPr/>
        </p:nvSpPr>
        <p:spPr>
          <a:xfrm rot="21288894">
            <a:off x="1305225" y="3840128"/>
            <a:ext cx="4517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ADMINISTRATIVO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B11344-9D18-D914-F33B-E288A895A8D5}"/>
              </a:ext>
            </a:extLst>
          </p:cNvPr>
          <p:cNvSpPr txBox="1"/>
          <p:nvPr/>
        </p:nvSpPr>
        <p:spPr>
          <a:xfrm rot="21297639">
            <a:off x="15490" y="4412543"/>
            <a:ext cx="716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Assist. Contábil, Gestão em RH e Gestão ADM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58C21A-3E26-8B17-BB92-27CFD440EDF3}"/>
              </a:ext>
            </a:extLst>
          </p:cNvPr>
          <p:cNvSpPr txBox="1"/>
          <p:nvPr/>
        </p:nvSpPr>
        <p:spPr>
          <a:xfrm rot="21288894">
            <a:off x="1055913" y="5173890"/>
            <a:ext cx="5863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OPERADOR PREMIUM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1DEC04-7967-56DB-01C4-471677934B2E}"/>
              </a:ext>
            </a:extLst>
          </p:cNvPr>
          <p:cNvSpPr txBox="1"/>
          <p:nvPr/>
        </p:nvSpPr>
        <p:spPr>
          <a:xfrm rot="21297639">
            <a:off x="379859" y="5835698"/>
            <a:ext cx="716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Word Avançado e Excel Avançado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4BAAAA4-EC9C-EB6F-5D01-8A99BD9AAC7C}"/>
              </a:ext>
            </a:extLst>
          </p:cNvPr>
          <p:cNvSpPr txBox="1"/>
          <p:nvPr/>
        </p:nvSpPr>
        <p:spPr>
          <a:xfrm rot="21297639">
            <a:off x="88448" y="7294771"/>
            <a:ext cx="81535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9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Photoshop CC, Corel Draw e Adobe Ilustrator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5CB126-0A1B-7FDC-4B0F-843FA96C7043}"/>
              </a:ext>
            </a:extLst>
          </p:cNvPr>
          <p:cNvSpPr txBox="1"/>
          <p:nvPr/>
        </p:nvSpPr>
        <p:spPr>
          <a:xfrm rot="21288894">
            <a:off x="2182665" y="6531251"/>
            <a:ext cx="5863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DESIGNER</a:t>
            </a:r>
          </a:p>
        </p:txBody>
      </p:sp>
      <p:pic>
        <p:nvPicPr>
          <p:cNvPr id="28" name="Gráfico 27" descr="Computador com preenchimento sólido">
            <a:extLst>
              <a:ext uri="{FF2B5EF4-FFF2-40B4-BE49-F238E27FC236}">
                <a16:creationId xmlns:a16="http://schemas.microsoft.com/office/drawing/2014/main" id="{0F53862B-99F1-265A-0BFD-187D5DD60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4520" y="2103169"/>
            <a:ext cx="914400" cy="914400"/>
          </a:xfrm>
          <a:prstGeom prst="rect">
            <a:avLst/>
          </a:prstGeom>
        </p:spPr>
      </p:pic>
      <p:pic>
        <p:nvPicPr>
          <p:cNvPr id="30" name="Gráfico 29" descr="Catálogo de endereços com preenchimento sólido">
            <a:extLst>
              <a:ext uri="{FF2B5EF4-FFF2-40B4-BE49-F238E27FC236}">
                <a16:creationId xmlns:a16="http://schemas.microsoft.com/office/drawing/2014/main" id="{603B30C0-84D4-8F31-3BF8-2946FC1B1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1897" y="3700587"/>
            <a:ext cx="914400" cy="914400"/>
          </a:xfrm>
          <a:prstGeom prst="rect">
            <a:avLst/>
          </a:prstGeom>
        </p:spPr>
      </p:pic>
      <p:pic>
        <p:nvPicPr>
          <p:cNvPr id="32" name="Gráfico 31" descr="Medalha com preenchimento sólido">
            <a:extLst>
              <a:ext uri="{FF2B5EF4-FFF2-40B4-BE49-F238E27FC236}">
                <a16:creationId xmlns:a16="http://schemas.microsoft.com/office/drawing/2014/main" id="{D113728D-43F6-A72D-F092-642A0811AC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5294" y="5181600"/>
            <a:ext cx="914400" cy="914400"/>
          </a:xfrm>
          <a:prstGeom prst="rect">
            <a:avLst/>
          </a:prstGeom>
        </p:spPr>
      </p:pic>
      <p:pic>
        <p:nvPicPr>
          <p:cNvPr id="34" name="Gráfico 33" descr="Projeto com preenchimento sólido">
            <a:extLst>
              <a:ext uri="{FF2B5EF4-FFF2-40B4-BE49-F238E27FC236}">
                <a16:creationId xmlns:a16="http://schemas.microsoft.com/office/drawing/2014/main" id="{7796429B-0BEC-2D4A-6005-72E313889C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1223" y="6568057"/>
            <a:ext cx="914400" cy="914400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338A9610-5363-4E4E-EFB6-5B4D8C2729F0}"/>
              </a:ext>
            </a:extLst>
          </p:cNvPr>
          <p:cNvSpPr/>
          <p:nvPr/>
        </p:nvSpPr>
        <p:spPr>
          <a:xfrm>
            <a:off x="4782806" y="8733720"/>
            <a:ext cx="3831156" cy="3470072"/>
          </a:xfrm>
          <a:prstGeom prst="ellipse">
            <a:avLst/>
          </a:prstGeom>
          <a:solidFill>
            <a:srgbClr val="FFC000">
              <a:alpha val="92000"/>
            </a:srgbClr>
          </a:solidFill>
          <a:ln w="1143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542C7A1-77DC-9842-9CB9-1F59409F0057}"/>
              </a:ext>
            </a:extLst>
          </p:cNvPr>
          <p:cNvSpPr txBox="1"/>
          <p:nvPr/>
        </p:nvSpPr>
        <p:spPr>
          <a:xfrm>
            <a:off x="5266890" y="9172878"/>
            <a:ext cx="3203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Mensalidade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C8B7E80-9FF4-2BE3-4F44-BE740C0F0C23}"/>
              </a:ext>
            </a:extLst>
          </p:cNvPr>
          <p:cNvSpPr txBox="1"/>
          <p:nvPr/>
        </p:nvSpPr>
        <p:spPr>
          <a:xfrm>
            <a:off x="5172299" y="9458497"/>
            <a:ext cx="32037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latin typeface="Calibri" panose="020F0502020204030204" pitchFamily="34" charset="0"/>
                <a:cs typeface="Calibri" panose="020F0502020204030204" pitchFamily="34" charset="0"/>
              </a:rPr>
              <a:t>99</a:t>
            </a:r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,00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EE4288A-DB0C-E49C-85E8-133EB70E9D51}"/>
              </a:ext>
            </a:extLst>
          </p:cNvPr>
          <p:cNvSpPr txBox="1"/>
          <p:nvPr/>
        </p:nvSpPr>
        <p:spPr>
          <a:xfrm>
            <a:off x="6648008" y="9631383"/>
            <a:ext cx="2020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A partir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45FBF116-7A77-2DA9-CEE1-4C3FB82A5F31}"/>
              </a:ext>
            </a:extLst>
          </p:cNvPr>
          <p:cNvSpPr/>
          <p:nvPr/>
        </p:nvSpPr>
        <p:spPr>
          <a:xfrm>
            <a:off x="4850397" y="10887555"/>
            <a:ext cx="3702291" cy="792381"/>
          </a:xfrm>
          <a:custGeom>
            <a:avLst/>
            <a:gdLst>
              <a:gd name="connsiteX0" fmla="*/ 0 w 3667004"/>
              <a:gd name="connsiteY0" fmla="*/ 0 h 707886"/>
              <a:gd name="connsiteX1" fmla="*/ 3667004 w 3667004"/>
              <a:gd name="connsiteY1" fmla="*/ 0 h 707886"/>
              <a:gd name="connsiteX2" fmla="*/ 3667004 w 3667004"/>
              <a:gd name="connsiteY2" fmla="*/ 707886 h 707886"/>
              <a:gd name="connsiteX3" fmla="*/ 0 w 3667004"/>
              <a:gd name="connsiteY3" fmla="*/ 707886 h 707886"/>
              <a:gd name="connsiteX4" fmla="*/ 0 w 3667004"/>
              <a:gd name="connsiteY4" fmla="*/ 0 h 707886"/>
              <a:gd name="connsiteX0" fmla="*/ 0 w 3667004"/>
              <a:gd name="connsiteY0" fmla="*/ 0 h 738366"/>
              <a:gd name="connsiteX1" fmla="*/ 3667004 w 3667004"/>
              <a:gd name="connsiteY1" fmla="*/ 0 h 738366"/>
              <a:gd name="connsiteX2" fmla="*/ 3667004 w 3667004"/>
              <a:gd name="connsiteY2" fmla="*/ 707886 h 738366"/>
              <a:gd name="connsiteX3" fmla="*/ 426720 w 3667004"/>
              <a:gd name="connsiteY3" fmla="*/ 738366 h 738366"/>
              <a:gd name="connsiteX4" fmla="*/ 0 w 3667004"/>
              <a:gd name="connsiteY4" fmla="*/ 0 h 738366"/>
              <a:gd name="connsiteX0" fmla="*/ 0 w 3624332"/>
              <a:gd name="connsiteY0" fmla="*/ 6096 h 738366"/>
              <a:gd name="connsiteX1" fmla="*/ 3624332 w 3624332"/>
              <a:gd name="connsiteY1" fmla="*/ 0 h 738366"/>
              <a:gd name="connsiteX2" fmla="*/ 3624332 w 3624332"/>
              <a:gd name="connsiteY2" fmla="*/ 707886 h 738366"/>
              <a:gd name="connsiteX3" fmla="*/ 384048 w 3624332"/>
              <a:gd name="connsiteY3" fmla="*/ 738366 h 738366"/>
              <a:gd name="connsiteX4" fmla="*/ 0 w 3624332"/>
              <a:gd name="connsiteY4" fmla="*/ 6096 h 738366"/>
              <a:gd name="connsiteX0" fmla="*/ 0 w 3624332"/>
              <a:gd name="connsiteY0" fmla="*/ 6096 h 768846"/>
              <a:gd name="connsiteX1" fmla="*/ 3624332 w 3624332"/>
              <a:gd name="connsiteY1" fmla="*/ 0 h 768846"/>
              <a:gd name="connsiteX2" fmla="*/ 3624332 w 3624332"/>
              <a:gd name="connsiteY2" fmla="*/ 707886 h 768846"/>
              <a:gd name="connsiteX3" fmla="*/ 384048 w 3624332"/>
              <a:gd name="connsiteY3" fmla="*/ 768846 h 768846"/>
              <a:gd name="connsiteX4" fmla="*/ 0 w 3624332"/>
              <a:gd name="connsiteY4" fmla="*/ 6096 h 768846"/>
              <a:gd name="connsiteX0" fmla="*/ 0 w 3624332"/>
              <a:gd name="connsiteY0" fmla="*/ 6096 h 762750"/>
              <a:gd name="connsiteX1" fmla="*/ 3624332 w 3624332"/>
              <a:gd name="connsiteY1" fmla="*/ 0 h 762750"/>
              <a:gd name="connsiteX2" fmla="*/ 3624332 w 3624332"/>
              <a:gd name="connsiteY2" fmla="*/ 707886 h 762750"/>
              <a:gd name="connsiteX3" fmla="*/ 469392 w 3624332"/>
              <a:gd name="connsiteY3" fmla="*/ 762750 h 762750"/>
              <a:gd name="connsiteX4" fmla="*/ 0 w 3624332"/>
              <a:gd name="connsiteY4" fmla="*/ 6096 h 762750"/>
              <a:gd name="connsiteX0" fmla="*/ 0 w 3624332"/>
              <a:gd name="connsiteY0" fmla="*/ 6096 h 774942"/>
              <a:gd name="connsiteX1" fmla="*/ 3624332 w 3624332"/>
              <a:gd name="connsiteY1" fmla="*/ 0 h 774942"/>
              <a:gd name="connsiteX2" fmla="*/ 3624332 w 3624332"/>
              <a:gd name="connsiteY2" fmla="*/ 707886 h 774942"/>
              <a:gd name="connsiteX3" fmla="*/ 536448 w 3624332"/>
              <a:gd name="connsiteY3" fmla="*/ 774942 h 774942"/>
              <a:gd name="connsiteX4" fmla="*/ 0 w 3624332"/>
              <a:gd name="connsiteY4" fmla="*/ 6096 h 774942"/>
              <a:gd name="connsiteX0" fmla="*/ 0 w 3624332"/>
              <a:gd name="connsiteY0" fmla="*/ 6096 h 774942"/>
              <a:gd name="connsiteX1" fmla="*/ 3624332 w 3624332"/>
              <a:gd name="connsiteY1" fmla="*/ 0 h 774942"/>
              <a:gd name="connsiteX2" fmla="*/ 3624332 w 3624332"/>
              <a:gd name="connsiteY2" fmla="*/ 707886 h 774942"/>
              <a:gd name="connsiteX3" fmla="*/ 536448 w 3624332"/>
              <a:gd name="connsiteY3" fmla="*/ 774942 h 774942"/>
              <a:gd name="connsiteX4" fmla="*/ 0 w 3624332"/>
              <a:gd name="connsiteY4" fmla="*/ 6096 h 774942"/>
              <a:gd name="connsiteX0" fmla="*/ 0 w 3624332"/>
              <a:gd name="connsiteY0" fmla="*/ 6096 h 774942"/>
              <a:gd name="connsiteX1" fmla="*/ 3624332 w 3624332"/>
              <a:gd name="connsiteY1" fmla="*/ 0 h 774942"/>
              <a:gd name="connsiteX2" fmla="*/ 3398469 w 3624332"/>
              <a:gd name="connsiteY2" fmla="*/ 594935 h 774942"/>
              <a:gd name="connsiteX3" fmla="*/ 536448 w 3624332"/>
              <a:gd name="connsiteY3" fmla="*/ 774942 h 774942"/>
              <a:gd name="connsiteX4" fmla="*/ 0 w 3624332"/>
              <a:gd name="connsiteY4" fmla="*/ 6096 h 774942"/>
              <a:gd name="connsiteX0" fmla="*/ 0 w 3624332"/>
              <a:gd name="connsiteY0" fmla="*/ 6096 h 774942"/>
              <a:gd name="connsiteX1" fmla="*/ 3624332 w 3624332"/>
              <a:gd name="connsiteY1" fmla="*/ 0 h 774942"/>
              <a:gd name="connsiteX2" fmla="*/ 3315256 w 3624332"/>
              <a:gd name="connsiteY2" fmla="*/ 551010 h 774942"/>
              <a:gd name="connsiteX3" fmla="*/ 536448 w 3624332"/>
              <a:gd name="connsiteY3" fmla="*/ 774942 h 774942"/>
              <a:gd name="connsiteX4" fmla="*/ 0 w 3624332"/>
              <a:gd name="connsiteY4" fmla="*/ 6096 h 774942"/>
              <a:gd name="connsiteX0" fmla="*/ 0 w 3624332"/>
              <a:gd name="connsiteY0" fmla="*/ 6096 h 774942"/>
              <a:gd name="connsiteX1" fmla="*/ 3624332 w 3624332"/>
              <a:gd name="connsiteY1" fmla="*/ 0 h 774942"/>
              <a:gd name="connsiteX2" fmla="*/ 3315256 w 3624332"/>
              <a:gd name="connsiteY2" fmla="*/ 551010 h 774942"/>
              <a:gd name="connsiteX3" fmla="*/ 536448 w 3624332"/>
              <a:gd name="connsiteY3" fmla="*/ 774942 h 774942"/>
              <a:gd name="connsiteX4" fmla="*/ 0 w 3624332"/>
              <a:gd name="connsiteY4" fmla="*/ 6096 h 774942"/>
              <a:gd name="connsiteX0" fmla="*/ 0 w 3618388"/>
              <a:gd name="connsiteY0" fmla="*/ 24921 h 793767"/>
              <a:gd name="connsiteX1" fmla="*/ 3618388 w 3618388"/>
              <a:gd name="connsiteY1" fmla="*/ 0 h 793767"/>
              <a:gd name="connsiteX2" fmla="*/ 3315256 w 3618388"/>
              <a:gd name="connsiteY2" fmla="*/ 569835 h 793767"/>
              <a:gd name="connsiteX3" fmla="*/ 536448 w 3618388"/>
              <a:gd name="connsiteY3" fmla="*/ 793767 h 793767"/>
              <a:gd name="connsiteX4" fmla="*/ 0 w 3618388"/>
              <a:gd name="connsiteY4" fmla="*/ 24921 h 793767"/>
              <a:gd name="connsiteX0" fmla="*/ 0 w 3618388"/>
              <a:gd name="connsiteY0" fmla="*/ 24921 h 793767"/>
              <a:gd name="connsiteX1" fmla="*/ 3618388 w 3618388"/>
              <a:gd name="connsiteY1" fmla="*/ 0 h 793767"/>
              <a:gd name="connsiteX2" fmla="*/ 3214212 w 3618388"/>
              <a:gd name="connsiteY2" fmla="*/ 732986 h 793767"/>
              <a:gd name="connsiteX3" fmla="*/ 536448 w 3618388"/>
              <a:gd name="connsiteY3" fmla="*/ 793767 h 793767"/>
              <a:gd name="connsiteX4" fmla="*/ 0 w 3618388"/>
              <a:gd name="connsiteY4" fmla="*/ 24921 h 793767"/>
              <a:gd name="connsiteX0" fmla="*/ 0 w 3553007"/>
              <a:gd name="connsiteY0" fmla="*/ 0 h 806496"/>
              <a:gd name="connsiteX1" fmla="*/ 3553007 w 3553007"/>
              <a:gd name="connsiteY1" fmla="*/ 12729 h 806496"/>
              <a:gd name="connsiteX2" fmla="*/ 3148831 w 3553007"/>
              <a:gd name="connsiteY2" fmla="*/ 745715 h 806496"/>
              <a:gd name="connsiteX3" fmla="*/ 471067 w 3553007"/>
              <a:gd name="connsiteY3" fmla="*/ 806496 h 806496"/>
              <a:gd name="connsiteX4" fmla="*/ 0 w 3553007"/>
              <a:gd name="connsiteY4" fmla="*/ 0 h 806496"/>
              <a:gd name="connsiteX0" fmla="*/ 0 w 3553007"/>
              <a:gd name="connsiteY0" fmla="*/ 0 h 806496"/>
              <a:gd name="connsiteX1" fmla="*/ 3553007 w 3553007"/>
              <a:gd name="connsiteY1" fmla="*/ 12729 h 806496"/>
              <a:gd name="connsiteX2" fmla="*/ 3148831 w 3553007"/>
              <a:gd name="connsiteY2" fmla="*/ 745715 h 806496"/>
              <a:gd name="connsiteX3" fmla="*/ 471067 w 3553007"/>
              <a:gd name="connsiteY3" fmla="*/ 806496 h 806496"/>
              <a:gd name="connsiteX4" fmla="*/ 0 w 3553007"/>
              <a:gd name="connsiteY4" fmla="*/ 0 h 806496"/>
              <a:gd name="connsiteX0" fmla="*/ 0 w 3553007"/>
              <a:gd name="connsiteY0" fmla="*/ 0 h 806496"/>
              <a:gd name="connsiteX1" fmla="*/ 3553007 w 3553007"/>
              <a:gd name="connsiteY1" fmla="*/ 12729 h 806496"/>
              <a:gd name="connsiteX2" fmla="*/ 3148831 w 3553007"/>
              <a:gd name="connsiteY2" fmla="*/ 745715 h 806496"/>
              <a:gd name="connsiteX3" fmla="*/ 471067 w 3553007"/>
              <a:gd name="connsiteY3" fmla="*/ 806496 h 806496"/>
              <a:gd name="connsiteX4" fmla="*/ 0 w 3553007"/>
              <a:gd name="connsiteY4" fmla="*/ 0 h 806496"/>
              <a:gd name="connsiteX0" fmla="*/ 0 w 3553007"/>
              <a:gd name="connsiteY0" fmla="*/ 0 h 806496"/>
              <a:gd name="connsiteX1" fmla="*/ 3553007 w 3553007"/>
              <a:gd name="connsiteY1" fmla="*/ 12729 h 806496"/>
              <a:gd name="connsiteX2" fmla="*/ 3148831 w 3553007"/>
              <a:gd name="connsiteY2" fmla="*/ 745715 h 806496"/>
              <a:gd name="connsiteX3" fmla="*/ 471067 w 3553007"/>
              <a:gd name="connsiteY3" fmla="*/ 806496 h 806496"/>
              <a:gd name="connsiteX4" fmla="*/ 0 w 3553007"/>
              <a:gd name="connsiteY4" fmla="*/ 0 h 806496"/>
              <a:gd name="connsiteX0" fmla="*/ 0 w 3553007"/>
              <a:gd name="connsiteY0" fmla="*/ 0 h 815653"/>
              <a:gd name="connsiteX1" fmla="*/ 3553007 w 3553007"/>
              <a:gd name="connsiteY1" fmla="*/ 12729 h 815653"/>
              <a:gd name="connsiteX2" fmla="*/ 3175940 w 3553007"/>
              <a:gd name="connsiteY2" fmla="*/ 815653 h 815653"/>
              <a:gd name="connsiteX3" fmla="*/ 471067 w 3553007"/>
              <a:gd name="connsiteY3" fmla="*/ 806496 h 815653"/>
              <a:gd name="connsiteX4" fmla="*/ 0 w 3553007"/>
              <a:gd name="connsiteY4" fmla="*/ 0 h 815653"/>
              <a:gd name="connsiteX0" fmla="*/ 0 w 3562284"/>
              <a:gd name="connsiteY0" fmla="*/ 0 h 815653"/>
              <a:gd name="connsiteX1" fmla="*/ 3562284 w 3562284"/>
              <a:gd name="connsiteY1" fmla="*/ 47062 h 815653"/>
              <a:gd name="connsiteX2" fmla="*/ 3175940 w 3562284"/>
              <a:gd name="connsiteY2" fmla="*/ 815653 h 815653"/>
              <a:gd name="connsiteX3" fmla="*/ 471067 w 3562284"/>
              <a:gd name="connsiteY3" fmla="*/ 806496 h 815653"/>
              <a:gd name="connsiteX4" fmla="*/ 0 w 3562284"/>
              <a:gd name="connsiteY4" fmla="*/ 0 h 815653"/>
              <a:gd name="connsiteX0" fmla="*/ 0 w 3609834"/>
              <a:gd name="connsiteY0" fmla="*/ 0 h 815653"/>
              <a:gd name="connsiteX1" fmla="*/ 3609834 w 3609834"/>
              <a:gd name="connsiteY1" fmla="*/ 15687 h 815653"/>
              <a:gd name="connsiteX2" fmla="*/ 3175940 w 3609834"/>
              <a:gd name="connsiteY2" fmla="*/ 815653 h 815653"/>
              <a:gd name="connsiteX3" fmla="*/ 471067 w 3609834"/>
              <a:gd name="connsiteY3" fmla="*/ 806496 h 815653"/>
              <a:gd name="connsiteX4" fmla="*/ 0 w 3609834"/>
              <a:gd name="connsiteY4" fmla="*/ 0 h 81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9834" h="815653">
                <a:moveTo>
                  <a:pt x="0" y="0"/>
                </a:moveTo>
                <a:lnTo>
                  <a:pt x="3609834" y="15687"/>
                </a:lnTo>
                <a:cubicBezTo>
                  <a:pt x="3506809" y="199357"/>
                  <a:pt x="3498886" y="424907"/>
                  <a:pt x="3175940" y="815653"/>
                </a:cubicBezTo>
                <a:lnTo>
                  <a:pt x="471067" y="806496"/>
                </a:lnTo>
                <a:cubicBezTo>
                  <a:pt x="237387" y="580694"/>
                  <a:pt x="101547" y="231182"/>
                  <a:pt x="0" y="0"/>
                </a:cubicBez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7283BA2-5934-C30E-FD46-1914DBE3CF4D}"/>
              </a:ext>
            </a:extLst>
          </p:cNvPr>
          <p:cNvSpPr txBox="1"/>
          <p:nvPr/>
        </p:nvSpPr>
        <p:spPr>
          <a:xfrm>
            <a:off x="7318698" y="10119993"/>
            <a:ext cx="8804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Calibri" panose="020F0502020204030204" pitchFamily="34" charset="0"/>
                <a:cs typeface="Calibri" panose="020F0502020204030204" pitchFamily="34" charset="0"/>
              </a:rPr>
              <a:t>de</a:t>
            </a: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FEF8FB73-FEA4-8A06-AA23-248D2D0057A6}"/>
              </a:ext>
            </a:extLst>
          </p:cNvPr>
          <p:cNvSpPr/>
          <p:nvPr/>
        </p:nvSpPr>
        <p:spPr>
          <a:xfrm>
            <a:off x="4776456" y="8713887"/>
            <a:ext cx="3831156" cy="3470072"/>
          </a:xfrm>
          <a:prstGeom prst="ellipse">
            <a:avLst/>
          </a:prstGeom>
          <a:noFill/>
          <a:ln w="155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Imagem 45" descr="Logotipo&#10;&#10;Descrição gerada automaticamente">
            <a:extLst>
              <a:ext uri="{FF2B5EF4-FFF2-40B4-BE49-F238E27FC236}">
                <a16:creationId xmlns:a16="http://schemas.microsoft.com/office/drawing/2014/main" id="{7808C18B-AB8F-A9AE-462F-AF6DA49B00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397514" y="11012666"/>
            <a:ext cx="819821" cy="461149"/>
          </a:xfrm>
          <a:prstGeom prst="rect">
            <a:avLst/>
          </a:prstGeom>
        </p:spPr>
      </p:pic>
      <p:pic>
        <p:nvPicPr>
          <p:cNvPr id="48" name="Imagem 47" descr="Logotipo, nome da empresa&#10;&#10;Descrição gerada automaticamente">
            <a:extLst>
              <a:ext uri="{FF2B5EF4-FFF2-40B4-BE49-F238E27FC236}">
                <a16:creationId xmlns:a16="http://schemas.microsoft.com/office/drawing/2014/main" id="{E4BECCD7-0804-E38E-3855-280FBC31E6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6226375" y="10967536"/>
            <a:ext cx="808187" cy="538791"/>
          </a:xfrm>
          <a:prstGeom prst="rect">
            <a:avLst/>
          </a:prstGeom>
        </p:spPr>
      </p:pic>
      <p:pic>
        <p:nvPicPr>
          <p:cNvPr id="50" name="Imagem 49" descr="Logotipo&#10;&#10;Descrição gerada automaticamente">
            <a:extLst>
              <a:ext uri="{FF2B5EF4-FFF2-40B4-BE49-F238E27FC236}">
                <a16:creationId xmlns:a16="http://schemas.microsoft.com/office/drawing/2014/main" id="{14B2EB12-26B3-AE7F-D5BB-6258B7B054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7146421" y="10958027"/>
            <a:ext cx="959177" cy="539537"/>
          </a:xfrm>
          <a:prstGeom prst="rect">
            <a:avLst/>
          </a:prstGeom>
        </p:spPr>
      </p:pic>
      <p:pic>
        <p:nvPicPr>
          <p:cNvPr id="59" name="Imagem 58" descr="Pessoas sentadas posando para foto&#10;&#10;Descrição gerada automaticamente">
            <a:extLst>
              <a:ext uri="{FF2B5EF4-FFF2-40B4-BE49-F238E27FC236}">
                <a16:creationId xmlns:a16="http://schemas.microsoft.com/office/drawing/2014/main" id="{F7C357A5-CE0B-1B2C-67B3-DDE01B9D7E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4" y="9124111"/>
            <a:ext cx="4030784" cy="26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523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49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Athos Gabriel</dc:creator>
  <cp:lastModifiedBy>Athos Gabriel</cp:lastModifiedBy>
  <cp:revision>1</cp:revision>
  <dcterms:created xsi:type="dcterms:W3CDTF">2024-04-25T12:38:57Z</dcterms:created>
  <dcterms:modified xsi:type="dcterms:W3CDTF">2024-04-25T13:56:44Z</dcterms:modified>
</cp:coreProperties>
</file>