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0287000" cy="10287000"/>
  <p:notesSz cx="6858000" cy="9144000"/>
  <p:embeddedFontLst>
    <p:embeddedFont>
      <p:font typeface="Oswald" charset="1" panose="00000500000000000000"/>
      <p:regular r:id="rId11"/>
    </p:embeddedFont>
    <p:embeddedFont>
      <p:font typeface="Brittany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Garet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2509" y="8850622"/>
            <a:ext cx="9113131" cy="1682480"/>
            <a:chOff x="0" y="0"/>
            <a:chExt cx="2400166" cy="443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0166" cy="443122"/>
            </a:xfrm>
            <a:custGeom>
              <a:avLst/>
              <a:gdLst/>
              <a:ahLst/>
              <a:cxnLst/>
              <a:rect r="r" b="b" t="t" l="l"/>
              <a:pathLst>
                <a:path h="443122" w="2400166">
                  <a:moveTo>
                    <a:pt x="0" y="0"/>
                  </a:moveTo>
                  <a:lnTo>
                    <a:pt x="2400166" y="0"/>
                  </a:lnTo>
                  <a:lnTo>
                    <a:pt x="2400166" y="443122"/>
                  </a:lnTo>
                  <a:lnTo>
                    <a:pt x="0" y="443122"/>
                  </a:lnTo>
                  <a:close/>
                </a:path>
              </a:pathLst>
            </a:custGeom>
            <a:solidFill>
              <a:srgbClr val="10315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0166" cy="481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163617" y="3497544"/>
            <a:ext cx="9040084" cy="1666073"/>
            <a:chOff x="0" y="0"/>
            <a:chExt cx="2380928" cy="4388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80928" cy="438801"/>
            </a:xfrm>
            <a:custGeom>
              <a:avLst/>
              <a:gdLst/>
              <a:ahLst/>
              <a:cxnLst/>
              <a:rect r="r" b="b" t="t" l="l"/>
              <a:pathLst>
                <a:path h="438801" w="2380928">
                  <a:moveTo>
                    <a:pt x="0" y="0"/>
                  </a:moveTo>
                  <a:lnTo>
                    <a:pt x="2380928" y="0"/>
                  </a:lnTo>
                  <a:lnTo>
                    <a:pt x="2380928" y="438801"/>
                  </a:lnTo>
                  <a:lnTo>
                    <a:pt x="0" y="438801"/>
                  </a:lnTo>
                  <a:close/>
                </a:path>
              </a:pathLst>
            </a:custGeom>
            <a:solidFill>
              <a:srgbClr val="C4A8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80928" cy="47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842419" y="8858826"/>
            <a:ext cx="1682480" cy="1666073"/>
            <a:chOff x="0" y="0"/>
            <a:chExt cx="443122" cy="4388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3122" cy="438801"/>
            </a:xfrm>
            <a:custGeom>
              <a:avLst/>
              <a:gdLst/>
              <a:ahLst/>
              <a:cxnLst/>
              <a:rect r="r" b="b" t="t" l="l"/>
              <a:pathLst>
                <a:path h="438801" w="443122">
                  <a:moveTo>
                    <a:pt x="0" y="0"/>
                  </a:moveTo>
                  <a:lnTo>
                    <a:pt x="443122" y="0"/>
                  </a:lnTo>
                  <a:lnTo>
                    <a:pt x="443122" y="438801"/>
                  </a:lnTo>
                  <a:lnTo>
                    <a:pt x="0" y="438801"/>
                  </a:ln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3122" cy="47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2176855" y="1038225"/>
            <a:ext cx="60485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87590" y="796120"/>
            <a:ext cx="800397" cy="541359"/>
          </a:xfrm>
          <a:custGeom>
            <a:avLst/>
            <a:gdLst/>
            <a:ahLst/>
            <a:cxnLst/>
            <a:rect r="r" b="b" t="t" l="l"/>
            <a:pathLst>
              <a:path h="541359" w="800397">
                <a:moveTo>
                  <a:pt x="0" y="0"/>
                </a:moveTo>
                <a:lnTo>
                  <a:pt x="800397" y="0"/>
                </a:lnTo>
                <a:lnTo>
                  <a:pt x="800397" y="541360"/>
                </a:lnTo>
                <a:lnTo>
                  <a:pt x="0" y="541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324043"/>
            <a:ext cx="6235025" cy="256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C4A88B"/>
                </a:solidFill>
                <a:latin typeface="Oswald"/>
                <a:ea typeface="Oswald"/>
                <a:cs typeface="Oswald"/>
                <a:sym typeface="Oswald"/>
              </a:rPr>
              <a:t>3 TIPS FOR IMPROVING YOUR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000625"/>
            <a:ext cx="5135974" cy="126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FFFFFF"/>
                </a:solidFill>
                <a:latin typeface="Brittany"/>
                <a:ea typeface="Brittany"/>
                <a:cs typeface="Brittany"/>
                <a:sym typeface="Brittany"/>
              </a:rPr>
              <a:t>Presentations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546792"/>
            <a:ext cx="4060196" cy="514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@reallygreatsite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99938"/>
            <a:ext cx="7192851" cy="285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8"/>
              </a:lnSpc>
            </a:pPr>
            <a:r>
              <a:rPr lang="en-US" sz="5427">
                <a:solidFill>
                  <a:srgbClr val="F8DCBF"/>
                </a:solidFill>
                <a:latin typeface="Garet"/>
                <a:ea typeface="Garet"/>
                <a:cs typeface="Garet"/>
                <a:sym typeface="Garet"/>
              </a:rPr>
              <a:t>Maintain eye contact with your audience.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2590338"/>
            <a:ext cx="8229600" cy="0"/>
          </a:xfrm>
          <a:prstGeom prst="line">
            <a:avLst/>
          </a:prstGeom>
          <a:ln cap="flat" w="19050">
            <a:solidFill>
              <a:srgbClr val="F8DC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457903" y="1046111"/>
            <a:ext cx="800397" cy="541359"/>
          </a:xfrm>
          <a:custGeom>
            <a:avLst/>
            <a:gdLst/>
            <a:ahLst/>
            <a:cxnLst/>
            <a:rect r="r" b="b" t="t" l="l"/>
            <a:pathLst>
              <a:path h="541359" w="800397">
                <a:moveTo>
                  <a:pt x="0" y="0"/>
                </a:moveTo>
                <a:lnTo>
                  <a:pt x="800397" y="0"/>
                </a:lnTo>
                <a:lnTo>
                  <a:pt x="800397" y="541359"/>
                </a:lnTo>
                <a:lnTo>
                  <a:pt x="0" y="54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85825"/>
            <a:ext cx="6235025" cy="126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STEP. 01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262509" y="8850622"/>
            <a:ext cx="9113131" cy="1682480"/>
            <a:chOff x="0" y="0"/>
            <a:chExt cx="2400166" cy="4431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0166" cy="443122"/>
            </a:xfrm>
            <a:custGeom>
              <a:avLst/>
              <a:gdLst/>
              <a:ahLst/>
              <a:cxnLst/>
              <a:rect r="r" b="b" t="t" l="l"/>
              <a:pathLst>
                <a:path h="443122" w="2400166">
                  <a:moveTo>
                    <a:pt x="0" y="0"/>
                  </a:moveTo>
                  <a:lnTo>
                    <a:pt x="2400166" y="0"/>
                  </a:lnTo>
                  <a:lnTo>
                    <a:pt x="2400166" y="443122"/>
                  </a:lnTo>
                  <a:lnTo>
                    <a:pt x="0" y="443122"/>
                  </a:lnTo>
                  <a:close/>
                </a:path>
              </a:pathLst>
            </a:custGeom>
            <a:solidFill>
              <a:srgbClr val="1031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0166" cy="481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842419" y="8858826"/>
            <a:ext cx="1682480" cy="1666073"/>
            <a:chOff x="0" y="0"/>
            <a:chExt cx="443122" cy="4388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3122" cy="438801"/>
            </a:xfrm>
            <a:custGeom>
              <a:avLst/>
              <a:gdLst/>
              <a:ahLst/>
              <a:cxnLst/>
              <a:rect r="r" b="b" t="t" l="l"/>
              <a:pathLst>
                <a:path h="438801" w="443122">
                  <a:moveTo>
                    <a:pt x="0" y="0"/>
                  </a:moveTo>
                  <a:lnTo>
                    <a:pt x="443122" y="0"/>
                  </a:lnTo>
                  <a:lnTo>
                    <a:pt x="443122" y="438801"/>
                  </a:lnTo>
                  <a:lnTo>
                    <a:pt x="0" y="438801"/>
                  </a:ln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3122" cy="47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53380"/>
            <a:ext cx="6566686" cy="381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8"/>
              </a:lnSpc>
            </a:pPr>
            <a:r>
              <a:rPr lang="en-US" sz="5427">
                <a:solidFill>
                  <a:srgbClr val="F8DCBF"/>
                </a:solidFill>
                <a:latin typeface="Garet"/>
                <a:ea typeface="Garet"/>
                <a:cs typeface="Garet"/>
                <a:sym typeface="Garet"/>
              </a:rPr>
              <a:t>Use more visuals or pictures to explain what you describe.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85825"/>
            <a:ext cx="6235025" cy="126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STEP. 02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2590338"/>
            <a:ext cx="8229600" cy="0"/>
          </a:xfrm>
          <a:prstGeom prst="line">
            <a:avLst/>
          </a:prstGeom>
          <a:ln cap="flat" w="19050">
            <a:solidFill>
              <a:srgbClr val="F8DC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457903" y="1046111"/>
            <a:ext cx="800397" cy="541359"/>
          </a:xfrm>
          <a:custGeom>
            <a:avLst/>
            <a:gdLst/>
            <a:ahLst/>
            <a:cxnLst/>
            <a:rect r="r" b="b" t="t" l="l"/>
            <a:pathLst>
              <a:path h="541359" w="800397">
                <a:moveTo>
                  <a:pt x="0" y="0"/>
                </a:moveTo>
                <a:lnTo>
                  <a:pt x="800397" y="0"/>
                </a:lnTo>
                <a:lnTo>
                  <a:pt x="800397" y="541359"/>
                </a:lnTo>
                <a:lnTo>
                  <a:pt x="0" y="54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62509" y="8850622"/>
            <a:ext cx="9113131" cy="1682480"/>
            <a:chOff x="0" y="0"/>
            <a:chExt cx="2400166" cy="4431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0166" cy="443122"/>
            </a:xfrm>
            <a:custGeom>
              <a:avLst/>
              <a:gdLst/>
              <a:ahLst/>
              <a:cxnLst/>
              <a:rect r="r" b="b" t="t" l="l"/>
              <a:pathLst>
                <a:path h="443122" w="2400166">
                  <a:moveTo>
                    <a:pt x="0" y="0"/>
                  </a:moveTo>
                  <a:lnTo>
                    <a:pt x="2400166" y="0"/>
                  </a:lnTo>
                  <a:lnTo>
                    <a:pt x="2400166" y="443122"/>
                  </a:lnTo>
                  <a:lnTo>
                    <a:pt x="0" y="443122"/>
                  </a:lnTo>
                  <a:close/>
                </a:path>
              </a:pathLst>
            </a:custGeom>
            <a:solidFill>
              <a:srgbClr val="1031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0166" cy="481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842419" y="8858826"/>
            <a:ext cx="1682480" cy="1666073"/>
            <a:chOff x="0" y="0"/>
            <a:chExt cx="443122" cy="4388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3122" cy="438801"/>
            </a:xfrm>
            <a:custGeom>
              <a:avLst/>
              <a:gdLst/>
              <a:ahLst/>
              <a:cxnLst/>
              <a:rect r="r" b="b" t="t" l="l"/>
              <a:pathLst>
                <a:path h="438801" w="443122">
                  <a:moveTo>
                    <a:pt x="0" y="0"/>
                  </a:moveTo>
                  <a:lnTo>
                    <a:pt x="443122" y="0"/>
                  </a:lnTo>
                  <a:lnTo>
                    <a:pt x="443122" y="438801"/>
                  </a:lnTo>
                  <a:lnTo>
                    <a:pt x="0" y="438801"/>
                  </a:ln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3122" cy="47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87558"/>
            <a:ext cx="7192851" cy="381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8"/>
              </a:lnSpc>
            </a:pPr>
            <a:r>
              <a:rPr lang="en-US" sz="5427">
                <a:solidFill>
                  <a:srgbClr val="F8DCBF"/>
                </a:solidFill>
                <a:latin typeface="Garet"/>
                <a:ea typeface="Garet"/>
                <a:cs typeface="Garet"/>
                <a:sym typeface="Garet"/>
              </a:rPr>
              <a:t>Keep it as short as possible with words that are very easy to remember.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85825"/>
            <a:ext cx="6235025" cy="126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STEP. 03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2590338"/>
            <a:ext cx="8229600" cy="0"/>
          </a:xfrm>
          <a:prstGeom prst="line">
            <a:avLst/>
          </a:prstGeom>
          <a:ln cap="flat" w="19050">
            <a:solidFill>
              <a:srgbClr val="F8DC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457903" y="1046111"/>
            <a:ext cx="800397" cy="541359"/>
          </a:xfrm>
          <a:custGeom>
            <a:avLst/>
            <a:gdLst/>
            <a:ahLst/>
            <a:cxnLst/>
            <a:rect r="r" b="b" t="t" l="l"/>
            <a:pathLst>
              <a:path h="541359" w="800397">
                <a:moveTo>
                  <a:pt x="0" y="0"/>
                </a:moveTo>
                <a:lnTo>
                  <a:pt x="800397" y="0"/>
                </a:lnTo>
                <a:lnTo>
                  <a:pt x="800397" y="541359"/>
                </a:lnTo>
                <a:lnTo>
                  <a:pt x="0" y="54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62509" y="8850622"/>
            <a:ext cx="9113131" cy="1682480"/>
            <a:chOff x="0" y="0"/>
            <a:chExt cx="2400166" cy="4431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0166" cy="443122"/>
            </a:xfrm>
            <a:custGeom>
              <a:avLst/>
              <a:gdLst/>
              <a:ahLst/>
              <a:cxnLst/>
              <a:rect r="r" b="b" t="t" l="l"/>
              <a:pathLst>
                <a:path h="443122" w="2400166">
                  <a:moveTo>
                    <a:pt x="0" y="0"/>
                  </a:moveTo>
                  <a:lnTo>
                    <a:pt x="2400166" y="0"/>
                  </a:lnTo>
                  <a:lnTo>
                    <a:pt x="2400166" y="443122"/>
                  </a:lnTo>
                  <a:lnTo>
                    <a:pt x="0" y="443122"/>
                  </a:lnTo>
                  <a:close/>
                </a:path>
              </a:pathLst>
            </a:custGeom>
            <a:solidFill>
              <a:srgbClr val="10315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0166" cy="481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842419" y="8858826"/>
            <a:ext cx="1682480" cy="1666073"/>
            <a:chOff x="0" y="0"/>
            <a:chExt cx="443122" cy="4388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3122" cy="438801"/>
            </a:xfrm>
            <a:custGeom>
              <a:avLst/>
              <a:gdLst/>
              <a:ahLst/>
              <a:cxnLst/>
              <a:rect r="r" b="b" t="t" l="l"/>
              <a:pathLst>
                <a:path h="438801" w="443122">
                  <a:moveTo>
                    <a:pt x="0" y="0"/>
                  </a:moveTo>
                  <a:lnTo>
                    <a:pt x="443122" y="0"/>
                  </a:lnTo>
                  <a:lnTo>
                    <a:pt x="443122" y="438801"/>
                  </a:lnTo>
                  <a:lnTo>
                    <a:pt x="0" y="438801"/>
                  </a:ln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3122" cy="47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899255"/>
            <a:ext cx="3950804" cy="596348"/>
            <a:chOff x="0" y="0"/>
            <a:chExt cx="1040541" cy="157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0541" cy="157063"/>
            </a:xfrm>
            <a:custGeom>
              <a:avLst/>
              <a:gdLst/>
              <a:ahLst/>
              <a:cxnLst/>
              <a:rect r="r" b="b" t="t" l="l"/>
              <a:pathLst>
                <a:path h="157063" w="1040541">
                  <a:moveTo>
                    <a:pt x="78531" y="0"/>
                  </a:moveTo>
                  <a:lnTo>
                    <a:pt x="962010" y="0"/>
                  </a:lnTo>
                  <a:cubicBezTo>
                    <a:pt x="982837" y="0"/>
                    <a:pt x="1002812" y="8274"/>
                    <a:pt x="1017540" y="23001"/>
                  </a:cubicBezTo>
                  <a:cubicBezTo>
                    <a:pt x="1032267" y="37729"/>
                    <a:pt x="1040541" y="57704"/>
                    <a:pt x="1040541" y="78531"/>
                  </a:cubicBezTo>
                  <a:lnTo>
                    <a:pt x="1040541" y="78531"/>
                  </a:lnTo>
                  <a:cubicBezTo>
                    <a:pt x="1040541" y="121903"/>
                    <a:pt x="1005381" y="157063"/>
                    <a:pt x="962010" y="157063"/>
                  </a:cubicBezTo>
                  <a:lnTo>
                    <a:pt x="78531" y="157063"/>
                  </a:lnTo>
                  <a:cubicBezTo>
                    <a:pt x="57704" y="157063"/>
                    <a:pt x="37729" y="148789"/>
                    <a:pt x="23001" y="134062"/>
                  </a:cubicBezTo>
                  <a:cubicBezTo>
                    <a:pt x="8274" y="119334"/>
                    <a:pt x="0" y="99359"/>
                    <a:pt x="0" y="78531"/>
                  </a:cubicBezTo>
                  <a:lnTo>
                    <a:pt x="0" y="78531"/>
                  </a:lnTo>
                  <a:cubicBezTo>
                    <a:pt x="0" y="57704"/>
                    <a:pt x="8274" y="37729"/>
                    <a:pt x="23001" y="23001"/>
                  </a:cubicBezTo>
                  <a:cubicBezTo>
                    <a:pt x="37729" y="8274"/>
                    <a:pt x="57704" y="0"/>
                    <a:pt x="78531" y="0"/>
                  </a:cubicBezTo>
                  <a:close/>
                </a:path>
              </a:pathLst>
            </a:custGeom>
            <a:solidFill>
              <a:srgbClr val="C4A8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0541" cy="195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748179"/>
            <a:ext cx="3627844" cy="763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more information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visit our website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3489371" y="5224964"/>
            <a:ext cx="251025" cy="251025"/>
          </a:xfrm>
          <a:custGeom>
            <a:avLst/>
            <a:gdLst/>
            <a:ahLst/>
            <a:cxnLst/>
            <a:rect r="r" b="b" t="t" l="l"/>
            <a:pathLst>
              <a:path h="251025" w="251025">
                <a:moveTo>
                  <a:pt x="0" y="0"/>
                </a:moveTo>
                <a:lnTo>
                  <a:pt x="251025" y="0"/>
                </a:lnTo>
                <a:lnTo>
                  <a:pt x="251025" y="251025"/>
                </a:lnTo>
                <a:lnTo>
                  <a:pt x="0" y="251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228992"/>
            <a:ext cx="5191417" cy="126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6"/>
              </a:lnSpc>
            </a:pPr>
            <a:r>
              <a:rPr lang="en-US" sz="7376">
                <a:solidFill>
                  <a:srgbClr val="C4A88B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6691" y="5992056"/>
            <a:ext cx="4954718" cy="3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1F3D"/>
                </a:solidFill>
                <a:latin typeface="Canva Sans"/>
                <a:ea typeface="Canva Sans"/>
                <a:cs typeface="Canva Sans"/>
                <a:sym typeface="Canva Sans"/>
              </a:rPr>
              <a:t>www.reallygreatsite.com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457903" y="1046111"/>
            <a:ext cx="800397" cy="541359"/>
          </a:xfrm>
          <a:custGeom>
            <a:avLst/>
            <a:gdLst/>
            <a:ahLst/>
            <a:cxnLst/>
            <a:rect r="r" b="b" t="t" l="l"/>
            <a:pathLst>
              <a:path h="541359" w="800397">
                <a:moveTo>
                  <a:pt x="0" y="0"/>
                </a:moveTo>
                <a:lnTo>
                  <a:pt x="800397" y="0"/>
                </a:lnTo>
                <a:lnTo>
                  <a:pt x="800397" y="541359"/>
                </a:lnTo>
                <a:lnTo>
                  <a:pt x="0" y="541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262509" y="8850622"/>
            <a:ext cx="9113131" cy="1682480"/>
            <a:chOff x="0" y="0"/>
            <a:chExt cx="2400166" cy="4431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00166" cy="443122"/>
            </a:xfrm>
            <a:custGeom>
              <a:avLst/>
              <a:gdLst/>
              <a:ahLst/>
              <a:cxnLst/>
              <a:rect r="r" b="b" t="t" l="l"/>
              <a:pathLst>
                <a:path h="443122" w="2400166">
                  <a:moveTo>
                    <a:pt x="0" y="0"/>
                  </a:moveTo>
                  <a:lnTo>
                    <a:pt x="2400166" y="0"/>
                  </a:lnTo>
                  <a:lnTo>
                    <a:pt x="2400166" y="443122"/>
                  </a:lnTo>
                  <a:lnTo>
                    <a:pt x="0" y="443122"/>
                  </a:lnTo>
                  <a:close/>
                </a:path>
              </a:pathLst>
            </a:custGeom>
            <a:solidFill>
              <a:srgbClr val="10315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00166" cy="481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8842419" y="8858826"/>
            <a:ext cx="1682480" cy="1666073"/>
            <a:chOff x="0" y="0"/>
            <a:chExt cx="443122" cy="4388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3122" cy="438801"/>
            </a:xfrm>
            <a:custGeom>
              <a:avLst/>
              <a:gdLst/>
              <a:ahLst/>
              <a:cxnLst/>
              <a:rect r="r" b="b" t="t" l="l"/>
              <a:pathLst>
                <a:path h="438801" w="443122">
                  <a:moveTo>
                    <a:pt x="0" y="0"/>
                  </a:moveTo>
                  <a:lnTo>
                    <a:pt x="443122" y="0"/>
                  </a:lnTo>
                  <a:lnTo>
                    <a:pt x="443122" y="438801"/>
                  </a:lnTo>
                  <a:lnTo>
                    <a:pt x="0" y="438801"/>
                  </a:lnTo>
                  <a:close/>
                </a:path>
              </a:pathLst>
            </a:custGeom>
            <a:solidFill>
              <a:srgbClr val="F8DCB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3122" cy="476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DAGxjE9_Hps</dc:identifier>
  <dcterms:modified xsi:type="dcterms:W3CDTF">2011-08-01T06:04:30Z</dcterms:modified>
  <cp:revision>1</cp:revision>
  <dc:title>Dark Blue and Brown Simple Tips Presentation Carousel Instagram Post</dc:title>
</cp:coreProperties>
</file>