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660"/>
  </p:normalViewPr>
  <p:slideViewPr>
    <p:cSldViewPr snapToGrid="0">
      <p:cViewPr varScale="1">
        <p:scale>
          <a:sx n="42" d="100"/>
          <a:sy n="42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FAF09-7FCF-6360-A635-3CDB8F606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7FDBD9-C06D-8F2A-5949-719B80448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E2D2D3-9B74-2866-71A4-92EBC8C9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225B-E557-4AF1-84EA-735FA54BECB4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D3F8A8-C3B0-FDE8-782E-626FA97B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ABCF03-7A02-76C2-6BC4-731C2722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FE9D-F325-492B-A67E-ED47C8FD9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9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3FDF7-7ED1-CA79-1727-8F9ECCF0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F16B47-04BE-A4CB-6DCE-7BF7C978A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ECC5C3-8C61-CF41-B2CA-DD07374C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225B-E557-4AF1-84EA-735FA54BECB4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AB4AC-C131-B413-4B38-25D13CA8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89117D-28F5-F8F7-2B66-966C1427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FE9D-F325-492B-A67E-ED47C8FD9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64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661FD9-03D7-8B4B-A41E-CCDF36687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B852FE-2F3E-9E23-E064-288722889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E1FD40-CBAE-ACE4-550C-ED516846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225B-E557-4AF1-84EA-735FA54BECB4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6E2272-F119-5C7C-1781-7DF4FA1D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2C69A-1D64-EF90-CF9F-58B50CBC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FE9D-F325-492B-A67E-ED47C8FD9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FCED1-0B12-6C87-E74D-A240CFC0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E8BE70-1D56-44BE-E5A7-E8FE44CA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7A696E-1601-1766-363A-8801F4CD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225B-E557-4AF1-84EA-735FA54BECB4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2A3F4F-044C-F7FE-5739-BC768E89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D5328F-A931-1D39-1BF3-915354D4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FE9D-F325-492B-A67E-ED47C8FD9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92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3D925-114B-3BF7-A6EA-DD1AD075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E3F3D0-02B9-CE61-3850-83B99813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EF3D1-0768-3FA2-2F1B-4D60447D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225B-E557-4AF1-84EA-735FA54BECB4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33A73-DEDA-83AC-6785-879AE60E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F6CB8D-E224-C790-0139-F695129A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FE9D-F325-492B-A67E-ED47C8FD9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1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51731-767E-E4FE-606F-A6C64FDC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123C3-4F22-D8D5-D8F2-17A65DE7B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5656B3-2C18-B0FD-3851-B977B7AF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763A33-A45C-9697-4BA4-FB3DD493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225B-E557-4AF1-84EA-735FA54BECB4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257A41-F7BC-6D56-75DF-8DA67158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0D1A0D-290B-A63A-3354-82226DDE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FE9D-F325-492B-A67E-ED47C8FD9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2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C63A-826D-2B18-A4D4-B3000DCA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81B304-BC37-09EF-0C91-C02C81B2B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3D8B11-6293-E9D1-BABF-9EE12E344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EAFAF9-E005-8AEB-4AD3-90C41AEB3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DDAAAB-7FBE-C04B-89C8-DB584DF97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629013-3B71-6894-E071-E25C1DE3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225B-E557-4AF1-84EA-735FA54BECB4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E3C65E-5767-5528-1171-CCC954B3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08A4E4-53D7-4609-0CE4-FD42579D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FE9D-F325-492B-A67E-ED47C8FD9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98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33F17-526F-FB92-DE4B-074D7939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469CB6-FFA6-931A-CBC2-EC4847EB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225B-E557-4AF1-84EA-735FA54BECB4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4BDA7F-399C-E3A4-3116-5AD0A951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5882D1-1D2B-5E6B-B45D-681AA9F1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FE9D-F325-492B-A67E-ED47C8FD9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03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B14B1A-C73A-6C83-AEA7-6596EAAE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225B-E557-4AF1-84EA-735FA54BECB4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A35B6A-33AE-BC46-C1E7-A5A718F2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D7F573-FBEA-7CBF-526F-59A9B307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FE9D-F325-492B-A67E-ED47C8FD9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5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7BE9F-52BA-5B62-344B-E21E4E96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54C5DD-FCE8-7472-ADA7-A171A6004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0C25B4-A50F-5F04-CEFD-56BE90B3E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03EE93-48B7-3EC4-404D-019D4912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225B-E557-4AF1-84EA-735FA54BECB4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50CC0-52C8-9CF4-D02F-E6F0BCA2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5B3B86-C0BB-BB4A-B765-6A232AD3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FE9D-F325-492B-A67E-ED47C8FD9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21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77A8D-D98D-C3A4-8EFF-D8719532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4FBF63-A765-B3E2-930A-CE2EACA0D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8124E0-286D-7620-3B32-C0CD0DD5F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C580F3-EF9E-F9AA-C107-158BEE66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225B-E557-4AF1-84EA-735FA54BECB4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E3D4C5-1EC5-0992-0619-6142D2EA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688E69-F46E-C12C-4E2F-59991B4A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FE9D-F325-492B-A67E-ED47C8FD9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19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2E7618-756A-57A9-1764-D9B7F39F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B90581-81DF-A181-8126-CD92798B1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47957-5F6F-BA38-A467-87B3322C4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225B-E557-4AF1-84EA-735FA54BECB4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F2ABA-E537-B34B-5E0C-EBDD93911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2BAB1-93FD-867F-9FA9-FAA1DDF5F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5FE9D-F325-492B-A67E-ED47C8FD9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9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D227E-D3B4-BE86-00CC-11C56FCD7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293E07-A7BB-5757-88D5-3D15D861A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7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E0A53-FDE3-9C1E-A233-C23030B06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340"/>
            <a:ext cx="10515600" cy="5742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Fases da Marvel</a:t>
            </a:r>
          </a:p>
          <a:p>
            <a:pPr algn="l" fontAlgn="base">
              <a:lnSpc>
                <a:spcPts val="2700"/>
              </a:lnSpc>
              <a:buNone/>
            </a:pPr>
            <a:r>
              <a:rPr lang="pt-BR" sz="4000" dirty="0"/>
              <a:t>Fase 1</a:t>
            </a:r>
          </a:p>
          <a:p>
            <a:pPr algn="l" fontAlgn="base">
              <a:lnSpc>
                <a:spcPts val="2700"/>
              </a:lnSpc>
              <a:buNone/>
            </a:pPr>
            <a:r>
              <a:rPr lang="pt-BR" sz="4000" dirty="0"/>
              <a:t>Os primeiros passos do universo Marvel</a:t>
            </a:r>
          </a:p>
          <a:p>
            <a:pPr algn="l" fontAlgn="base">
              <a:lnSpc>
                <a:spcPts val="2700"/>
              </a:lnSpc>
              <a:buNone/>
            </a:pPr>
            <a:r>
              <a:rPr lang="pt-BR" sz="4000" dirty="0"/>
              <a:t>Fase 2</a:t>
            </a:r>
          </a:p>
          <a:p>
            <a:pPr algn="l" fontAlgn="base">
              <a:lnSpc>
                <a:spcPts val="2700"/>
              </a:lnSpc>
              <a:buNone/>
            </a:pPr>
            <a:r>
              <a:rPr lang="pt-BR" sz="4000" dirty="0"/>
              <a:t>Sequências e novos heróis</a:t>
            </a:r>
          </a:p>
          <a:p>
            <a:pPr algn="l" fontAlgn="base">
              <a:lnSpc>
                <a:spcPts val="2700"/>
              </a:lnSpc>
              <a:buNone/>
            </a:pPr>
            <a:r>
              <a:rPr lang="pt-BR" sz="4000" dirty="0"/>
              <a:t>Fase 3</a:t>
            </a:r>
          </a:p>
          <a:p>
            <a:pPr algn="l" fontAlgn="base">
              <a:lnSpc>
                <a:spcPts val="2700"/>
              </a:lnSpc>
              <a:buNone/>
            </a:pPr>
            <a:r>
              <a:rPr lang="pt-BR" sz="4000" dirty="0"/>
              <a:t>Avante, Vingadores!</a:t>
            </a:r>
          </a:p>
          <a:p>
            <a:pPr algn="l" fontAlgn="base">
              <a:lnSpc>
                <a:spcPts val="2700"/>
              </a:lnSpc>
              <a:buNone/>
            </a:pPr>
            <a:r>
              <a:rPr lang="pt-BR" sz="4000" dirty="0"/>
              <a:t>Fase 4</a:t>
            </a:r>
          </a:p>
          <a:p>
            <a:pPr algn="l" fontAlgn="base">
              <a:lnSpc>
                <a:spcPts val="2700"/>
              </a:lnSpc>
              <a:buNone/>
            </a:pPr>
            <a:r>
              <a:rPr lang="pt-BR" sz="4000" dirty="0"/>
              <a:t>Uma (quase) nova Marvel</a:t>
            </a:r>
          </a:p>
          <a:p>
            <a:pPr algn="l" fontAlgn="base">
              <a:lnSpc>
                <a:spcPts val="2700"/>
              </a:lnSpc>
              <a:buNone/>
            </a:pPr>
            <a:r>
              <a:rPr lang="pt-BR" sz="4000" dirty="0"/>
              <a:t>Fase 5</a:t>
            </a:r>
          </a:p>
          <a:p>
            <a:pPr algn="l" fontAlgn="base">
              <a:lnSpc>
                <a:spcPts val="2700"/>
              </a:lnSpc>
              <a:buNone/>
            </a:pPr>
            <a:r>
              <a:rPr lang="pt-BR" sz="4000" dirty="0"/>
              <a:t>Mais do Multiverso Marvel</a:t>
            </a:r>
          </a:p>
        </p:txBody>
      </p:sp>
    </p:spTree>
    <p:extLst>
      <p:ext uri="{BB962C8B-B14F-4D97-AF65-F5344CB8AC3E}">
        <p14:creationId xmlns:p14="http://schemas.microsoft.com/office/powerpoint/2010/main" val="206999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Sumário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PontoCom</dc:creator>
  <cp:lastModifiedBy>PontoCom</cp:lastModifiedBy>
  <cp:revision>1</cp:revision>
  <dcterms:created xsi:type="dcterms:W3CDTF">2025-05-24T15:42:14Z</dcterms:created>
  <dcterms:modified xsi:type="dcterms:W3CDTF">2025-05-24T15:42:23Z</dcterms:modified>
</cp:coreProperties>
</file>