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</p:sldIdLst>
  <p:sldSz cx="12192000" cy="16256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5798"/>
    <a:srgbClr val="426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-17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660416"/>
            <a:ext cx="10363200" cy="5659496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8538164"/>
            <a:ext cx="9144000" cy="3924769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pt-BR" smtClean="0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0C6-4C3C-4D14-A7EC-855750495085}" type="datetimeFigureOut">
              <a:rPr lang="pt-BR" smtClean="0"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7AE-DF06-42BE-A761-C62C73A32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11123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0C6-4C3C-4D14-A7EC-855750495085}" type="datetimeFigureOut">
              <a:rPr lang="pt-BR" smtClean="0"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7AE-DF06-42BE-A761-C62C73A32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8779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865481"/>
            <a:ext cx="2628900" cy="13776209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865481"/>
            <a:ext cx="7734300" cy="13776209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0C6-4C3C-4D14-A7EC-855750495085}" type="datetimeFigureOut">
              <a:rPr lang="pt-BR" smtClean="0"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7AE-DF06-42BE-A761-C62C73A32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318350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0C6-4C3C-4D14-A7EC-855750495085}" type="datetimeFigureOut">
              <a:rPr lang="pt-BR" smtClean="0"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7AE-DF06-42BE-A761-C62C73A32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0765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052716"/>
            <a:ext cx="10515600" cy="67620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0878731"/>
            <a:ext cx="10515600" cy="355599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0C6-4C3C-4D14-A7EC-855750495085}" type="datetimeFigureOut">
              <a:rPr lang="pt-BR" smtClean="0"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7AE-DF06-42BE-A761-C62C73A32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31757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4327407"/>
            <a:ext cx="5181600" cy="103142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4327407"/>
            <a:ext cx="5181600" cy="10314283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0C6-4C3C-4D14-A7EC-855750495085}" type="datetimeFigureOut">
              <a:rPr lang="pt-BR" smtClean="0"/>
              <a:t>21/02/2025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7AE-DF06-42BE-A761-C62C73A32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3500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65485"/>
            <a:ext cx="10515600" cy="314207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5157787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5937956"/>
            <a:ext cx="5157787" cy="8733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984979"/>
            <a:ext cx="5183188" cy="1952977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5937956"/>
            <a:ext cx="5183188" cy="87338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0C6-4C3C-4D14-A7EC-855750495085}" type="datetimeFigureOut">
              <a:rPr lang="pt-BR" smtClean="0"/>
              <a:t>21/02/2025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7AE-DF06-42BE-A761-C62C73A32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91595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0C6-4C3C-4D14-A7EC-855750495085}" type="datetimeFigureOut">
              <a:rPr lang="pt-BR" smtClean="0"/>
              <a:t>21/02/2025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7AE-DF06-42BE-A761-C62C73A32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818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0C6-4C3C-4D14-A7EC-855750495085}" type="datetimeFigureOut">
              <a:rPr lang="pt-BR" smtClean="0"/>
              <a:t>21/02/2025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7AE-DF06-42BE-A761-C62C73A32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641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2340567"/>
            <a:ext cx="6172200" cy="1155229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0C6-4C3C-4D14-A7EC-855750495085}" type="datetimeFigureOut">
              <a:rPr lang="pt-BR" smtClean="0"/>
              <a:t>21/02/2025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7AE-DF06-42BE-A761-C62C73A32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7106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083733"/>
            <a:ext cx="3932237" cy="379306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2340567"/>
            <a:ext cx="6172200" cy="1155229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pt-BR" smtClean="0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4876800"/>
            <a:ext cx="3932237" cy="9034875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E10C6-4C3C-4D14-A7EC-855750495085}" type="datetimeFigureOut">
              <a:rPr lang="pt-BR" smtClean="0"/>
              <a:t>21/02/2025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8A17AE-DF06-42BE-A761-C62C73A32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9351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865485"/>
            <a:ext cx="10515600" cy="3142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4327407"/>
            <a:ext cx="10515600" cy="10314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E10C6-4C3C-4D14-A7EC-855750495085}" type="datetimeFigureOut">
              <a:rPr lang="pt-BR" smtClean="0"/>
              <a:t>21/02/2025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5066908"/>
            <a:ext cx="41148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5066908"/>
            <a:ext cx="2743200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8A17AE-DF06-42BE-A761-C62C73A3203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1869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3.png"/><Relationship Id="rId5" Type="http://schemas.microsoft.com/office/2007/relationships/hdphoto" Target="../media/hdphoto2.wdp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Agrupar 19"/>
          <p:cNvGrpSpPr/>
          <p:nvPr/>
        </p:nvGrpSpPr>
        <p:grpSpPr>
          <a:xfrm>
            <a:off x="6097587" y="12014905"/>
            <a:ext cx="3508045" cy="1927709"/>
            <a:chOff x="5041639" y="12306300"/>
            <a:chExt cx="5442945" cy="2990957"/>
          </a:xfrm>
        </p:grpSpPr>
        <p:sp>
          <p:nvSpPr>
            <p:cNvPr id="17" name="Fluxograma: Documento 16"/>
            <p:cNvSpPr/>
            <p:nvPr/>
          </p:nvSpPr>
          <p:spPr>
            <a:xfrm>
              <a:off x="5848350" y="12763500"/>
              <a:ext cx="3067050" cy="1908293"/>
            </a:xfrm>
            <a:prstGeom prst="flowChart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Fluxograma: Documento 17"/>
            <p:cNvSpPr/>
            <p:nvPr/>
          </p:nvSpPr>
          <p:spPr>
            <a:xfrm>
              <a:off x="5041639" y="12306300"/>
              <a:ext cx="2197361" cy="1752600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Fluxograma: Documento 18"/>
            <p:cNvSpPr/>
            <p:nvPr/>
          </p:nvSpPr>
          <p:spPr>
            <a:xfrm>
              <a:off x="7645661" y="13641553"/>
              <a:ext cx="2838923" cy="1655704"/>
            </a:xfrm>
            <a:prstGeom prst="flowChart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5" name="Título 4"/>
          <p:cNvSpPr>
            <a:spLocks noGrp="1"/>
          </p:cNvSpPr>
          <p:nvPr>
            <p:ph type="title"/>
          </p:nvPr>
        </p:nvSpPr>
        <p:spPr>
          <a:xfrm>
            <a:off x="839788" y="1543050"/>
            <a:ext cx="10515600" cy="2464510"/>
          </a:xfrm>
        </p:spPr>
        <p:txBody>
          <a:bodyPr>
            <a:normAutofit fontScale="90000"/>
          </a:bodyPr>
          <a:lstStyle/>
          <a:p>
            <a:r>
              <a:rPr lang="pt-BR" sz="15600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PowerPoint</a:t>
            </a:r>
            <a:r>
              <a:rPr lang="pt-BR" dirty="0" smtClean="0">
                <a:latin typeface="Aharoni" panose="02010803020104030203" pitchFamily="2" charset="-79"/>
                <a:cs typeface="Aharoni" panose="02010803020104030203" pitchFamily="2" charset="-79"/>
              </a:rPr>
              <a:t/>
            </a:r>
            <a:br>
              <a:rPr lang="pt-BR" dirty="0" smtClean="0">
                <a:latin typeface="Aharoni" panose="02010803020104030203" pitchFamily="2" charset="-79"/>
                <a:cs typeface="Aharoni" panose="02010803020104030203" pitchFamily="2" charset="-79"/>
              </a:rPr>
            </a:br>
            <a:endParaRPr lang="pt-BR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6" name="Espaço Reservado para Texto 5"/>
          <p:cNvSpPr>
            <a:spLocks noGrp="1"/>
          </p:cNvSpPr>
          <p:nvPr>
            <p:ph type="body" idx="1"/>
          </p:nvPr>
        </p:nvSpPr>
        <p:spPr>
          <a:xfrm>
            <a:off x="839789" y="3984979"/>
            <a:ext cx="10515599" cy="1952977"/>
          </a:xfrm>
        </p:spPr>
        <p:txBody>
          <a:bodyPr>
            <a:noAutofit/>
          </a:bodyPr>
          <a:lstStyle/>
          <a:p>
            <a:pPr algn="just"/>
            <a:r>
              <a:rPr lang="pt-BR" sz="4800" dirty="0" smtClean="0">
                <a:latin typeface="Cambria" panose="02040503050406030204" pitchFamily="18" charset="0"/>
              </a:rPr>
              <a:t>Aprenda a </a:t>
            </a:r>
            <a:r>
              <a:rPr lang="pt-BR" sz="5400" b="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</a:rPr>
              <a:t>criar e apresentar </a:t>
            </a:r>
            <a:r>
              <a:rPr lang="pt-BR" sz="5400" b="0" i="1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</a:rPr>
              <a:t>s</a:t>
            </a:r>
            <a:r>
              <a:rPr lang="pt-BR" sz="5400" b="0" i="1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</a:rPr>
              <a:t>lides</a:t>
            </a:r>
            <a:r>
              <a:rPr lang="pt-BR" sz="5400" b="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ambria" panose="02040503050406030204" pitchFamily="18" charset="0"/>
              </a:rPr>
              <a:t> </a:t>
            </a:r>
            <a:r>
              <a:rPr lang="pt-BR" sz="4800" dirty="0" smtClean="0">
                <a:latin typeface="Cambria" panose="02040503050406030204" pitchFamily="18" charset="0"/>
              </a:rPr>
              <a:t>nessa incrível ferramenta da suíte office.</a:t>
            </a:r>
            <a:endParaRPr lang="pt-BR" sz="4800" dirty="0">
              <a:latin typeface="Cambria" panose="02040503050406030204" pitchFamily="18" charset="0"/>
            </a:endParaRPr>
          </a:p>
        </p:txBody>
      </p:sp>
      <p:sp>
        <p:nvSpPr>
          <p:cNvPr id="7" name="Espaço Reservado para Conteúdo 6"/>
          <p:cNvSpPr>
            <a:spLocks noGrp="1"/>
          </p:cNvSpPr>
          <p:nvPr>
            <p:ph sz="half" idx="2"/>
          </p:nvPr>
        </p:nvSpPr>
        <p:spPr>
          <a:xfrm>
            <a:off x="839789" y="8379884"/>
            <a:ext cx="5999161" cy="6291909"/>
          </a:xfrm>
        </p:spPr>
        <p:txBody>
          <a:bodyPr/>
          <a:lstStyle/>
          <a:p>
            <a:pPr marL="0" indent="0">
              <a:buNone/>
            </a:pPr>
            <a:r>
              <a:rPr lang="pt-BR" dirty="0" smtClean="0">
                <a:latin typeface="Cambria" panose="02040503050406030204" pitchFamily="18" charset="0"/>
              </a:rPr>
              <a:t>Inserir Imagens</a:t>
            </a:r>
          </a:p>
          <a:p>
            <a:pPr marL="0" indent="0">
              <a:buNone/>
            </a:pPr>
            <a:endParaRPr lang="pt-BR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Cambria" panose="02040503050406030204" pitchFamily="18" charset="0"/>
              </a:rPr>
              <a:t>Inserir </a:t>
            </a:r>
            <a:r>
              <a:rPr lang="pt-BR" dirty="0" err="1" smtClean="0">
                <a:latin typeface="Cambria" panose="02040503050406030204" pitchFamily="18" charset="0"/>
              </a:rPr>
              <a:t>WordArt</a:t>
            </a:r>
            <a:endParaRPr lang="pt-BR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endParaRPr lang="pt-BR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Cambria" panose="02040503050406030204" pitchFamily="18" charset="0"/>
              </a:rPr>
              <a:t>Animações de entrada e saída</a:t>
            </a:r>
          </a:p>
          <a:p>
            <a:pPr marL="0" indent="0">
              <a:buNone/>
            </a:pPr>
            <a:endParaRPr lang="pt-BR" dirty="0" smtClean="0">
              <a:latin typeface="Cambria" panose="02040503050406030204" pitchFamily="18" charset="0"/>
            </a:endParaRPr>
          </a:p>
          <a:p>
            <a:pPr marL="0" indent="0">
              <a:buNone/>
            </a:pPr>
            <a:r>
              <a:rPr lang="pt-BR" dirty="0" smtClean="0">
                <a:latin typeface="Cambria" panose="02040503050406030204" pitchFamily="18" charset="0"/>
              </a:rPr>
              <a:t>Criar formas</a:t>
            </a:r>
          </a:p>
          <a:p>
            <a:pPr marL="0" indent="0">
              <a:buNone/>
            </a:pPr>
            <a:endParaRPr lang="pt-BR" dirty="0">
              <a:latin typeface="Cambria" panose="02040503050406030204" pitchFamily="18" charset="0"/>
            </a:endParaRPr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30250" y1="46750" x2="30250" y2="46750"/>
                        <a14:foregroundMark x1="24750" y1="42250" x2="24250" y2="57750"/>
                        <a14:foregroundMark x1="25750" y1="41000" x2="32750" y2="41000"/>
                        <a14:foregroundMark x1="32750" y1="41250" x2="37250" y2="4425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19187878">
            <a:off x="7370201" y="19069"/>
            <a:ext cx="1923784" cy="1923784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548" b="99452" l="3889" r="99167">
                        <a14:foregroundMark x1="28889" y1="47397" x2="28889" y2="47397"/>
                        <a14:foregroundMark x1="3889" y1="23836" x2="3889" y2="81370"/>
                        <a14:foregroundMark x1="50000" y1="4658" x2="50000" y2="4658"/>
                        <a14:foregroundMark x1="46667" y1="96164" x2="46667" y2="96164"/>
                        <a14:foregroundMark x1="75556" y1="29315" x2="75556" y2="29315"/>
                        <a14:foregroundMark x1="99167" y1="28767" x2="99167" y2="28767"/>
                        <a14:foregroundMark x1="20556" y1="39452" x2="19722" y2="64658"/>
                        <a14:foregroundMark x1="22222" y1="54795" x2="33056" y2="51781"/>
                        <a14:foregroundMark x1="53611" y1="548" x2="53611" y2="548"/>
                        <a14:foregroundMark x1="20278" y1="39726" x2="32500" y2="40274"/>
                        <a14:foregroundMark x1="53611" y1="99452" x2="53611" y2="99452"/>
                        <a14:foregroundMark x1="34444" y1="41644" x2="34722" y2="50685"/>
                        <a14:foregroundMark x1="56111" y1="20274" x2="93333" y2="20000"/>
                        <a14:foregroundMark x1="90278" y1="21644" x2="93333" y2="82192"/>
                        <a14:foregroundMark x1="59444" y1="83836" x2="93333" y2="81096"/>
                        <a14:foregroundMark x1="59444" y1="71507" x2="88333" y2="71507"/>
                        <a14:foregroundMark x1="58611" y1="56986" x2="88333" y2="60000"/>
                        <a14:foregroundMark x1="68611" y1="23836" x2="68333" y2="358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147429">
            <a:off x="9995949" y="207442"/>
            <a:ext cx="1525845" cy="1547036"/>
          </a:xfrm>
          <a:prstGeom prst="rect">
            <a:avLst/>
          </a:prstGeom>
        </p:spPr>
      </p:pic>
      <p:sp>
        <p:nvSpPr>
          <p:cNvPr id="13" name="CaixaDeTexto 12"/>
          <p:cNvSpPr txBox="1"/>
          <p:nvPr/>
        </p:nvSpPr>
        <p:spPr>
          <a:xfrm>
            <a:off x="2774689" y="1346697"/>
            <a:ext cx="22669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dirty="0">
                <a:latin typeface="Cambria" panose="02040503050406030204" pitchFamily="18" charset="0"/>
                <a:cs typeface="Aharoni" panose="02010803020104030203" pitchFamily="2" charset="-79"/>
              </a:rPr>
              <a:t>Curso de</a:t>
            </a:r>
            <a:endParaRPr lang="pt-BR" sz="4000" dirty="0"/>
          </a:p>
        </p:txBody>
      </p:sp>
      <p:sp>
        <p:nvSpPr>
          <p:cNvPr id="14" name="Fluxograma: Documento 13"/>
          <p:cNvSpPr/>
          <p:nvPr/>
        </p:nvSpPr>
        <p:spPr>
          <a:xfrm>
            <a:off x="839788" y="5925203"/>
            <a:ext cx="10515600" cy="1602370"/>
          </a:xfrm>
          <a:prstGeom prst="flowChartDocument">
            <a:avLst/>
          </a:prstGeom>
          <a:gradFill flip="none" rotWithShape="1">
            <a:gsLst>
              <a:gs pos="0">
                <a:srgbClr val="426FBF">
                  <a:shade val="30000"/>
                  <a:satMod val="115000"/>
                </a:srgbClr>
              </a:gs>
              <a:gs pos="50000">
                <a:srgbClr val="426FBF">
                  <a:shade val="67500"/>
                  <a:satMod val="115000"/>
                </a:srgbClr>
              </a:gs>
              <a:gs pos="100000">
                <a:srgbClr val="426FBF">
                  <a:shade val="100000"/>
                  <a:satMod val="115000"/>
                </a:srgbClr>
              </a:gs>
            </a:gsLst>
            <a:lin ang="0" scaled="1"/>
            <a:tileRect/>
          </a:gradFill>
          <a:ln>
            <a:solidFill>
              <a:srgbClr val="335798"/>
            </a:solidFill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Arial" panose="020B0604020202020204" pitchFamily="34" charset="0"/>
              </a:rPr>
              <a:t>O que</a:t>
            </a:r>
            <a:r>
              <a:rPr lang="pt-BR" sz="4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ambria" panose="02040503050406030204" pitchFamily="18" charset="0"/>
                <a:cs typeface="Arial" panose="020B0604020202020204" pitchFamily="34" charset="0"/>
              </a:rPr>
              <a:t> você irá aprender nesse curso</a:t>
            </a:r>
            <a:endParaRPr lang="pt-BR" sz="48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ambria" panose="02040503050406030204" pitchFamily="18" charset="0"/>
              <a:cs typeface="Arial" panose="020B0604020202020204" pitchFamily="34" charset="0"/>
            </a:endParaRPr>
          </a:p>
        </p:txBody>
      </p:sp>
      <p:pic>
        <p:nvPicPr>
          <p:cNvPr id="15" name="Imagem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21102520">
            <a:off x="6252517" y="8627602"/>
            <a:ext cx="3610321" cy="241040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6" name="Retângulo 15"/>
          <p:cNvSpPr/>
          <p:nvPr/>
        </p:nvSpPr>
        <p:spPr>
          <a:xfrm>
            <a:off x="7767738" y="12138036"/>
            <a:ext cx="3587650" cy="923330"/>
          </a:xfrm>
          <a:prstGeom prst="rect">
            <a:avLst/>
          </a:prstGeom>
          <a:noFill/>
        </p:spPr>
        <p:txBody>
          <a:bodyPr wrap="none" lIns="91440" tIns="45720" rIns="91440" bIns="45720">
            <a:prstTxWarp prst="textArchUp">
              <a:avLst/>
            </a:prstTxWarp>
            <a:spAutoFit/>
          </a:bodyPr>
          <a:lstStyle/>
          <a:p>
            <a:pPr algn="ctr"/>
            <a:r>
              <a:rPr lang="pt-BR" sz="5400" b="1" cap="none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PowerPoint</a:t>
            </a:r>
          </a:p>
          <a:p>
            <a:pPr algn="ctr"/>
            <a:r>
              <a:rPr lang="pt-BR" sz="5400" b="1" spc="50" dirty="0" err="1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WordArt</a:t>
            </a:r>
            <a:endParaRPr lang="pt-BR" sz="5400" b="1" cap="none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1581150" y="15688194"/>
            <a:ext cx="87014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Oferta disponível por tempo limitado.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33743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theme/theme1.xml><?xml version="1.0" encoding="utf-8"?>
<a:theme xmlns:a="http://schemas.openxmlformats.org/drawingml/2006/main" name="Office Them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51</TotalTime>
  <Words>42</Words>
  <Application>Microsoft Office PowerPoint</Application>
  <PresentationFormat>Personalizar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Aharoni</vt:lpstr>
      <vt:lpstr>Arial</vt:lpstr>
      <vt:lpstr>Calibri</vt:lpstr>
      <vt:lpstr>Calibri Light</vt:lpstr>
      <vt:lpstr>Cambria</vt:lpstr>
      <vt:lpstr>Office Theme</vt:lpstr>
      <vt:lpstr>PowerPoint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Lorem ipsum dolor sit amet, consectetuer adipiscing elit. Maecenas porttitor congue massa. Nunc viverra imperdiet enim. Fusce est. Vivamus a tellus.</dc:title>
  <dc:creator>admin</dc:creator>
  <cp:lastModifiedBy>admin</cp:lastModifiedBy>
  <cp:revision>7</cp:revision>
  <dcterms:created xsi:type="dcterms:W3CDTF">2025-02-22T01:28:05Z</dcterms:created>
  <dcterms:modified xsi:type="dcterms:W3CDTF">2025-02-22T02:19:25Z</dcterms:modified>
</cp:coreProperties>
</file>