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9B6A8C-A4C9-467D-9D1A-E39247D40A27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3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51C1AB-8E6D-4FAE-96CF-78575C173D9D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Executar (Windows + R)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922680" y="1180440"/>
            <a:ext cx="8234280" cy="437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"/>
          <p:cNvSpPr/>
          <p:nvPr/>
        </p:nvSpPr>
        <p:spPr>
          <a:xfrm>
            <a:off x="1908000" y="3708000"/>
            <a:ext cx="899640" cy="17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Comandos Simples e Úteis: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rmAutofit lnSpcReduction="9999"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calc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→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Abre a Calculadora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notepad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→ 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Abre o Bloco de Notas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mspaint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→ 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Abre o Paint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wordpad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→ 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Abre o WordPad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explorer 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	</a:t>
            </a:r>
            <a:r>
              <a:rPr b="1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→ 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Abre o Explorador de Arquivos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/>
          </p:nvPr>
        </p:nvSpPr>
        <p:spPr>
          <a:xfrm>
            <a:off x="504000" y="360000"/>
            <a:ext cx="9071280" cy="52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just">
              <a:spcBef>
                <a:spcPts val="1417"/>
              </a:spcBef>
              <a:buNone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 Executar (Win + R) é uma ferramenta essencial do Windows que permite abrir rapidamente programas, pastas e configurações sem a necessidade de navegar pelo Explorador de Arquivos ou pelo Menu Iniciar.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432000" indent="0" algn="just">
              <a:spcBef>
                <a:spcPts val="1417"/>
              </a:spcBef>
              <a:buNone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 comandos simples, como notepad para abrir o Bloco de Notas ou calc para a Calculadora, os usuários podem agilizar tarefas do dia a dia.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marL="432000" indent="0" algn="just">
              <a:spcBef>
                <a:spcPts val="1417"/>
              </a:spcBef>
              <a:buNone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Seu uso é especialmente útil para quem deseja maior eficiência ao interagir com o sistema operacional.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LibreOffice/25.2.1.2$Windows_X86_64 LibreOffice_project/d3abf4aee5fd705e4a92bba33a32f40bc4e56f49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2025-04-03T12:32:50Z</dcterms:created>
  <dc:creator/>
  <dc:description/>
  <dc:language>pt-BR</dc:language>
  <cp:lastModifiedBy/>
  <dcterms:modified xsi:type="dcterms:W3CDTF">2025-04-03T15:51:40Z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