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093D6-CD23-7351-3EB0-D2F0CEE5EC72}" v="356" dt="2025-03-08T09:40:10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08.03.2025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ãos no teclado e no mouse">
            <a:extLst>
              <a:ext uri="{FF2B5EF4-FFF2-40B4-BE49-F238E27FC236}">
                <a16:creationId xmlns:a16="http://schemas.microsoft.com/office/drawing/2014/main" id="{0995FCF4-17DA-379B-4A78-F213BB80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61" t="3333" r="11389"/>
          <a:stretch/>
        </p:blipFill>
        <p:spPr>
          <a:xfrm>
            <a:off x="3336582" y="9"/>
            <a:ext cx="8856774" cy="6852152"/>
          </a:xfrm>
          <a:prstGeom prst="rect">
            <a:avLst/>
          </a:prstGeom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 dirty="0">
                <a:solidFill>
                  <a:srgbClr val="156082"/>
                </a:solidFill>
                <a:latin typeface="Gill Sans MT"/>
              </a:rPr>
              <a:t>Mouse e </a:t>
            </a:r>
            <a:r>
              <a:rPr lang="de-DE" sz="4800" b="1" err="1">
                <a:solidFill>
                  <a:srgbClr val="156082"/>
                </a:solidFill>
                <a:latin typeface="Gill Sans MT"/>
              </a:rPr>
              <a:t>Teclado</a:t>
            </a:r>
            <a:endParaRPr lang="de-DE" sz="4800" err="1">
              <a:solidFill>
                <a:srgbClr val="156082"/>
              </a:solidFill>
              <a:latin typeface="Gill Sans M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3200" dirty="0" err="1"/>
              <a:t>Eridhonson</a:t>
            </a:r>
            <a:r>
              <a:rPr lang="de-DE" sz="3200" dirty="0"/>
              <a:t> Oliveira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47D0CF4-C38D-F3E4-E2A1-5392366AB262}"/>
              </a:ext>
            </a:extLst>
          </p:cNvPr>
          <p:cNvGrpSpPr/>
          <p:nvPr/>
        </p:nvGrpSpPr>
        <p:grpSpPr>
          <a:xfrm>
            <a:off x="2642626" y="1021970"/>
            <a:ext cx="6909690" cy="5331642"/>
            <a:chOff x="2340702" y="763178"/>
            <a:chExt cx="6909690" cy="5331642"/>
          </a:xfrm>
        </p:grpSpPr>
        <p:pic>
          <p:nvPicPr>
            <p:cNvPr id="4" name="Imagem 3" descr="Curso de informática básica 2: mouse e teclado - Softonic">
              <a:extLst>
                <a:ext uri="{FF2B5EF4-FFF2-40B4-BE49-F238E27FC236}">
                  <a16:creationId xmlns:a16="http://schemas.microsoft.com/office/drawing/2014/main" id="{C3448BAA-9D47-9B82-6EFA-75E8FE92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1608" y="763178"/>
              <a:ext cx="6308784" cy="5331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172C1CD-419B-0775-04B7-F9871802CA6F}"/>
                </a:ext>
              </a:extLst>
            </p:cNvPr>
            <p:cNvSpPr/>
            <p:nvPr/>
          </p:nvSpPr>
          <p:spPr>
            <a:xfrm>
              <a:off x="3289609" y="799171"/>
              <a:ext cx="2546195" cy="390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CC3B28E-0B17-D48C-AD3E-B878833FE8EE}"/>
                </a:ext>
              </a:extLst>
            </p:cNvPr>
            <p:cNvSpPr/>
            <p:nvPr/>
          </p:nvSpPr>
          <p:spPr>
            <a:xfrm>
              <a:off x="5834401" y="1187359"/>
              <a:ext cx="2546195" cy="390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67A95F0-7750-CA3F-DC09-A02DF6D68AF1}"/>
                </a:ext>
              </a:extLst>
            </p:cNvPr>
            <p:cNvSpPr/>
            <p:nvPr/>
          </p:nvSpPr>
          <p:spPr>
            <a:xfrm>
              <a:off x="2340702" y="4062830"/>
              <a:ext cx="2546195" cy="390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63C25A46-22E1-4CCB-8DF1-C559B61E10A6}"/>
              </a:ext>
            </a:extLst>
          </p:cNvPr>
          <p:cNvSpPr/>
          <p:nvPr/>
        </p:nvSpPr>
        <p:spPr>
          <a:xfrm>
            <a:off x="2637720" y="4313557"/>
            <a:ext cx="2917902" cy="14310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latin typeface="Gill Sans MT"/>
              </a:rPr>
              <a:t>Botão </a:t>
            </a:r>
            <a:r>
              <a:rPr lang="pt-BR" sz="3600" b="1" dirty="0">
                <a:latin typeface="Gill Sans MT"/>
              </a:rPr>
              <a:t>ESQUERDO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2E4D77-098A-E0A5-A95D-31B96E97073D}"/>
              </a:ext>
            </a:extLst>
          </p:cNvPr>
          <p:cNvSpPr/>
          <p:nvPr/>
        </p:nvSpPr>
        <p:spPr>
          <a:xfrm>
            <a:off x="6476474" y="388537"/>
            <a:ext cx="2917902" cy="14310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b="1" dirty="0">
                <a:latin typeface="Gill Sans MT"/>
              </a:rPr>
              <a:t>Botão </a:t>
            </a:r>
            <a:r>
              <a:rPr lang="pt-BR" sz="3600" b="1" dirty="0">
                <a:latin typeface="Gill Sans MT"/>
              </a:rPr>
              <a:t>DIREITO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78E8C60-17A3-9266-B48F-F724D3BD37D9}"/>
              </a:ext>
            </a:extLst>
          </p:cNvPr>
          <p:cNvSpPr/>
          <p:nvPr/>
        </p:nvSpPr>
        <p:spPr>
          <a:xfrm>
            <a:off x="3184058" y="302272"/>
            <a:ext cx="2917902" cy="14310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b="1" dirty="0">
                <a:latin typeface="Gill Sans MT"/>
              </a:rPr>
              <a:t>Rodinha </a:t>
            </a:r>
            <a:r>
              <a:rPr lang="pt-BR" sz="3600" b="1" dirty="0">
                <a:latin typeface="Gill Sans MT"/>
              </a:rPr>
              <a:t>SCROLL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1AE2C09-C597-BD14-FBBD-D74F9D318A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1" b="8456"/>
          <a:stretch/>
        </p:blipFill>
        <p:spPr>
          <a:xfrm>
            <a:off x="342720" y="2647950"/>
            <a:ext cx="2286592" cy="14300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50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8FB08-4C46-5765-EE7A-172E97B75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2095F8B3-3653-0815-DB86-AAAB88955294}"/>
              </a:ext>
            </a:extLst>
          </p:cNvPr>
          <p:cNvGrpSpPr/>
          <p:nvPr/>
        </p:nvGrpSpPr>
        <p:grpSpPr>
          <a:xfrm>
            <a:off x="2642626" y="1021970"/>
            <a:ext cx="6909690" cy="5331642"/>
            <a:chOff x="2340702" y="763178"/>
            <a:chExt cx="6909690" cy="5331642"/>
          </a:xfrm>
        </p:grpSpPr>
        <p:pic>
          <p:nvPicPr>
            <p:cNvPr id="4" name="Imagem 3" descr="Curso de informática básica 2: mouse e teclado - Softonic">
              <a:extLst>
                <a:ext uri="{FF2B5EF4-FFF2-40B4-BE49-F238E27FC236}">
                  <a16:creationId xmlns:a16="http://schemas.microsoft.com/office/drawing/2014/main" id="{ED0F363B-9ED8-58BC-B009-AD0490417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1608" y="763178"/>
              <a:ext cx="6308784" cy="5331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A066A15-3392-7E9B-E3E5-664440A81850}"/>
                </a:ext>
              </a:extLst>
            </p:cNvPr>
            <p:cNvSpPr/>
            <p:nvPr/>
          </p:nvSpPr>
          <p:spPr>
            <a:xfrm>
              <a:off x="3289609" y="799171"/>
              <a:ext cx="2546195" cy="390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DE4F237-C128-40C5-3535-D44D9919C9C3}"/>
                </a:ext>
              </a:extLst>
            </p:cNvPr>
            <p:cNvSpPr/>
            <p:nvPr/>
          </p:nvSpPr>
          <p:spPr>
            <a:xfrm>
              <a:off x="5834401" y="1187359"/>
              <a:ext cx="2546195" cy="390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46FDF6F-9A83-6952-9FB0-EB8B199A5D9E}"/>
                </a:ext>
              </a:extLst>
            </p:cNvPr>
            <p:cNvSpPr/>
            <p:nvPr/>
          </p:nvSpPr>
          <p:spPr>
            <a:xfrm>
              <a:off x="2340702" y="4062830"/>
              <a:ext cx="2546195" cy="390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74F0D5C3-9A91-72AB-447D-41B0DD9DC5E8}"/>
              </a:ext>
            </a:extLst>
          </p:cNvPr>
          <p:cNvSpPr/>
          <p:nvPr/>
        </p:nvSpPr>
        <p:spPr>
          <a:xfrm>
            <a:off x="2637720" y="4313557"/>
            <a:ext cx="2917902" cy="22649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600" b="1" dirty="0">
                <a:latin typeface="Gill Sans MT"/>
              </a:rPr>
              <a:t>CHEFE</a:t>
            </a:r>
            <a:endParaRPr lang="pt-BR" sz="3600" dirty="0">
              <a:latin typeface="Aptos" panose="020B0004020202020204"/>
            </a:endParaRPr>
          </a:p>
          <a:p>
            <a:pPr algn="ctr"/>
            <a:r>
              <a:rPr lang="pt-BR" sz="2800" b="1" dirty="0">
                <a:latin typeface="Gill Sans MT"/>
              </a:rPr>
              <a:t>Escolhe</a:t>
            </a:r>
          </a:p>
          <a:p>
            <a:pPr algn="ctr"/>
            <a:r>
              <a:rPr lang="pt-BR" sz="2800" b="1" dirty="0">
                <a:latin typeface="Gill Sans MT"/>
              </a:rPr>
              <a:t>Seleciona</a:t>
            </a:r>
          </a:p>
          <a:p>
            <a:pPr algn="ctr"/>
            <a:r>
              <a:rPr lang="pt-BR" sz="2800" b="1" dirty="0">
                <a:latin typeface="Gill Sans MT"/>
              </a:rPr>
              <a:t>Arrasta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006B02F-E874-8E49-D83D-5560A7154304}"/>
              </a:ext>
            </a:extLst>
          </p:cNvPr>
          <p:cNvSpPr/>
          <p:nvPr/>
        </p:nvSpPr>
        <p:spPr>
          <a:xfrm>
            <a:off x="6476474" y="316651"/>
            <a:ext cx="2917902" cy="24662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600" b="1" dirty="0">
                <a:latin typeface="Gill Sans MT"/>
              </a:rPr>
              <a:t>Secretário </a:t>
            </a:r>
            <a:r>
              <a:rPr lang="pt-BR" sz="2800" b="1" dirty="0">
                <a:latin typeface="Gill Sans MT"/>
              </a:rPr>
              <a:t>Auxiliar</a:t>
            </a:r>
          </a:p>
          <a:p>
            <a:pPr algn="ctr"/>
            <a:r>
              <a:rPr lang="pt-BR" sz="2800" b="1" dirty="0">
                <a:latin typeface="Gill Sans MT"/>
              </a:rPr>
              <a:t>Mostrar Opções</a:t>
            </a:r>
          </a:p>
        </p:txBody>
      </p:sp>
    </p:spTree>
    <p:extLst>
      <p:ext uri="{BB962C8B-B14F-4D97-AF65-F5344CB8AC3E}">
        <p14:creationId xmlns:p14="http://schemas.microsoft.com/office/powerpoint/2010/main" val="414273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Mão segurando um objeto na mão&#10;&#10;O conteúdo gerado por IA pode estar incorreto.">
            <a:extLst>
              <a:ext uri="{FF2B5EF4-FFF2-40B4-BE49-F238E27FC236}">
                <a16:creationId xmlns:a16="http://schemas.microsoft.com/office/drawing/2014/main" id="{B1DBBE2C-2A6F-EBC6-7994-866257D0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44" y="222740"/>
            <a:ext cx="4712898" cy="63981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BE0F1CA-F5EF-A3CC-ABDF-C37B756A8490}"/>
              </a:ext>
            </a:extLst>
          </p:cNvPr>
          <p:cNvSpPr/>
          <p:nvPr/>
        </p:nvSpPr>
        <p:spPr>
          <a:xfrm>
            <a:off x="6864663" y="2746424"/>
            <a:ext cx="2400318" cy="1014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b="1" dirty="0">
                <a:latin typeface="Gill Sans MT"/>
              </a:rPr>
              <a:t>Botão </a:t>
            </a:r>
            <a:r>
              <a:rPr lang="pt-BR" sz="2800" b="1" dirty="0">
                <a:latin typeface="Gill Sans MT"/>
              </a:rPr>
              <a:t>ESQUERDO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DA3557-57F1-C278-25D9-DF4D1877EEF9}"/>
              </a:ext>
            </a:extLst>
          </p:cNvPr>
          <p:cNvSpPr/>
          <p:nvPr/>
        </p:nvSpPr>
        <p:spPr>
          <a:xfrm>
            <a:off x="2781492" y="2746423"/>
            <a:ext cx="2400318" cy="1014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b="1" dirty="0">
                <a:latin typeface="Gill Sans MT"/>
              </a:rPr>
              <a:t>Botão </a:t>
            </a:r>
            <a:r>
              <a:rPr lang="pt-BR" sz="3600" b="1" dirty="0">
                <a:latin typeface="Gill Sans MT"/>
              </a:rPr>
              <a:t>DIREITO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42E1D0-A87C-C117-20B0-052CD9F70998}"/>
              </a:ext>
            </a:extLst>
          </p:cNvPr>
          <p:cNvSpPr/>
          <p:nvPr/>
        </p:nvSpPr>
        <p:spPr>
          <a:xfrm>
            <a:off x="4765566" y="187252"/>
            <a:ext cx="2400318" cy="1014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b="1" dirty="0">
                <a:latin typeface="Gill Sans MT"/>
              </a:rPr>
              <a:t>Rodinha </a:t>
            </a:r>
            <a:r>
              <a:rPr lang="pt-BR" sz="3600" b="1" dirty="0">
                <a:latin typeface="Gill Sans MT"/>
              </a:rPr>
              <a:t>SCROLL</a:t>
            </a:r>
          </a:p>
        </p:txBody>
      </p:sp>
    </p:spTree>
    <p:extLst>
      <p:ext uri="{BB962C8B-B14F-4D97-AF65-F5344CB8AC3E}">
        <p14:creationId xmlns:p14="http://schemas.microsoft.com/office/powerpoint/2010/main" val="44763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CDFAA7B0-0BA9-0BE8-EAF9-7FD16A946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538"/>
            <a:ext cx="121920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1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1EE9F24-BA79-28DB-D222-F4E4D0C66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4" y="1199532"/>
            <a:ext cx="10506973" cy="44589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154BCE0B-B5D8-829C-DE5B-E3A186D80B95}"/>
              </a:ext>
            </a:extLst>
          </p:cNvPr>
          <p:cNvSpPr/>
          <p:nvPr/>
        </p:nvSpPr>
        <p:spPr>
          <a:xfrm>
            <a:off x="4571648" y="1577652"/>
            <a:ext cx="3040987" cy="3066585"/>
          </a:xfrm>
          <a:prstGeom prst="flowChartConnector">
            <a:avLst/>
          </a:prstGeom>
          <a:noFill/>
          <a:ln w="57150">
            <a:solidFill>
              <a:srgbClr val="FFC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771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Mouse e Teclado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180</cp:revision>
  <dcterms:created xsi:type="dcterms:W3CDTF">2025-03-08T08:41:06Z</dcterms:created>
  <dcterms:modified xsi:type="dcterms:W3CDTF">2025-03-08T09:42:16Z</dcterms:modified>
</cp:coreProperties>
</file>