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60c2526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60c2526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0c2526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0c2526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0c2526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0c2526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0c2526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0c2526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0c2526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0c2526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0c2526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0c2526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0c2526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0c2526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60c2526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60c2526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60c2526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60c2526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861024" y="817338"/>
            <a:ext cx="7421975" cy="43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"A digitação rápida e precisa é uma habilidade essencial no mundo digital. Treinar diariamente ajuda a ganhar fluidez e eficiência no teclado!"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Parágrafo</a:t>
            </a:r>
            <a:endParaRPr sz="27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286000"/>
            <a:ext cx="85206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 d f g h j k l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286000"/>
            <a:ext cx="85206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sol brilha no céu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 ama o mar azul.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fácil tomar café às manhãs.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avô gosta de feijão com pão.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baía e o açaí são do Brasil.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Acentuação e Cedilha (´ ` ^ ~ ç)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maçã, açúcar, ônibus, 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incrível, café, violão.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Acentuação e Cedilha (´ ` ^ ~ ç)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 está você? Estou esperando há 10 minutos!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Atenção: amanhã haverá prova de Matemática.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Olá, como vai? Tudo bem, obrigado!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Pontuação e Caracteres Especiais (. , ; : ! ? - )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R$ 150,00 – 20% de desconto!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Caminho do arquivo: C:\Usuários\Aluno\Downloads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@ # $ % &amp; * ( ) _ + = { } [ ]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Caracteres Numéricos e Atalhos (1234567890 / AltGr / Shift)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"Digite rápido e sem erros!", disse o professor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Caracteres Numéricos e Atalhos (1234567890 / AltGr / Shift)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prática leva à perfeição. Quanto mais você digitar, mais rápido ficará!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Frase</a:t>
            </a:r>
            <a:r>
              <a:rPr lang="pt-BR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Longas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