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1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CC0EE-573F-4EDD-A771-467592A15739}" type="datetimeFigureOut">
              <a:rPr lang="pl-PL"/>
              <a:pPr/>
              <a:t>2015-11-03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FDB33-13AD-4971-AFF4-14D43B1065D7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401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DB33-13AD-4971-AFF4-14D43B1065D7}" type="slidenum">
              <a:rPr lang="pl-PL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448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DB33-13AD-4971-AFF4-14D43B1065D7}" type="slidenum">
              <a:rPr lang="pl-PL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9700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DB33-13AD-4971-AFF4-14D43B1065D7}" type="slidenum">
              <a:rPr lang="pl-PL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9960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DB33-13AD-4971-AFF4-14D43B1065D7}" type="slidenum">
              <a:rPr lang="pl-PL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3992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DB33-13AD-4971-AFF4-14D43B1065D7}" type="slidenum">
              <a:rPr lang="pl-PL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2547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DB33-13AD-4971-AFF4-14D43B1065D7}" type="slidenum">
              <a:rPr lang="pl-PL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6222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579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98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19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289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937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9365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86067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9803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30158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271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784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2015-11-03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222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leformat.info/mirror/egff/ch09_03.htm" TargetMode="External"/><Relationship Id="rId7" Type="http://schemas.openxmlformats.org/officeDocument/2006/relationships/hyperlink" Target="http://www.antonioborondo.com/2014/10/22/zipping-and-unzipping-files-with-q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quazip/?source=typ_redirect" TargetMode="External"/><Relationship Id="rId5" Type="http://schemas.openxmlformats.org/officeDocument/2006/relationships/hyperlink" Target="https://www.daniweb.com/programming/software-development/code/216388/basic-rle-file-compression-routine" TargetMode="External"/><Relationship Id="rId4" Type="http://schemas.openxmlformats.org/officeDocument/2006/relationships/hyperlink" Target="http://www.flipcode.com/archives/RLE_Compression_Decompression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81454" y="1122363"/>
            <a:ext cx="10045334" cy="2387600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Teoria Informacji i Kodowanie, </a:t>
            </a:r>
            <a:br>
              <a:rPr lang="pl-PL" b="1" dirty="0"/>
            </a:br>
            <a:r>
              <a:rPr lang="pl-PL" b="1" dirty="0"/>
              <a:t>prezentacja projektu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Michał </a:t>
            </a:r>
            <a:r>
              <a:rPr lang="pl-PL" dirty="0" smtClean="0"/>
              <a:t>Majka</a:t>
            </a:r>
            <a:r>
              <a:rPr lang="en-US" dirty="0" smtClean="0"/>
              <a:t> 112679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/>
              <a:t>Piotr Parysek 106100;</a:t>
            </a:r>
          </a:p>
        </p:txBody>
      </p:sp>
    </p:spTree>
    <p:extLst>
      <p:ext uri="{BB962C8B-B14F-4D97-AF65-F5344CB8AC3E}">
        <p14:creationId xmlns:p14="http://schemas.microsoft.com/office/powerpoint/2010/main" xmlns="" val="6503171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3487" y="286603"/>
            <a:ext cx="11462198" cy="1450757"/>
          </a:xfrm>
        </p:spPr>
        <p:txBody>
          <a:bodyPr/>
          <a:lstStyle/>
          <a:p>
            <a:r>
              <a:rPr lang="pl-PL" dirty="0">
                <a:solidFill>
                  <a:srgbClr val="404040"/>
                </a:solidFill>
                <a:latin typeface="Calibri Light" charset="0"/>
              </a:rPr>
              <a:t>RLE-</a:t>
            </a:r>
            <a:r>
              <a:rPr lang="pl-PL" dirty="0">
                <a:solidFill>
                  <a:srgbClr val="333333"/>
                </a:solidFill>
                <a:latin typeface="Calibri Light" charset="0"/>
              </a:rPr>
              <a:t>Run </a:t>
            </a:r>
            <a:r>
              <a:rPr lang="pl-PL" dirty="0" err="1">
                <a:solidFill>
                  <a:srgbClr val="333333"/>
                </a:solidFill>
                <a:latin typeface="Calibri Light" charset="0"/>
              </a:rPr>
              <a:t>Length</a:t>
            </a:r>
            <a:r>
              <a:rPr lang="pl-PL" dirty="0">
                <a:solidFill>
                  <a:srgbClr val="333333"/>
                </a:solidFill>
                <a:latin typeface="Calibri Light" charset="0"/>
              </a:rPr>
              <a:t> </a:t>
            </a:r>
            <a:r>
              <a:rPr lang="pl-PL" dirty="0" err="1" smtClean="0">
                <a:solidFill>
                  <a:srgbClr val="333333"/>
                </a:solidFill>
                <a:latin typeface="Calibri Light" charset="0"/>
              </a:rPr>
              <a:t>Encoding</a:t>
            </a:r>
            <a:r>
              <a:rPr lang="en-US" dirty="0" smtClean="0">
                <a:solidFill>
                  <a:srgbClr val="333333"/>
                </a:solidFill>
                <a:latin typeface="Calibri Light" charset="0"/>
              </a:rPr>
              <a:t> – </a:t>
            </a:r>
            <a:r>
              <a:rPr lang="en-US" dirty="0" err="1" smtClean="0">
                <a:solidFill>
                  <a:srgbClr val="333333"/>
                </a:solidFill>
                <a:latin typeface="Calibri Light" charset="0"/>
              </a:rPr>
              <a:t>Golomb</a:t>
            </a:r>
            <a:r>
              <a:rPr lang="en-US" dirty="0" smtClean="0">
                <a:solidFill>
                  <a:srgbClr val="333333"/>
                </a:solidFill>
                <a:latin typeface="Calibri Light" charset="0"/>
              </a:rPr>
              <a:t> Code</a:t>
            </a:r>
            <a:endParaRPr lang="pl-PL" dirty="0" err="1">
              <a:solidFill>
                <a:srgbClr val="333333"/>
              </a:solidFill>
              <a:latin typeface="Calibri Light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l-PL" sz="2400" dirty="0"/>
              <a:t>Zalążki </a:t>
            </a:r>
            <a:r>
              <a:rPr lang="pl-PL" sz="2400" dirty="0" smtClean="0"/>
              <a:t>powstania </a:t>
            </a:r>
            <a:r>
              <a:rPr lang="pl-PL" sz="2400" dirty="0"/>
              <a:t>metody wykonał 17-wieczny francuski matematyk Blaise Pascal , w związku z Jego pracami nad probabilistyką, (Zakłada się że wynalazł ruletkę</a:t>
            </a:r>
            <a:r>
              <a:rPr lang="pl-PL" sz="2400" dirty="0" smtClean="0"/>
              <a:t>)</a:t>
            </a:r>
            <a:r>
              <a:rPr lang="en-US" sz="2400" dirty="0" smtClean="0"/>
              <a:t>.</a:t>
            </a:r>
            <a:endParaRPr lang="pl-PL" sz="2400" dirty="0"/>
          </a:p>
          <a:p>
            <a:pPr>
              <a:buFont typeface="Wingdings" pitchFamily="2" charset="2"/>
              <a:buChar char="Ø"/>
            </a:pPr>
            <a:r>
              <a:rPr lang="pl-PL" sz="2400" dirty="0"/>
              <a:t>Bezstratna kompresja danych</a:t>
            </a:r>
            <a:endParaRPr lang="pl-PL" sz="2400" dirty="0">
              <a:solidFill>
                <a:srgbClr val="33333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pl-PL" sz="2400" dirty="0"/>
              <a:t>Doskonale </a:t>
            </a:r>
            <a:r>
              <a:rPr lang="pl-PL" sz="2400" dirty="0" smtClean="0"/>
              <a:t>sprawdza </a:t>
            </a:r>
            <a:r>
              <a:rPr lang="pl-PL" sz="2400" dirty="0"/>
              <a:t>się w obiektach danych, których elementy się powtarzają (na przykład grafika monochromatyczna</a:t>
            </a:r>
            <a:r>
              <a:rPr lang="pl-PL" sz="2400" dirty="0" smtClean="0"/>
              <a:t>)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Faksów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</a:t>
            </a:r>
            <a:r>
              <a:rPr lang="pl-PL" sz="2400" dirty="0" smtClean="0"/>
              <a:t>liki audio</a:t>
            </a:r>
            <a:endParaRPr lang="pl-PL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K</a:t>
            </a:r>
            <a:r>
              <a:rPr lang="pl-PL" sz="2400" dirty="0" err="1" smtClean="0"/>
              <a:t>ompresja</a:t>
            </a:r>
            <a:r>
              <a:rPr lang="pl-PL" sz="2400" dirty="0" smtClean="0"/>
              <a:t> </a:t>
            </a:r>
            <a:r>
              <a:rPr lang="pl-PL" sz="2400" dirty="0"/>
              <a:t>JPEG jest inną odmianą RLE.</a:t>
            </a:r>
          </a:p>
          <a:p>
            <a:pPr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xmlns="" val="40749029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144387"/>
            <a:ext cx="10058400" cy="1450757"/>
          </a:xfrm>
        </p:spPr>
        <p:txBody>
          <a:bodyPr/>
          <a:lstStyle/>
          <a:p>
            <a:r>
              <a:rPr lang="pl-PL" dirty="0"/>
              <a:t>Zasada działania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l-PL" dirty="0"/>
              <a:t>Metoda zapisuje powtarzające się bity, bajty, symbole, piksele (…) za pomocą </a:t>
            </a:r>
            <a:r>
              <a:rPr lang="pl-PL" dirty="0" smtClean="0"/>
              <a:t>znaku inicjującego, znaku i</a:t>
            </a:r>
            <a:r>
              <a:rPr lang="pl-PL" dirty="0" smtClean="0"/>
              <a:t> licznika </a:t>
            </a:r>
            <a:r>
              <a:rPr lang="pl-PL" dirty="0" smtClean="0"/>
              <a:t>powtórzeń. </a:t>
            </a:r>
            <a:endParaRPr lang="pl-PL" dirty="0" smtClean="0"/>
          </a:p>
          <a:p>
            <a:r>
              <a:rPr lang="pl-PL" dirty="0" smtClean="0"/>
              <a:t>Na </a:t>
            </a:r>
            <a:r>
              <a:rPr lang="pl-PL" dirty="0"/>
              <a:t>przykład:</a:t>
            </a:r>
          </a:p>
          <a:p>
            <a:r>
              <a:rPr lang="pl-PL" dirty="0" err="1" smtClean="0"/>
              <a:t>pppppppuuuuuttttt......ppppoooooozzzzznnnnannnnn....pppppplllll</a:t>
            </a:r>
            <a:r>
              <a:rPr lang="pl-PL" dirty="0" smtClean="0"/>
              <a:t> -64 znaków</a:t>
            </a:r>
          </a:p>
          <a:p>
            <a:r>
              <a:rPr lang="pl-PL" dirty="0" smtClean="0"/>
              <a:t>#p7#u5#t5#.6#p4#o6#z5#n4a#n5#.4#p6#l5 -38 znaków</a:t>
            </a:r>
          </a:p>
          <a:p>
            <a:r>
              <a:rPr lang="pl-PL" dirty="0" smtClean="0"/>
              <a:t>Kompresja </a:t>
            </a:r>
            <a:r>
              <a:rPr lang="pl-PL" dirty="0"/>
              <a:t>ok.: 59%</a:t>
            </a:r>
          </a:p>
        </p:txBody>
      </p:sp>
    </p:spTree>
    <p:extLst>
      <p:ext uri="{BB962C8B-B14F-4D97-AF65-F5344CB8AC3E}">
        <p14:creationId xmlns:p14="http://schemas.microsoft.com/office/powerpoint/2010/main" xmlns="" val="4114954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Warianty</a:t>
            </a:r>
          </a:p>
        </p:txBody>
      </p:sp>
      <p:pic>
        <p:nvPicPr>
          <p:cNvPr id="4" name="Symbol zastępczy zawartości 3" descr="g090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8872" y="300799"/>
            <a:ext cx="6053927" cy="5881941"/>
          </a:xfrm>
        </p:spPr>
      </p:pic>
    </p:spTree>
    <p:extLst>
      <p:ext uri="{BB962C8B-B14F-4D97-AF65-F5344CB8AC3E}">
        <p14:creationId xmlns:p14="http://schemas.microsoft.com/office/powerpoint/2010/main" xmlns="" val="857672278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0" y="6063522"/>
            <a:ext cx="12192000" cy="794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944380" y="3822492"/>
            <a:ext cx="10418164" cy="794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22329" y="0"/>
            <a:ext cx="10058400" cy="1372050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rgbClr val="FFFF00"/>
                </a:solidFill>
                <a:latin typeface="Franklin Gothic Demi" pitchFamily="34" charset="0"/>
              </a:rPr>
              <a:t>Dziękujemy za uwagę</a:t>
            </a:r>
            <a:endParaRPr lang="pl-PL" b="1" dirty="0">
              <a:solidFill>
                <a:srgbClr val="FFFF00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29463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USUNĄĆ!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l-PL" dirty="0">
                <a:latin typeface="Calibri" charset="0"/>
                <a:hlinkClick r:id="rId3"/>
              </a:rPr>
              <a:t>http://</a:t>
            </a:r>
            <a:r>
              <a:rPr lang="pl-PL" dirty="0" smtClean="0">
                <a:latin typeface="Calibri" charset="0"/>
                <a:hlinkClick r:id="rId3"/>
              </a:rPr>
              <a:t>www.fileformat.inf/mirror/egff/ch09_03.htm</a:t>
            </a:r>
            <a:r>
              <a:rPr lang="pl-PL" dirty="0" smtClean="0">
                <a:latin typeface="Calibri" charset="0"/>
              </a:rPr>
              <a:t> </a:t>
            </a:r>
            <a:endParaRPr lang="pl-PL" dirty="0">
              <a:latin typeface="Calibri" charset="0"/>
            </a:endParaRPr>
          </a:p>
          <a:p>
            <a:r>
              <a:rPr lang="pl-PL" dirty="0">
                <a:latin typeface="Calibri" charset="0"/>
                <a:hlinkClick r:id="rId4"/>
              </a:rPr>
              <a:t>http://www.flipcode.com/archives/RLE_Compression_Decompression.shtml</a:t>
            </a:r>
            <a:r>
              <a:rPr lang="pl-PL" dirty="0">
                <a:latin typeface="Calibri" charset="0"/>
              </a:rPr>
              <a:t> </a:t>
            </a:r>
          </a:p>
          <a:p>
            <a:r>
              <a:rPr lang="pl-PL" dirty="0">
                <a:latin typeface="Calibri" charset="0"/>
                <a:hlinkClick r:id="rId5"/>
              </a:rPr>
              <a:t>https://www.daniweb.com/programming/software-development/code/216388/basic-rle-file-compression-routine</a:t>
            </a:r>
            <a:r>
              <a:rPr lang="pl-PL" dirty="0">
                <a:latin typeface="Calibri" charset="0"/>
              </a:rPr>
              <a:t> </a:t>
            </a:r>
          </a:p>
          <a:p>
            <a:r>
              <a:rPr lang="pl-PL" dirty="0">
                <a:latin typeface="Calibri" charset="0"/>
                <a:hlinkClick r:id="rId6"/>
              </a:rPr>
              <a:t>http://sourceforge.net/projects/quazip/?source=typ_redirect</a:t>
            </a:r>
            <a:r>
              <a:rPr lang="pl-PL" dirty="0">
                <a:latin typeface="Calibri" charset="0"/>
              </a:rPr>
              <a:t> </a:t>
            </a:r>
          </a:p>
          <a:p>
            <a:r>
              <a:rPr lang="pl-PL" dirty="0">
                <a:latin typeface="Calibri" charset="0"/>
                <a:hlinkClick r:id="rId7"/>
              </a:rPr>
              <a:t>http://www.antonioborondo.com/2014/10/22/zipping-and-unzipping-files-with-qt/</a:t>
            </a:r>
            <a:r>
              <a:rPr lang="pl-PL" dirty="0">
                <a:latin typeface="Calibri" charset="0"/>
              </a:rPr>
              <a:t> </a:t>
            </a:r>
          </a:p>
          <a:p>
            <a:r>
              <a:rPr lang="pl-PL" dirty="0">
                <a:latin typeface="Calibri" charset="0"/>
              </a:rPr>
              <a:t>Jedyna dobra książka: </a:t>
            </a:r>
            <a:r>
              <a:rPr lang="pl-PL" dirty="0" err="1">
                <a:latin typeface="Calibri" charset="0"/>
              </a:rPr>
              <a:t>variable-lrnght</a:t>
            </a:r>
            <a:r>
              <a:rPr lang="pl-PL" dirty="0">
                <a:latin typeface="Calibri" charset="0"/>
              </a:rPr>
              <a:t> </a:t>
            </a:r>
            <a:r>
              <a:rPr lang="pl-PL" dirty="0" err="1">
                <a:latin typeface="Calibri" charset="0"/>
              </a:rPr>
              <a:t>codes</a:t>
            </a:r>
            <a:r>
              <a:rPr lang="pl-PL" dirty="0">
                <a:latin typeface="Calibri" charset="0"/>
              </a:rPr>
              <a:t> for data </a:t>
            </a:r>
            <a:r>
              <a:rPr lang="pl-PL" dirty="0" err="1">
                <a:latin typeface="Calibri" charset="0"/>
              </a:rPr>
              <a:t>compression</a:t>
            </a:r>
            <a:r>
              <a:rPr lang="pl-PL" dirty="0">
                <a:latin typeface="Calibri" charset="0"/>
              </a:rPr>
              <a:t> d. </a:t>
            </a:r>
            <a:r>
              <a:rPr lang="pl-PL" dirty="0" err="1">
                <a:latin typeface="Calibri" charset="0"/>
              </a:rPr>
              <a:t>salomon</a:t>
            </a:r>
            <a:r>
              <a:rPr lang="pl-PL" dirty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933778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trospekcja">
  <a:themeElements>
    <a:clrScheme name="Retrospekcj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cj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168</Words>
  <Application>Microsoft Office PowerPoint</Application>
  <PresentationFormat>Niestandardowy</PresentationFormat>
  <Paragraphs>31</Paragraphs>
  <Slides>6</Slides>
  <Notes>6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Retrospekcja</vt:lpstr>
      <vt:lpstr>Teoria Informacji i Kodowanie,  prezentacja projektu</vt:lpstr>
      <vt:lpstr>RLE-Run Length Encoding – Golomb Code</vt:lpstr>
      <vt:lpstr>Zasada działania</vt:lpstr>
      <vt:lpstr>Warianty</vt:lpstr>
      <vt:lpstr>Dziękujemy za uwagę</vt:lpstr>
      <vt:lpstr>USUNĄĆ!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Informacji i Kodowanie,  prezentacja projektu</dc:title>
  <dc:creator/>
  <cp:lastModifiedBy>Parys</cp:lastModifiedBy>
  <cp:revision>14</cp:revision>
  <dcterms:created xsi:type="dcterms:W3CDTF">2012-08-15T16:54:36Z</dcterms:created>
  <dcterms:modified xsi:type="dcterms:W3CDTF">2015-11-03T16:46:56Z</dcterms:modified>
</cp:coreProperties>
</file>