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grandir" charset="1" panose="00000500000000000000"/>
      <p:regular r:id="rId12"/>
    </p:embeddedFon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000871" y="2911933"/>
            <a:ext cx="12286259" cy="4463133"/>
            <a:chOff x="0" y="0"/>
            <a:chExt cx="16381678" cy="595084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38125"/>
              <a:ext cx="16381678" cy="5097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50"/>
                </a:lnSpc>
              </a:pPr>
              <a:r>
                <a:rPr lang="en-US" sz="125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Indústria Alimentícia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189004"/>
              <a:ext cx="16381678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 a importância da agricultura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13790" y="709252"/>
            <a:ext cx="6839335" cy="165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5"/>
              </a:lnSpc>
            </a:pPr>
            <a:r>
              <a:rPr lang="en-US" sz="966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Introdução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65482" y="2708190"/>
            <a:ext cx="113359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que é a automação na industria;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5482" y="3653557"/>
            <a:ext cx="760005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Agricultura como base;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5482" y="4652327"/>
            <a:ext cx="108598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avanço histórico dessa ligação;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5482" y="5596573"/>
            <a:ext cx="45835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Mapa mental.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13790" y="709252"/>
            <a:ext cx="14126023" cy="165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5"/>
              </a:lnSpc>
            </a:pPr>
            <a:r>
              <a:rPr lang="en-US" sz="966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Automação na Indústria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13790" y="2572736"/>
            <a:ext cx="909480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Foco em melhorar a produção, autonomia e redução de desperdício;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Reduzir custos operacionais;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Auxiliar na resposta a demanda;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Uso de tecnologias como sensores para monitoramento.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13790" y="709252"/>
            <a:ext cx="14126023" cy="165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5"/>
              </a:lnSpc>
            </a:pPr>
            <a:r>
              <a:rPr lang="en-US" sz="966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Agricultura e a indústria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13790" y="2572736"/>
            <a:ext cx="937035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3399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Agricultura </a:t>
            </a: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é o pilar da indústria alimentícia;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Faz a economia girar;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Fornece matéria prima para a indústria.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13790" y="709252"/>
            <a:ext cx="14126023" cy="165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5"/>
              </a:lnSpc>
            </a:pPr>
            <a:r>
              <a:rPr lang="en-US" sz="966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Agricultura e a indústria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13790" y="2572736"/>
            <a:ext cx="953874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3399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indústria alimentícia </a:t>
            </a: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depende da </a:t>
            </a:r>
            <a:r>
              <a:rPr lang="en-US" sz="3399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agricultura</a:t>
            </a: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Transforma a produção em alimento pra consumo;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Com a </a:t>
            </a:r>
            <a:r>
              <a:rPr lang="en-US" sz="3399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automação</a:t>
            </a: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, usa-se da tecnologia para preservar alimentos.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50281"/>
            <a:ext cx="18287876" cy="3786437"/>
          </a:xfrm>
          <a:custGeom>
            <a:avLst/>
            <a:gdLst/>
            <a:ahLst/>
            <a:cxnLst/>
            <a:rect r="r" b="b" t="t" l="l"/>
            <a:pathLst>
              <a:path h="3786437" w="18287876">
                <a:moveTo>
                  <a:pt x="0" y="0"/>
                </a:moveTo>
                <a:lnTo>
                  <a:pt x="18287876" y="0"/>
                </a:lnTo>
                <a:lnTo>
                  <a:pt x="18287876" y="3786438"/>
                </a:lnTo>
                <a:lnTo>
                  <a:pt x="0" y="378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78648" y="857250"/>
            <a:ext cx="773057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Mapa mental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DAGo9PqET5M</dc:identifier>
  <dcterms:modified xsi:type="dcterms:W3CDTF">2011-08-01T06:04:30Z</dcterms:modified>
  <cp:revision>1</cp:revision>
  <dc:title>Apresentação Básica Simples Manchas Pastel</dc:title>
</cp:coreProperties>
</file>