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66" r:id="rId3"/>
    <p:sldId id="267" r:id="rId4"/>
    <p:sldId id="261" r:id="rId5"/>
    <p:sldId id="262" r:id="rId6"/>
    <p:sldId id="263" r:id="rId7"/>
    <p:sldId id="268" r:id="rId8"/>
    <p:sldId id="257" r:id="rId9"/>
    <p:sldId id="269" r:id="rId10"/>
    <p:sldId id="270" r:id="rId11"/>
    <p:sldId id="271" r:id="rId12"/>
    <p:sldId id="279" r:id="rId13"/>
    <p:sldId id="272" r:id="rId14"/>
    <p:sldId id="276" r:id="rId15"/>
    <p:sldId id="273" r:id="rId16"/>
    <p:sldId id="277" r:id="rId17"/>
    <p:sldId id="274" r:id="rId18"/>
    <p:sldId id="258" r:id="rId19"/>
    <p:sldId id="275" r:id="rId20"/>
    <p:sldId id="278" r:id="rId21"/>
    <p:sldId id="264" r:id="rId22"/>
    <p:sldId id="26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87B9C-FB53-479A-8EE5-5CE104221B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C0FCDB-2D25-4420-99E4-F8F8A5DDCEEC}">
      <dgm:prSet phldrT="[文本]" custT="1"/>
      <dgm:spPr/>
      <dgm:t>
        <a:bodyPr/>
        <a:lstStyle/>
        <a:p>
          <a:r>
            <a:rPr lang="zh-CN" altLang="en-US" sz="2800" dirty="0"/>
            <a:t>人体姿态检测</a:t>
          </a:r>
        </a:p>
      </dgm:t>
    </dgm:pt>
    <dgm:pt modelId="{E2824C96-E5BE-4656-A01F-BFC79E59C3B9}" type="parTrans" cxnId="{7F27B855-FE0D-4231-8DD6-D7FA9BA69345}">
      <dgm:prSet/>
      <dgm:spPr/>
      <dgm:t>
        <a:bodyPr/>
        <a:lstStyle/>
        <a:p>
          <a:endParaRPr lang="zh-CN" altLang="en-US" sz="1100"/>
        </a:p>
      </dgm:t>
    </dgm:pt>
    <dgm:pt modelId="{76FAD09B-66AF-4F2B-8D74-F94618538AA3}" type="sibTrans" cxnId="{7F27B855-FE0D-4231-8DD6-D7FA9BA69345}">
      <dgm:prSet/>
      <dgm:spPr/>
      <dgm:t>
        <a:bodyPr/>
        <a:lstStyle/>
        <a:p>
          <a:endParaRPr lang="zh-CN" altLang="en-US" sz="1100"/>
        </a:p>
      </dgm:t>
    </dgm:pt>
    <dgm:pt modelId="{57483354-999E-4521-A91B-C559A72A219D}">
      <dgm:prSet phldrT="[文本]" custT="1"/>
      <dgm:spPr/>
      <dgm:t>
        <a:bodyPr/>
        <a:lstStyle/>
        <a:p>
          <a:r>
            <a:rPr lang="zh-CN" altLang="en-US" sz="2800" dirty="0"/>
            <a:t>人体关键点检测</a:t>
          </a:r>
        </a:p>
      </dgm:t>
    </dgm:pt>
    <dgm:pt modelId="{1F172591-AF04-4225-A379-FBA3C8C4192D}" type="parTrans" cxnId="{D7C40D6A-CBBA-4B30-9096-6EE53D8BAD30}">
      <dgm:prSet/>
      <dgm:spPr/>
      <dgm:t>
        <a:bodyPr/>
        <a:lstStyle/>
        <a:p>
          <a:endParaRPr lang="zh-CN" altLang="en-US" sz="1100"/>
        </a:p>
      </dgm:t>
    </dgm:pt>
    <dgm:pt modelId="{6D53F80D-3EC7-4599-89D7-680D0211FE2D}" type="sibTrans" cxnId="{D7C40D6A-CBBA-4B30-9096-6EE53D8BAD30}">
      <dgm:prSet/>
      <dgm:spPr/>
      <dgm:t>
        <a:bodyPr/>
        <a:lstStyle/>
        <a:p>
          <a:endParaRPr lang="zh-CN" altLang="en-US" sz="1100"/>
        </a:p>
      </dgm:t>
    </dgm:pt>
    <dgm:pt modelId="{EADE191C-C60E-4E02-AA81-EB618B01B669}">
      <dgm:prSet phldrT="[文本]" custT="1"/>
      <dgm:spPr/>
      <dgm:t>
        <a:bodyPr/>
        <a:lstStyle/>
        <a:p>
          <a:r>
            <a:rPr lang="zh-CN" altLang="en-US" sz="2800" dirty="0"/>
            <a:t>人脸检测和识别</a:t>
          </a:r>
        </a:p>
      </dgm:t>
    </dgm:pt>
    <dgm:pt modelId="{DEB329F5-5435-462F-8465-9ED824EA6974}" type="parTrans" cxnId="{D8FCB71D-23DA-4F20-B648-5A9DD7BBFF36}">
      <dgm:prSet/>
      <dgm:spPr/>
      <dgm:t>
        <a:bodyPr/>
        <a:lstStyle/>
        <a:p>
          <a:endParaRPr lang="zh-CN" altLang="en-US" sz="1100"/>
        </a:p>
      </dgm:t>
    </dgm:pt>
    <dgm:pt modelId="{52F43621-9885-4700-9E74-7A91216B6C98}" type="sibTrans" cxnId="{D8FCB71D-23DA-4F20-B648-5A9DD7BBFF36}">
      <dgm:prSet/>
      <dgm:spPr/>
      <dgm:t>
        <a:bodyPr/>
        <a:lstStyle/>
        <a:p>
          <a:endParaRPr lang="zh-CN" altLang="en-US" sz="1100"/>
        </a:p>
      </dgm:t>
    </dgm:pt>
    <dgm:pt modelId="{752918FD-52AC-47F2-80B7-534AEA2BFD60}">
      <dgm:prSet phldrT="[文本]" custT="1"/>
      <dgm:spPr/>
      <dgm:t>
        <a:bodyPr/>
        <a:lstStyle/>
        <a:p>
          <a:r>
            <a:rPr lang="zh-CN" altLang="en-US" sz="2800" dirty="0"/>
            <a:t>判断演讲人的状态</a:t>
          </a:r>
        </a:p>
      </dgm:t>
    </dgm:pt>
    <dgm:pt modelId="{73D9F762-50B3-4FCE-92D8-0620223783C4}" type="parTrans" cxnId="{1A20BEA9-E28E-409B-B780-3E2E391B151B}">
      <dgm:prSet/>
      <dgm:spPr/>
      <dgm:t>
        <a:bodyPr/>
        <a:lstStyle/>
        <a:p>
          <a:endParaRPr lang="zh-CN" altLang="en-US"/>
        </a:p>
      </dgm:t>
    </dgm:pt>
    <dgm:pt modelId="{0D2D0291-DA07-4DE9-A4DD-E4D729962598}" type="sibTrans" cxnId="{1A20BEA9-E28E-409B-B780-3E2E391B151B}">
      <dgm:prSet/>
      <dgm:spPr/>
      <dgm:t>
        <a:bodyPr/>
        <a:lstStyle/>
        <a:p>
          <a:endParaRPr lang="zh-CN" altLang="en-US"/>
        </a:p>
      </dgm:t>
    </dgm:pt>
    <dgm:pt modelId="{FAEF4CF1-EBAA-45A1-853F-EEC24FB412F3}">
      <dgm:prSet phldrT="[文本]" custT="1"/>
      <dgm:spPr/>
      <dgm:t>
        <a:bodyPr/>
        <a:lstStyle/>
        <a:p>
          <a:r>
            <a:rPr lang="zh-CN" altLang="en-US" sz="2800" dirty="0"/>
            <a:t>检测主要拍摄区域</a:t>
          </a:r>
        </a:p>
      </dgm:t>
    </dgm:pt>
    <dgm:pt modelId="{233D4CCD-2CC5-44C8-B336-772B940F5DE5}" type="parTrans" cxnId="{10D15DE5-A8A4-41A9-AD90-207F39D15A81}">
      <dgm:prSet/>
      <dgm:spPr/>
      <dgm:t>
        <a:bodyPr/>
        <a:lstStyle/>
        <a:p>
          <a:endParaRPr lang="zh-CN" altLang="en-US"/>
        </a:p>
      </dgm:t>
    </dgm:pt>
    <dgm:pt modelId="{E3037F8F-3C05-4733-B500-F14C5284AA48}" type="sibTrans" cxnId="{10D15DE5-A8A4-41A9-AD90-207F39D15A81}">
      <dgm:prSet/>
      <dgm:spPr/>
      <dgm:t>
        <a:bodyPr/>
        <a:lstStyle/>
        <a:p>
          <a:endParaRPr lang="zh-CN" altLang="en-US"/>
        </a:p>
      </dgm:t>
    </dgm:pt>
    <dgm:pt modelId="{035AAEE2-A563-4090-A3F1-3489099D5187}">
      <dgm:prSet phldrT="[文本]" custT="1"/>
      <dgm:spPr/>
      <dgm:t>
        <a:bodyPr/>
        <a:lstStyle/>
        <a:p>
          <a:r>
            <a:rPr lang="zh-CN" altLang="en-US" sz="2800" dirty="0"/>
            <a:t>进一步确保拍摄主体</a:t>
          </a:r>
        </a:p>
      </dgm:t>
    </dgm:pt>
    <dgm:pt modelId="{A13357A3-877F-4569-AF67-748B12C29F9A}" type="parTrans" cxnId="{824CBD11-7016-4FA2-8883-C7BDDC6F489B}">
      <dgm:prSet/>
      <dgm:spPr/>
      <dgm:t>
        <a:bodyPr/>
        <a:lstStyle/>
        <a:p>
          <a:endParaRPr lang="zh-CN" altLang="en-US"/>
        </a:p>
      </dgm:t>
    </dgm:pt>
    <dgm:pt modelId="{DA85E1B1-3E2C-4080-B26E-9E4E6A763963}" type="sibTrans" cxnId="{824CBD11-7016-4FA2-8883-C7BDDC6F489B}">
      <dgm:prSet/>
      <dgm:spPr/>
      <dgm:t>
        <a:bodyPr/>
        <a:lstStyle/>
        <a:p>
          <a:endParaRPr lang="zh-CN" altLang="en-US"/>
        </a:p>
      </dgm:t>
    </dgm:pt>
    <dgm:pt modelId="{4ACC9AFD-8F42-43EE-A49D-D4773B5A5117}" type="pres">
      <dgm:prSet presAssocID="{D0F87B9C-FB53-479A-8EE5-5CE104221B9F}" presName="linear" presStyleCnt="0">
        <dgm:presLayoutVars>
          <dgm:animLvl val="lvl"/>
          <dgm:resizeHandles val="exact"/>
        </dgm:presLayoutVars>
      </dgm:prSet>
      <dgm:spPr/>
    </dgm:pt>
    <dgm:pt modelId="{9C4FC9F4-F2D1-4FDF-A2EC-D344EDA44926}" type="pres">
      <dgm:prSet presAssocID="{8EC0FCDB-2D25-4420-99E4-F8F8A5DDCE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D14D1F-363F-430F-9500-E92EC25CBAC1}" type="pres">
      <dgm:prSet presAssocID="{8EC0FCDB-2D25-4420-99E4-F8F8A5DDCEEC}" presName="childText" presStyleLbl="revTx" presStyleIdx="0" presStyleCnt="3">
        <dgm:presLayoutVars>
          <dgm:bulletEnabled val="1"/>
        </dgm:presLayoutVars>
      </dgm:prSet>
      <dgm:spPr/>
    </dgm:pt>
    <dgm:pt modelId="{32D5D9E4-C2FA-4D63-B2C4-FFFF856462CC}" type="pres">
      <dgm:prSet presAssocID="{57483354-999E-4521-A91B-C559A72A21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055FFB-38B7-488D-8E73-511E34847123}" type="pres">
      <dgm:prSet presAssocID="{57483354-999E-4521-A91B-C559A72A219D}" presName="childText" presStyleLbl="revTx" presStyleIdx="1" presStyleCnt="3">
        <dgm:presLayoutVars>
          <dgm:bulletEnabled val="1"/>
        </dgm:presLayoutVars>
      </dgm:prSet>
      <dgm:spPr/>
    </dgm:pt>
    <dgm:pt modelId="{73BBDC29-B2FC-4BCE-A276-59B88644BFC5}" type="pres">
      <dgm:prSet presAssocID="{EADE191C-C60E-4E02-AA81-EB618B01B6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918B641-E3DC-40C2-98EA-2AC92B3F1EAF}" type="pres">
      <dgm:prSet presAssocID="{EADE191C-C60E-4E02-AA81-EB618B01B66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33F2210-1B30-408C-BA1F-7A729CF4D17F}" type="presOf" srcId="{8EC0FCDB-2D25-4420-99E4-F8F8A5DDCEEC}" destId="{9C4FC9F4-F2D1-4FDF-A2EC-D344EDA44926}" srcOrd="0" destOrd="0" presId="urn:microsoft.com/office/officeart/2005/8/layout/vList2"/>
    <dgm:cxn modelId="{824CBD11-7016-4FA2-8883-C7BDDC6F489B}" srcId="{EADE191C-C60E-4E02-AA81-EB618B01B669}" destId="{035AAEE2-A563-4090-A3F1-3489099D5187}" srcOrd="0" destOrd="0" parTransId="{A13357A3-877F-4569-AF67-748B12C29F9A}" sibTransId="{DA85E1B1-3E2C-4080-B26E-9E4E6A763963}"/>
    <dgm:cxn modelId="{D8FCB71D-23DA-4F20-B648-5A9DD7BBFF36}" srcId="{D0F87B9C-FB53-479A-8EE5-5CE104221B9F}" destId="{EADE191C-C60E-4E02-AA81-EB618B01B669}" srcOrd="2" destOrd="0" parTransId="{DEB329F5-5435-462F-8465-9ED824EA6974}" sibTransId="{52F43621-9885-4700-9E74-7A91216B6C98}"/>
    <dgm:cxn modelId="{0EB69927-E3E0-40CD-9833-632096DB94ED}" type="presOf" srcId="{752918FD-52AC-47F2-80B7-534AEA2BFD60}" destId="{48D14D1F-363F-430F-9500-E92EC25CBAC1}" srcOrd="0" destOrd="0" presId="urn:microsoft.com/office/officeart/2005/8/layout/vList2"/>
    <dgm:cxn modelId="{D7C40D6A-CBBA-4B30-9096-6EE53D8BAD30}" srcId="{D0F87B9C-FB53-479A-8EE5-5CE104221B9F}" destId="{57483354-999E-4521-A91B-C559A72A219D}" srcOrd="1" destOrd="0" parTransId="{1F172591-AF04-4225-A379-FBA3C8C4192D}" sibTransId="{6D53F80D-3EC7-4599-89D7-680D0211FE2D}"/>
    <dgm:cxn modelId="{7F27B855-FE0D-4231-8DD6-D7FA9BA69345}" srcId="{D0F87B9C-FB53-479A-8EE5-5CE104221B9F}" destId="{8EC0FCDB-2D25-4420-99E4-F8F8A5DDCEEC}" srcOrd="0" destOrd="0" parTransId="{E2824C96-E5BE-4656-A01F-BFC79E59C3B9}" sibTransId="{76FAD09B-66AF-4F2B-8D74-F94618538AA3}"/>
    <dgm:cxn modelId="{73537582-6634-405D-AAEF-C6AC916ACC35}" type="presOf" srcId="{57483354-999E-4521-A91B-C559A72A219D}" destId="{32D5D9E4-C2FA-4D63-B2C4-FFFF856462CC}" srcOrd="0" destOrd="0" presId="urn:microsoft.com/office/officeart/2005/8/layout/vList2"/>
    <dgm:cxn modelId="{7A869289-9CB3-4CAB-8FF7-3807897DAC5D}" type="presOf" srcId="{FAEF4CF1-EBAA-45A1-853F-EEC24FB412F3}" destId="{84055FFB-38B7-488D-8E73-511E34847123}" srcOrd="0" destOrd="0" presId="urn:microsoft.com/office/officeart/2005/8/layout/vList2"/>
    <dgm:cxn modelId="{8650A98E-7C85-45B3-918C-C50520EDFF1F}" type="presOf" srcId="{035AAEE2-A563-4090-A3F1-3489099D5187}" destId="{2918B641-E3DC-40C2-98EA-2AC92B3F1EAF}" srcOrd="0" destOrd="0" presId="urn:microsoft.com/office/officeart/2005/8/layout/vList2"/>
    <dgm:cxn modelId="{1A20BEA9-E28E-409B-B780-3E2E391B151B}" srcId="{8EC0FCDB-2D25-4420-99E4-F8F8A5DDCEEC}" destId="{752918FD-52AC-47F2-80B7-534AEA2BFD60}" srcOrd="0" destOrd="0" parTransId="{73D9F762-50B3-4FCE-92D8-0620223783C4}" sibTransId="{0D2D0291-DA07-4DE9-A4DD-E4D729962598}"/>
    <dgm:cxn modelId="{49B0E9DC-098C-4567-BD24-891B1E9FE842}" type="presOf" srcId="{D0F87B9C-FB53-479A-8EE5-5CE104221B9F}" destId="{4ACC9AFD-8F42-43EE-A49D-D4773B5A5117}" srcOrd="0" destOrd="0" presId="urn:microsoft.com/office/officeart/2005/8/layout/vList2"/>
    <dgm:cxn modelId="{10D15DE5-A8A4-41A9-AD90-207F39D15A81}" srcId="{57483354-999E-4521-A91B-C559A72A219D}" destId="{FAEF4CF1-EBAA-45A1-853F-EEC24FB412F3}" srcOrd="0" destOrd="0" parTransId="{233D4CCD-2CC5-44C8-B336-772B940F5DE5}" sibTransId="{E3037F8F-3C05-4733-B500-F14C5284AA48}"/>
    <dgm:cxn modelId="{FB863CEB-F045-4E27-9B71-A86263A90B89}" type="presOf" srcId="{EADE191C-C60E-4E02-AA81-EB618B01B669}" destId="{73BBDC29-B2FC-4BCE-A276-59B88644BFC5}" srcOrd="0" destOrd="0" presId="urn:microsoft.com/office/officeart/2005/8/layout/vList2"/>
    <dgm:cxn modelId="{9458DACE-9FDB-49C8-B362-5F3F794724EF}" type="presParOf" srcId="{4ACC9AFD-8F42-43EE-A49D-D4773B5A5117}" destId="{9C4FC9F4-F2D1-4FDF-A2EC-D344EDA44926}" srcOrd="0" destOrd="0" presId="urn:microsoft.com/office/officeart/2005/8/layout/vList2"/>
    <dgm:cxn modelId="{18F11196-C9CE-4527-9578-CBE0D16A20D0}" type="presParOf" srcId="{4ACC9AFD-8F42-43EE-A49D-D4773B5A5117}" destId="{48D14D1F-363F-430F-9500-E92EC25CBAC1}" srcOrd="1" destOrd="0" presId="urn:microsoft.com/office/officeart/2005/8/layout/vList2"/>
    <dgm:cxn modelId="{8F4466E2-0C30-4BB6-9AD8-34FA4FBD1DCD}" type="presParOf" srcId="{4ACC9AFD-8F42-43EE-A49D-D4773B5A5117}" destId="{32D5D9E4-C2FA-4D63-B2C4-FFFF856462CC}" srcOrd="2" destOrd="0" presId="urn:microsoft.com/office/officeart/2005/8/layout/vList2"/>
    <dgm:cxn modelId="{F0E0DCB2-A0C9-467C-A6DB-1A533CB0DC81}" type="presParOf" srcId="{4ACC9AFD-8F42-43EE-A49D-D4773B5A5117}" destId="{84055FFB-38B7-488D-8E73-511E34847123}" srcOrd="3" destOrd="0" presId="urn:microsoft.com/office/officeart/2005/8/layout/vList2"/>
    <dgm:cxn modelId="{74E17BFC-FFDA-4D86-ADB2-9C4455CA54B7}" type="presParOf" srcId="{4ACC9AFD-8F42-43EE-A49D-D4773B5A5117}" destId="{73BBDC29-B2FC-4BCE-A276-59B88644BFC5}" srcOrd="4" destOrd="0" presId="urn:microsoft.com/office/officeart/2005/8/layout/vList2"/>
    <dgm:cxn modelId="{32DB638D-6095-434A-AC86-461FD9C0B5B5}" type="presParOf" srcId="{4ACC9AFD-8F42-43EE-A49D-D4773B5A5117}" destId="{2918B641-E3DC-40C2-98EA-2AC92B3F1EA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FC9F4-F2D1-4FDF-A2EC-D344EDA44926}">
      <dsp:nvSpPr>
        <dsp:cNvPr id="0" name=""/>
        <dsp:cNvSpPr/>
      </dsp:nvSpPr>
      <dsp:spPr>
        <a:xfrm>
          <a:off x="0" y="24172"/>
          <a:ext cx="6572528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人体姿态检测</a:t>
          </a:r>
        </a:p>
      </dsp:txBody>
      <dsp:txXfrm>
        <a:off x="35811" y="59983"/>
        <a:ext cx="6500906" cy="661968"/>
      </dsp:txXfrm>
    </dsp:sp>
    <dsp:sp modelId="{48D14D1F-363F-430F-9500-E92EC25CBAC1}">
      <dsp:nvSpPr>
        <dsp:cNvPr id="0" name=""/>
        <dsp:cNvSpPr/>
      </dsp:nvSpPr>
      <dsp:spPr>
        <a:xfrm>
          <a:off x="0" y="757762"/>
          <a:ext cx="6572528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78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kern="1200" dirty="0"/>
            <a:t>判断演讲人的状态</a:t>
          </a:r>
        </a:p>
      </dsp:txBody>
      <dsp:txXfrm>
        <a:off x="0" y="757762"/>
        <a:ext cx="6572528" cy="546480"/>
      </dsp:txXfrm>
    </dsp:sp>
    <dsp:sp modelId="{32D5D9E4-C2FA-4D63-B2C4-FFFF856462CC}">
      <dsp:nvSpPr>
        <dsp:cNvPr id="0" name=""/>
        <dsp:cNvSpPr/>
      </dsp:nvSpPr>
      <dsp:spPr>
        <a:xfrm>
          <a:off x="0" y="1304242"/>
          <a:ext cx="6572528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人体关键点检测</a:t>
          </a:r>
        </a:p>
      </dsp:txBody>
      <dsp:txXfrm>
        <a:off x="35811" y="1340053"/>
        <a:ext cx="6500906" cy="661968"/>
      </dsp:txXfrm>
    </dsp:sp>
    <dsp:sp modelId="{84055FFB-38B7-488D-8E73-511E34847123}">
      <dsp:nvSpPr>
        <dsp:cNvPr id="0" name=""/>
        <dsp:cNvSpPr/>
      </dsp:nvSpPr>
      <dsp:spPr>
        <a:xfrm>
          <a:off x="0" y="2037833"/>
          <a:ext cx="6572528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78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kern="1200" dirty="0"/>
            <a:t>检测主要拍摄区域</a:t>
          </a:r>
        </a:p>
      </dsp:txBody>
      <dsp:txXfrm>
        <a:off x="0" y="2037833"/>
        <a:ext cx="6572528" cy="546480"/>
      </dsp:txXfrm>
    </dsp:sp>
    <dsp:sp modelId="{73BBDC29-B2FC-4BCE-A276-59B88644BFC5}">
      <dsp:nvSpPr>
        <dsp:cNvPr id="0" name=""/>
        <dsp:cNvSpPr/>
      </dsp:nvSpPr>
      <dsp:spPr>
        <a:xfrm>
          <a:off x="0" y="2584312"/>
          <a:ext cx="6572528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人脸检测和识别</a:t>
          </a:r>
        </a:p>
      </dsp:txBody>
      <dsp:txXfrm>
        <a:off x="35811" y="2620123"/>
        <a:ext cx="6500906" cy="661968"/>
      </dsp:txXfrm>
    </dsp:sp>
    <dsp:sp modelId="{2918B641-E3DC-40C2-98EA-2AC92B3F1EAF}">
      <dsp:nvSpPr>
        <dsp:cNvPr id="0" name=""/>
        <dsp:cNvSpPr/>
      </dsp:nvSpPr>
      <dsp:spPr>
        <a:xfrm>
          <a:off x="0" y="3317902"/>
          <a:ext cx="6572528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78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kern="1200" dirty="0"/>
            <a:t>进一步确保拍摄主体</a:t>
          </a:r>
        </a:p>
      </dsp:txBody>
      <dsp:txXfrm>
        <a:off x="0" y="3317902"/>
        <a:ext cx="6572528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F697F-D9D5-4516-B384-D10A1B4ACACC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D39E1-75DA-4A88-834C-27464DEC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8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3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9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1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3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16ABD-CE6A-46ED-9A91-F89B55A1B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63ADA3-5376-4E0D-ADF8-41C9B9515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D5305-D340-4481-BD28-F73F08B8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774-C020-4197-B93C-EA7503D53B2D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BC4CA-0FCA-47B3-B674-6B4A36B9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56BBC-A3AE-4197-9BDF-9532D572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8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5B29D-28BF-45F4-A165-45FDD0F7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D1036-1E53-49A8-911E-E6C63476A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863DA-278A-4DC8-A6BF-1CFEA8C4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4317-FAF2-46C4-A0CC-FEBE4114BAE7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A1846-5F0E-4FDA-AE3D-20F26A60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2250C-8F8C-40C4-B404-58075BA8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7DF4B5-AFAF-4BE3-933A-445F501CC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9F0DC-63F3-43B0-AE88-614D2743A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0C1B2-9497-453C-BAE3-D6DCF0F6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7B16-0FB8-4365-B1C1-D89A9A7715EF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3743F-8117-47CF-8E18-6A4F2E8D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F1F8D-E983-495F-8089-010755BC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3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83D39-4BD3-46B3-B087-74E6FD5B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9DDE7-3CE5-4327-9D15-476C6B79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DE147-62E0-4375-BA39-52607D1B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A7E8-CC25-4B77-87C0-7C928C994895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B1FBC-F01E-446E-B617-054B3493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FFCE2-B383-467C-BFE8-1708FCB3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2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76D49-0FFB-450D-9593-D2FD7998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FD75DF-D77A-4751-B124-D5666BF14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6C064-D18A-433B-B08B-0B6CB8AD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7B69-6555-40EB-A071-712B23C558EE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7E1D3-DBC7-40C8-8661-8D436D54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12B8-965A-407C-9CE0-996FD85B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BD876-D8CE-4C6E-92D6-5F836593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A4579-8186-41CB-8024-4C35C2510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11E6EF-5AE8-49A8-822B-7C56493B8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D3FD2-3886-477B-881E-D6C00C3F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D0CC-5B4F-4248-A53E-4A6C9632AC05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62935-7015-4C4A-B6C6-766BC784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A2037-E89B-42D2-AA44-17EEBBE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2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072DD-EB7C-46B7-A015-88E37B96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CF0A2E-B95A-4ACD-A2E0-75F2583D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156067-6F4F-45FA-9CFC-04C1504C7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BA5F0B-0047-469C-B5F2-8CE669BAD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22C932-68FC-4301-8BDD-AD4315544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7B2803-DB72-4B2A-BB51-BF6F5ED5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6703-5686-44AE-9FDD-7B9B27EB32F0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1B1172-3CDB-4C49-A47D-72AFB183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BECFAD-A98E-4240-9A91-487FBBA9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7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6609E-03C9-41A0-B523-CCA83E63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E01AD8-6821-4394-A96D-E6963E31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B534-512D-4CE2-A29A-EB34C5434A42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11BA97-2CC1-4AFC-A938-BFAE426B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6B6327-185B-4557-8391-0356956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71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E4EDE6-8EA2-48F4-85FC-C5DF61A3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85F8-603C-4416-A30C-09309BA734AD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8D1BC-9786-44CA-A500-8F3C0B0C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B41E7-1513-4714-B82F-3285B192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6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6AFAA-73A3-4F56-A943-6816973A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B82B3-C6F2-4DF1-B9AF-F0FD3013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B78EF0-DFD8-41FB-AEEC-363C0753E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B1FF6-4FB4-4CE7-AEA2-C6BE95CE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F5DB-1351-48F6-AB8B-BE54418CEC5B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2D910-C7FC-4BA6-94D0-9D56F2B0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0D129-DBA8-44CF-AAE2-77CC8B01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85BBC-9A07-4F01-8A5F-9FDD161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E44FF7-EA28-44A1-8CF3-82B14608F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7DB29-19E4-49F0-AB2B-5F96FDF62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D88F0-B216-4067-9C82-BD4BABE6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9022-491D-4B15-8122-C746BA122D6A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56EC1-8086-4A82-BF61-85203511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6AD4A-D05D-4B5D-BD9E-C7C8BBE4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8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D23118-9B1F-4EFE-A517-20CAF450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BFAF8D-3B18-470E-9E68-26E99BA5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D58F4-E0A0-4F3F-AF40-620F631F2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73B6-9911-4F5D-ABBE-C5F4DA3ECD06}" type="datetime1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84461-B523-4E7A-AEDB-92058F1CF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A7528-3C39-4668-810F-7506A07D4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8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3AFBA-DC2B-4595-BD57-4CB3F58B0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3742"/>
            <a:ext cx="7227651" cy="2388296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基于人体姿态检测的智能课堂拍摄装置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DAF19C-D400-44CD-B66A-ED6C382E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7033091" cy="164869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刘济源 葛海涛 秦育彬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E57B49-8387-43D6-89F9-74904870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1FC16E-489E-4EE9-ADCE-AE9C8A87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0100" y="1021532"/>
            <a:ext cx="5371900" cy="446886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75A819-DF84-4BD7-825F-A63C3F241AA9}"/>
              </a:ext>
            </a:extLst>
          </p:cNvPr>
          <p:cNvCxnSpPr/>
          <p:nvPr/>
        </p:nvCxnSpPr>
        <p:spPr>
          <a:xfrm>
            <a:off x="7033098" y="1021532"/>
            <a:ext cx="0" cy="49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62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人体姿态检测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人体特征点连续检测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OCR</a:t>
            </a:r>
            <a:r>
              <a:rPr lang="en-US" altLang="zh-CN" sz="2200" baseline="30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[3,4]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在线翻译和图像替换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10</a:t>
            </a:fld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264539" y="3953088"/>
            <a:ext cx="3483864" cy="70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 txBox="1">
            <a:spLocks/>
          </p:cNvSpPr>
          <p:nvPr/>
        </p:nvSpPr>
        <p:spPr>
          <a:xfrm>
            <a:off x="5748403" y="3514829"/>
            <a:ext cx="4800911" cy="1054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图像处理黑板背景下的文字，利用手写字体识别，找出文字的坐标信息、语言信息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97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人体姿态检测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人体特征点连续检测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OCR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[3,4]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在线翻译和图像替换</a:t>
            </a:r>
            <a:endParaRPr lang="en-US" altLang="zh-CN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11</a:t>
            </a:fld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785429" y="4569027"/>
            <a:ext cx="3483864" cy="70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 txBox="1">
            <a:spLocks/>
          </p:cNvSpPr>
          <p:nvPr/>
        </p:nvSpPr>
        <p:spPr>
          <a:xfrm>
            <a:off x="7175986" y="4195964"/>
            <a:ext cx="4800911" cy="1054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将识别出的文字翻译成使用者的设置的语言，按照原文字坐标信息进行替换，显示在显示屏上。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71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图像处理技术点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8C5A1102-35E8-417A-82C4-63A77837C9D1}"/>
              </a:ext>
            </a:extLst>
          </p:cNvPr>
          <p:cNvGraphicFramePr/>
          <p:nvPr/>
        </p:nvGraphicFramePr>
        <p:xfrm>
          <a:off x="2809736" y="1990647"/>
          <a:ext cx="6572528" cy="3888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946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838200" y="2333964"/>
            <a:ext cx="10515600" cy="3042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项目应用背景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项目技术要点简介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项目实验平台介绍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项目难点评估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项目预期效果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项目施行计划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816993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FB1A5A8-77AD-44A9-A42C-B5626DFE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输入：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USB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摄像头 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/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视频流文件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处理：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PC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实验平台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18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838200" y="2333964"/>
            <a:ext cx="10515600" cy="3042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项目应用背景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项目技术要点简介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项目实验平台介绍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项目难点评估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项目预期效果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项目施行计划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27746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难点评估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E72BC97-32AE-4D2A-804A-B1F5E99FE807}"/>
              </a:ext>
            </a:extLst>
          </p:cNvPr>
          <p:cNvSpPr txBox="1">
            <a:spLocks/>
          </p:cNvSpPr>
          <p:nvPr/>
        </p:nvSpPr>
        <p:spPr>
          <a:xfrm>
            <a:off x="838200" y="2333964"/>
            <a:ext cx="10515600" cy="3042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EAA6B37-4946-474E-B867-264B966AA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姿势和手势的定位和识别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手写字体的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OCR</a:t>
            </a:r>
          </a:p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基于视频流的处理（速度要求高）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62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838200" y="2333964"/>
            <a:ext cx="10515600" cy="3042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项目应用背景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项目技术要点简介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项目实验平台介绍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项目难点评估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项目预期效果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项目施行计划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3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图像处理预期成果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实现人体的姿态和关键点检测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实现手势识别功能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与人机交互的手势菜单结合完成输出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838200" y="2333964"/>
            <a:ext cx="10515600" cy="3042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项目应用背景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项目技术要点简介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项目实验平台介绍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项目难点评估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项目预期效果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项目施行计划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5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838200" y="2333964"/>
            <a:ext cx="10515600" cy="3042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项目应用背景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项目技术要点简介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项目实验平台介绍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项目难点评估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项目预期效果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项目施行计划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92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8A9600B-8F35-4ECB-805A-14253B0D8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87122"/>
              </p:ext>
            </p:extLst>
          </p:nvPr>
        </p:nvGraphicFramePr>
        <p:xfrm>
          <a:off x="2032000" y="191687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00628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62597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第三周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人体关键点检测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7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第四周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手势识别的菜单调试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8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第五周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文字区域判定和</a:t>
                      </a:r>
                      <a:r>
                        <a:rPr lang="en-US" altLang="zh-CN" dirty="0"/>
                        <a:t>OCR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3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第六周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文字翻译菜单设计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0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第七、八周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综合调试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9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39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[1].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李健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徐雪丽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兰学渊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基于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Harris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角点检测的人体特征提取与测量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计算机测量与控制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2014, 22(2): 367-369.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[2].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殷海艳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刘波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基于部位检测的人体姿态识别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计算机工程与设计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2013, 34(10): 3540-3544.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[3]. Mori S, Suen C Y, Yamamoto K. Historical review of OCR research and development[J]. Proceedings of the IEEE, 1992, 80(7): 1029-1058.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[4]. Sato T,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Kanade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T, Hughes E K, et al. Video OCR for digital news archive[C]//Proceedings 1998 IEEE International Workshop on Content-Based Access of Image and Video Database. IEEE, 1998: 52-60.</a:t>
            </a: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47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DEAD7-07E7-4125-9CE3-36F9B8734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B2D04-0CB4-4789-AF31-F8D8FC4B8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Any Questions?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281EF-C86D-43A5-BDA0-34C7C21D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09A59F-2F93-4B17-81EA-1AFDC307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0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838200" y="2333964"/>
            <a:ext cx="10515600" cy="3042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项目应用背景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项目技术要点简介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项目实验平台介绍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项目难点评估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项目预期效果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项目施行计划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114" y="3058009"/>
            <a:ext cx="2552700" cy="2343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" y="2962354"/>
            <a:ext cx="6947916" cy="253446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478536" y="1636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当外国留学生到中国课堂时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应用背景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8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478536" y="1636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当中国学生到外国课堂时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8" y="3897312"/>
            <a:ext cx="2844800" cy="2641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68" y="2460466"/>
            <a:ext cx="7366000" cy="4140200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EBD9AF96-4F3C-449D-8B2F-D059F5A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应用背景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23D3BB-62C0-4DDA-9B48-25F9A379080B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6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527303" y="3408601"/>
            <a:ext cx="74706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语言障碍和时间紧迫，常导致效率低下的课堂学习，面对这一现象，我们提出了课堂翻译助手。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它通过识别老师的板书，转换成使用者的母语，重新覆盖在黑板上。并可以根据老师的动作，来随时调整识别和覆盖的位置。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它可以让你在上课时，消灭板书语言障碍，帮助你快速理解老师的板书。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02" y="2698716"/>
            <a:ext cx="2854995" cy="259903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6C5461D-1E05-457E-A71C-CDC46C3A8D35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B5609E1-6935-45FD-A670-C42B58E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应用背景</a:t>
            </a:r>
          </a:p>
        </p:txBody>
      </p:sp>
    </p:spTree>
    <p:extLst>
      <p:ext uri="{BB962C8B-B14F-4D97-AF65-F5344CB8AC3E}">
        <p14:creationId xmlns:p14="http://schemas.microsoft.com/office/powerpoint/2010/main" val="116141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838200" y="2333964"/>
            <a:ext cx="10515600" cy="3042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项目应用背景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项目技术要点简介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项目实验平台介绍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项目难点评估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项目预期效果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项目施行计划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7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人体姿态检测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人体特征点连续检测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OCR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[3,4]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在线翻译和图像替换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3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人体姿态检测</a:t>
            </a:r>
            <a:r>
              <a:rPr lang="en-US" altLang="zh-CN" sz="2200" baseline="30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人体特征点连续检测</a:t>
            </a:r>
            <a:r>
              <a:rPr lang="en-US" altLang="zh-CN" sz="2200" baseline="30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OCR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[3,4]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在线翻译和图像替换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9</a:t>
            </a:fld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794760" y="3001366"/>
            <a:ext cx="3483864" cy="70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 txBox="1">
            <a:spLocks/>
          </p:cNvSpPr>
          <p:nvPr/>
        </p:nvSpPr>
        <p:spPr>
          <a:xfrm>
            <a:off x="7391089" y="2626462"/>
            <a:ext cx="4800911" cy="1054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图像处理教师动作信息，实时根据信息反馈调整拍摄主体位置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65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737</Words>
  <Application>Microsoft Office PowerPoint</Application>
  <PresentationFormat>宽屏</PresentationFormat>
  <Paragraphs>159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Office 主题​​</vt:lpstr>
      <vt:lpstr>基于人体姿态检测的智能课堂拍摄装置</vt:lpstr>
      <vt:lpstr>目录</vt:lpstr>
      <vt:lpstr>目录</vt:lpstr>
      <vt:lpstr>应用背景</vt:lpstr>
      <vt:lpstr>应用背景</vt:lpstr>
      <vt:lpstr>应用背景</vt:lpstr>
      <vt:lpstr>目录</vt:lpstr>
      <vt:lpstr>总技术路线</vt:lpstr>
      <vt:lpstr>总技术路线</vt:lpstr>
      <vt:lpstr>总技术路线</vt:lpstr>
      <vt:lpstr>总技术路线</vt:lpstr>
      <vt:lpstr>图像处理技术点</vt:lpstr>
      <vt:lpstr>目录</vt:lpstr>
      <vt:lpstr>实验平台</vt:lpstr>
      <vt:lpstr>目录</vt:lpstr>
      <vt:lpstr>难点评估</vt:lpstr>
      <vt:lpstr>目录</vt:lpstr>
      <vt:lpstr>图像处理预期成果</vt:lpstr>
      <vt:lpstr>目录</vt:lpstr>
      <vt:lpstr>实行计划</vt:lpstr>
      <vt:lpstr>参考文献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待定</dc:title>
  <dc:creator>秦 少游</dc:creator>
  <cp:lastModifiedBy>秦 少游</cp:lastModifiedBy>
  <cp:revision>47</cp:revision>
  <dcterms:created xsi:type="dcterms:W3CDTF">2019-09-22T16:34:32Z</dcterms:created>
  <dcterms:modified xsi:type="dcterms:W3CDTF">2019-09-26T06:33:45Z</dcterms:modified>
</cp:coreProperties>
</file>