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1" r:id="rId3"/>
    <p:sldId id="262" r:id="rId4"/>
    <p:sldId id="263" r:id="rId5"/>
    <p:sldId id="257" r:id="rId6"/>
    <p:sldId id="265" r:id="rId7"/>
    <p:sldId id="258" r:id="rId8"/>
    <p:sldId id="264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6D65AF-7A28-45BF-B08C-053255E2530D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034159E-9336-469E-A7E3-57E8C053B30D}">
      <dgm:prSet phldrT="[文本]"/>
      <dgm:spPr/>
      <dgm:t>
        <a:bodyPr/>
        <a:lstStyle/>
        <a:p>
          <a:r>
            <a:rPr lang="zh-CN" altLang="en-US" dirty="0"/>
            <a:t>视频信号输入</a:t>
          </a:r>
        </a:p>
      </dgm:t>
    </dgm:pt>
    <dgm:pt modelId="{399FE0ED-2FD8-43CC-9953-B35B50BDC5AE}" type="parTrans" cxnId="{4DE8ACD7-1797-4144-8028-084028FC0285}">
      <dgm:prSet/>
      <dgm:spPr/>
      <dgm:t>
        <a:bodyPr/>
        <a:lstStyle/>
        <a:p>
          <a:endParaRPr lang="zh-CN" altLang="en-US"/>
        </a:p>
      </dgm:t>
    </dgm:pt>
    <dgm:pt modelId="{15065AB2-B2A6-4BD3-850E-177B9F8B87FD}" type="sibTrans" cxnId="{4DE8ACD7-1797-4144-8028-084028FC0285}">
      <dgm:prSet/>
      <dgm:spPr/>
      <dgm:t>
        <a:bodyPr/>
        <a:lstStyle/>
        <a:p>
          <a:endParaRPr lang="zh-CN" altLang="en-US"/>
        </a:p>
      </dgm:t>
    </dgm:pt>
    <dgm:pt modelId="{0663BD69-B92C-45F0-9C6C-2C6974CBFA29}">
      <dgm:prSet phldrT="[文本]"/>
      <dgm:spPr/>
      <dgm:t>
        <a:bodyPr/>
        <a:lstStyle/>
        <a:p>
          <a:r>
            <a:rPr lang="zh-CN" altLang="en-US" dirty="0"/>
            <a:t>图像处理</a:t>
          </a:r>
        </a:p>
      </dgm:t>
    </dgm:pt>
    <dgm:pt modelId="{024042D2-6251-4B39-B1BA-62040E3FE23C}" type="parTrans" cxnId="{E451BBE8-7478-4240-952A-E5BF45B119F3}">
      <dgm:prSet/>
      <dgm:spPr/>
      <dgm:t>
        <a:bodyPr/>
        <a:lstStyle/>
        <a:p>
          <a:endParaRPr lang="zh-CN" altLang="en-US"/>
        </a:p>
      </dgm:t>
    </dgm:pt>
    <dgm:pt modelId="{0D6ADF56-BA68-4CCC-A8DD-271985305DAD}" type="sibTrans" cxnId="{E451BBE8-7478-4240-952A-E5BF45B119F3}">
      <dgm:prSet/>
      <dgm:spPr/>
      <dgm:t>
        <a:bodyPr/>
        <a:lstStyle/>
        <a:p>
          <a:endParaRPr lang="zh-CN" altLang="en-US"/>
        </a:p>
      </dgm:t>
    </dgm:pt>
    <dgm:pt modelId="{EC3BED23-6045-49EF-A7ED-04113B7BDADA}">
      <dgm:prSet phldrT="[文本]"/>
      <dgm:spPr/>
      <dgm:t>
        <a:bodyPr/>
        <a:lstStyle/>
        <a:p>
          <a:r>
            <a:rPr lang="zh-CN" altLang="en-US" dirty="0"/>
            <a:t>结算人体姿态</a:t>
          </a:r>
        </a:p>
      </dgm:t>
    </dgm:pt>
    <dgm:pt modelId="{57654BD5-EB39-4282-896E-2621F31965F8}" type="parTrans" cxnId="{B8468346-9B40-468A-85E7-9907B7914C26}">
      <dgm:prSet/>
      <dgm:spPr/>
      <dgm:t>
        <a:bodyPr/>
        <a:lstStyle/>
        <a:p>
          <a:endParaRPr lang="zh-CN" altLang="en-US"/>
        </a:p>
      </dgm:t>
    </dgm:pt>
    <dgm:pt modelId="{421A5E56-2124-4CA8-9DDC-5151FEC1233E}" type="sibTrans" cxnId="{B8468346-9B40-468A-85E7-9907B7914C26}">
      <dgm:prSet/>
      <dgm:spPr/>
      <dgm:t>
        <a:bodyPr/>
        <a:lstStyle/>
        <a:p>
          <a:endParaRPr lang="zh-CN" altLang="en-US"/>
        </a:p>
      </dgm:t>
    </dgm:pt>
    <dgm:pt modelId="{2E44523D-BBF3-4872-B7A7-E56094957654}">
      <dgm:prSet phldrT="[文本]"/>
      <dgm:spPr/>
      <dgm:t>
        <a:bodyPr/>
        <a:lstStyle/>
        <a:p>
          <a:r>
            <a:rPr lang="zh-CN" altLang="en-US" dirty="0"/>
            <a:t>判断主体位置</a:t>
          </a:r>
        </a:p>
      </dgm:t>
    </dgm:pt>
    <dgm:pt modelId="{DC2B6A53-39F1-4A7F-834C-024AA5FC298A}" type="parTrans" cxnId="{6559EBFA-0505-47FF-9BCB-2A5E3623F0FC}">
      <dgm:prSet/>
      <dgm:spPr/>
      <dgm:t>
        <a:bodyPr/>
        <a:lstStyle/>
        <a:p>
          <a:endParaRPr lang="zh-CN" altLang="en-US"/>
        </a:p>
      </dgm:t>
    </dgm:pt>
    <dgm:pt modelId="{0B7C7754-46F1-439B-B193-5B83365BBB1F}" type="sibTrans" cxnId="{6559EBFA-0505-47FF-9BCB-2A5E3623F0FC}">
      <dgm:prSet/>
      <dgm:spPr/>
      <dgm:t>
        <a:bodyPr/>
        <a:lstStyle/>
        <a:p>
          <a:endParaRPr lang="zh-CN" altLang="en-US"/>
        </a:p>
      </dgm:t>
    </dgm:pt>
    <dgm:pt modelId="{46004B03-7510-431E-AEB3-E690DF423B65}">
      <dgm:prSet phldrT="[文本]"/>
      <dgm:spPr/>
      <dgm:t>
        <a:bodyPr/>
        <a:lstStyle/>
        <a:p>
          <a:r>
            <a:rPr lang="zh-CN" altLang="en-US" dirty="0"/>
            <a:t>相关功能</a:t>
          </a:r>
        </a:p>
      </dgm:t>
    </dgm:pt>
    <dgm:pt modelId="{5C0BF6FB-7A1A-4CD8-A2B9-148FEF9C4217}" type="parTrans" cxnId="{C9EC9C59-29C2-4B4C-9479-B79BC02EB12D}">
      <dgm:prSet/>
      <dgm:spPr/>
      <dgm:t>
        <a:bodyPr/>
        <a:lstStyle/>
        <a:p>
          <a:endParaRPr lang="zh-CN" altLang="en-US"/>
        </a:p>
      </dgm:t>
    </dgm:pt>
    <dgm:pt modelId="{3A5B5C17-C97F-4659-ABAC-1486E5C60FBC}" type="sibTrans" cxnId="{C9EC9C59-29C2-4B4C-9479-B79BC02EB12D}">
      <dgm:prSet/>
      <dgm:spPr/>
      <dgm:t>
        <a:bodyPr/>
        <a:lstStyle/>
        <a:p>
          <a:endParaRPr lang="zh-CN" altLang="en-US"/>
        </a:p>
      </dgm:t>
    </dgm:pt>
    <dgm:pt modelId="{0F665B71-4E6B-4F0D-ACB3-C3B07F981DA2}">
      <dgm:prSet phldrT="[文本]"/>
      <dgm:spPr/>
      <dgm:t>
        <a:bodyPr/>
        <a:lstStyle/>
        <a:p>
          <a:r>
            <a:rPr lang="zh-CN" altLang="en-US" dirty="0"/>
            <a:t>预处理：判断人体位置</a:t>
          </a:r>
        </a:p>
      </dgm:t>
    </dgm:pt>
    <dgm:pt modelId="{8D5D9984-9D9C-4323-9AE0-2C3512F37E25}" type="parTrans" cxnId="{E1E4ABB3-7F76-439D-A036-52B6B1F0469C}">
      <dgm:prSet/>
      <dgm:spPr/>
      <dgm:t>
        <a:bodyPr/>
        <a:lstStyle/>
        <a:p>
          <a:endParaRPr lang="zh-CN" altLang="en-US"/>
        </a:p>
      </dgm:t>
    </dgm:pt>
    <dgm:pt modelId="{373C2FEE-9D5E-4A0C-8762-239705EC52EF}" type="sibTrans" cxnId="{E1E4ABB3-7F76-439D-A036-52B6B1F0469C}">
      <dgm:prSet/>
      <dgm:spPr/>
      <dgm:t>
        <a:bodyPr/>
        <a:lstStyle/>
        <a:p>
          <a:endParaRPr lang="zh-CN" altLang="en-US"/>
        </a:p>
      </dgm:t>
    </dgm:pt>
    <dgm:pt modelId="{E237ECAC-A801-475E-B8E4-23073F87A2BD}">
      <dgm:prSet phldrT="[文本]"/>
      <dgm:spPr/>
      <dgm:t>
        <a:bodyPr/>
        <a:lstStyle/>
        <a:p>
          <a:r>
            <a:rPr lang="zh-CN" altLang="en-US" dirty="0"/>
            <a:t>主体区域追踪拍摄</a:t>
          </a:r>
        </a:p>
      </dgm:t>
    </dgm:pt>
    <dgm:pt modelId="{BB62706A-69BC-488A-8D9E-D70DD9340352}" type="parTrans" cxnId="{484A7061-E095-4425-8725-72C0275665F4}">
      <dgm:prSet/>
      <dgm:spPr/>
      <dgm:t>
        <a:bodyPr/>
        <a:lstStyle/>
        <a:p>
          <a:endParaRPr lang="zh-CN" altLang="en-US"/>
        </a:p>
      </dgm:t>
    </dgm:pt>
    <dgm:pt modelId="{57314752-581D-4053-B201-55D9191F32FC}" type="sibTrans" cxnId="{484A7061-E095-4425-8725-72C0275665F4}">
      <dgm:prSet/>
      <dgm:spPr/>
      <dgm:t>
        <a:bodyPr/>
        <a:lstStyle/>
        <a:p>
          <a:endParaRPr lang="zh-CN" altLang="en-US"/>
        </a:p>
      </dgm:t>
    </dgm:pt>
    <dgm:pt modelId="{3568346F-53DE-49E2-898B-33BC8B05E180}" type="pres">
      <dgm:prSet presAssocID="{CE6D65AF-7A28-45BF-B08C-053255E2530D}" presName="Name0" presStyleCnt="0">
        <dgm:presLayoutVars>
          <dgm:dir/>
          <dgm:animLvl val="lvl"/>
          <dgm:resizeHandles val="exact"/>
        </dgm:presLayoutVars>
      </dgm:prSet>
      <dgm:spPr/>
    </dgm:pt>
    <dgm:pt modelId="{58718612-ACC6-4570-9B38-D2DC8BC011C2}" type="pres">
      <dgm:prSet presAssocID="{46004B03-7510-431E-AEB3-E690DF423B65}" presName="boxAndChildren" presStyleCnt="0"/>
      <dgm:spPr/>
    </dgm:pt>
    <dgm:pt modelId="{13C33709-B71C-42BA-8230-DF2A209F622C}" type="pres">
      <dgm:prSet presAssocID="{46004B03-7510-431E-AEB3-E690DF423B65}" presName="parentTextBox" presStyleLbl="node1" presStyleIdx="0" presStyleCnt="3"/>
      <dgm:spPr/>
    </dgm:pt>
    <dgm:pt modelId="{A33C17EC-104E-4F96-98F5-785F320E7332}" type="pres">
      <dgm:prSet presAssocID="{46004B03-7510-431E-AEB3-E690DF423B65}" presName="entireBox" presStyleLbl="node1" presStyleIdx="0" presStyleCnt="3"/>
      <dgm:spPr/>
    </dgm:pt>
    <dgm:pt modelId="{DA92E1B0-EB0D-4A90-8DA9-0284ECF56643}" type="pres">
      <dgm:prSet presAssocID="{46004B03-7510-431E-AEB3-E690DF423B65}" presName="descendantBox" presStyleCnt="0"/>
      <dgm:spPr/>
    </dgm:pt>
    <dgm:pt modelId="{9E1F27F0-77ED-4B3C-B2F3-10858E6D51EE}" type="pres">
      <dgm:prSet presAssocID="{E237ECAC-A801-475E-B8E4-23073F87A2BD}" presName="childTextBox" presStyleLbl="fgAccFollowNode1" presStyleIdx="0" presStyleCnt="4">
        <dgm:presLayoutVars>
          <dgm:bulletEnabled val="1"/>
        </dgm:presLayoutVars>
      </dgm:prSet>
      <dgm:spPr/>
    </dgm:pt>
    <dgm:pt modelId="{ED27F82D-854C-48D7-9CBF-9C4BCA556731}" type="pres">
      <dgm:prSet presAssocID="{0D6ADF56-BA68-4CCC-A8DD-271985305DAD}" presName="sp" presStyleCnt="0"/>
      <dgm:spPr/>
    </dgm:pt>
    <dgm:pt modelId="{2D445390-CA89-488A-899C-07C82A42B6FE}" type="pres">
      <dgm:prSet presAssocID="{0663BD69-B92C-45F0-9C6C-2C6974CBFA29}" presName="arrowAndChildren" presStyleCnt="0"/>
      <dgm:spPr/>
    </dgm:pt>
    <dgm:pt modelId="{CB905939-CE64-46A0-9318-BA5D4456C596}" type="pres">
      <dgm:prSet presAssocID="{0663BD69-B92C-45F0-9C6C-2C6974CBFA29}" presName="parentTextArrow" presStyleLbl="node1" presStyleIdx="0" presStyleCnt="3"/>
      <dgm:spPr/>
    </dgm:pt>
    <dgm:pt modelId="{DBE49C62-2E9F-471F-B993-5C1181B389F6}" type="pres">
      <dgm:prSet presAssocID="{0663BD69-B92C-45F0-9C6C-2C6974CBFA29}" presName="arrow" presStyleLbl="node1" presStyleIdx="1" presStyleCnt="3"/>
      <dgm:spPr/>
    </dgm:pt>
    <dgm:pt modelId="{000BC1ED-1490-4592-AF0D-776518593A0E}" type="pres">
      <dgm:prSet presAssocID="{0663BD69-B92C-45F0-9C6C-2C6974CBFA29}" presName="descendantArrow" presStyleCnt="0"/>
      <dgm:spPr/>
    </dgm:pt>
    <dgm:pt modelId="{B06162FE-9522-40BD-84A6-EB2101327C43}" type="pres">
      <dgm:prSet presAssocID="{EC3BED23-6045-49EF-A7ED-04113B7BDADA}" presName="childTextArrow" presStyleLbl="fgAccFollowNode1" presStyleIdx="1" presStyleCnt="4">
        <dgm:presLayoutVars>
          <dgm:bulletEnabled val="1"/>
        </dgm:presLayoutVars>
      </dgm:prSet>
      <dgm:spPr/>
    </dgm:pt>
    <dgm:pt modelId="{09A6E34B-323F-49DC-90C5-8644FD62492D}" type="pres">
      <dgm:prSet presAssocID="{2E44523D-BBF3-4872-B7A7-E56094957654}" presName="childTextArrow" presStyleLbl="fgAccFollowNode1" presStyleIdx="2" presStyleCnt="4">
        <dgm:presLayoutVars>
          <dgm:bulletEnabled val="1"/>
        </dgm:presLayoutVars>
      </dgm:prSet>
      <dgm:spPr/>
    </dgm:pt>
    <dgm:pt modelId="{82533B1D-532D-48F2-A571-8B471DFEEBBA}" type="pres">
      <dgm:prSet presAssocID="{15065AB2-B2A6-4BD3-850E-177B9F8B87FD}" presName="sp" presStyleCnt="0"/>
      <dgm:spPr/>
    </dgm:pt>
    <dgm:pt modelId="{40BC2940-6161-4341-83FC-48FCE7C7B986}" type="pres">
      <dgm:prSet presAssocID="{A034159E-9336-469E-A7E3-57E8C053B30D}" presName="arrowAndChildren" presStyleCnt="0"/>
      <dgm:spPr/>
    </dgm:pt>
    <dgm:pt modelId="{3033B86E-C2FE-4577-A615-614CC2EE7DF0}" type="pres">
      <dgm:prSet presAssocID="{A034159E-9336-469E-A7E3-57E8C053B30D}" presName="parentTextArrow" presStyleLbl="node1" presStyleIdx="1" presStyleCnt="3"/>
      <dgm:spPr/>
    </dgm:pt>
    <dgm:pt modelId="{2551BAE3-9937-44ED-BB0C-AD2241DF60C4}" type="pres">
      <dgm:prSet presAssocID="{A034159E-9336-469E-A7E3-57E8C053B30D}" presName="arrow" presStyleLbl="node1" presStyleIdx="2" presStyleCnt="3"/>
      <dgm:spPr/>
    </dgm:pt>
    <dgm:pt modelId="{8E7FB458-81E6-45C7-93BC-879FA500D20F}" type="pres">
      <dgm:prSet presAssocID="{A034159E-9336-469E-A7E3-57E8C053B30D}" presName="descendantArrow" presStyleCnt="0"/>
      <dgm:spPr/>
    </dgm:pt>
    <dgm:pt modelId="{89819A1B-AAAA-43B1-BEE3-12F6C9FB8C8C}" type="pres">
      <dgm:prSet presAssocID="{0F665B71-4E6B-4F0D-ACB3-C3B07F981DA2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646A5A31-15CC-4366-9476-EB31EE3E55F6}" type="presOf" srcId="{46004B03-7510-431E-AEB3-E690DF423B65}" destId="{13C33709-B71C-42BA-8230-DF2A209F622C}" srcOrd="0" destOrd="0" presId="urn:microsoft.com/office/officeart/2005/8/layout/process4"/>
    <dgm:cxn modelId="{C90AF260-7EF3-4405-A3E9-2B53F47687AE}" type="presOf" srcId="{46004B03-7510-431E-AEB3-E690DF423B65}" destId="{A33C17EC-104E-4F96-98F5-785F320E7332}" srcOrd="1" destOrd="0" presId="urn:microsoft.com/office/officeart/2005/8/layout/process4"/>
    <dgm:cxn modelId="{484A7061-E095-4425-8725-72C0275665F4}" srcId="{46004B03-7510-431E-AEB3-E690DF423B65}" destId="{E237ECAC-A801-475E-B8E4-23073F87A2BD}" srcOrd="0" destOrd="0" parTransId="{BB62706A-69BC-488A-8D9E-D70DD9340352}" sibTransId="{57314752-581D-4053-B201-55D9191F32FC}"/>
    <dgm:cxn modelId="{79348665-B8D9-4E0C-ADC6-56E86E752946}" type="presOf" srcId="{EC3BED23-6045-49EF-A7ED-04113B7BDADA}" destId="{B06162FE-9522-40BD-84A6-EB2101327C43}" srcOrd="0" destOrd="0" presId="urn:microsoft.com/office/officeart/2005/8/layout/process4"/>
    <dgm:cxn modelId="{B8468346-9B40-468A-85E7-9907B7914C26}" srcId="{0663BD69-B92C-45F0-9C6C-2C6974CBFA29}" destId="{EC3BED23-6045-49EF-A7ED-04113B7BDADA}" srcOrd="0" destOrd="0" parTransId="{57654BD5-EB39-4282-896E-2621F31965F8}" sibTransId="{421A5E56-2124-4CA8-9DDC-5151FEC1233E}"/>
    <dgm:cxn modelId="{D63C4951-F3B3-44C8-81F7-C5800491C357}" type="presOf" srcId="{A034159E-9336-469E-A7E3-57E8C053B30D}" destId="{3033B86E-C2FE-4577-A615-614CC2EE7DF0}" srcOrd="0" destOrd="0" presId="urn:microsoft.com/office/officeart/2005/8/layout/process4"/>
    <dgm:cxn modelId="{D3C5AD53-38BC-4B47-B764-D7B4471E01A7}" type="presOf" srcId="{0663BD69-B92C-45F0-9C6C-2C6974CBFA29}" destId="{CB905939-CE64-46A0-9318-BA5D4456C596}" srcOrd="0" destOrd="0" presId="urn:microsoft.com/office/officeart/2005/8/layout/process4"/>
    <dgm:cxn modelId="{C9EC9C59-29C2-4B4C-9479-B79BC02EB12D}" srcId="{CE6D65AF-7A28-45BF-B08C-053255E2530D}" destId="{46004B03-7510-431E-AEB3-E690DF423B65}" srcOrd="2" destOrd="0" parTransId="{5C0BF6FB-7A1A-4CD8-A2B9-148FEF9C4217}" sibTransId="{3A5B5C17-C97F-4659-ABAC-1486E5C60FBC}"/>
    <dgm:cxn modelId="{A5D22F5A-DE05-4798-8A9B-C5AF980CCEC8}" type="presOf" srcId="{E237ECAC-A801-475E-B8E4-23073F87A2BD}" destId="{9E1F27F0-77ED-4B3C-B2F3-10858E6D51EE}" srcOrd="0" destOrd="0" presId="urn:microsoft.com/office/officeart/2005/8/layout/process4"/>
    <dgm:cxn modelId="{8EBD408C-193D-438F-BBE6-F7A9D0D63E65}" type="presOf" srcId="{0F665B71-4E6B-4F0D-ACB3-C3B07F981DA2}" destId="{89819A1B-AAAA-43B1-BEE3-12F6C9FB8C8C}" srcOrd="0" destOrd="0" presId="urn:microsoft.com/office/officeart/2005/8/layout/process4"/>
    <dgm:cxn modelId="{558DBB91-3598-43CB-8073-9578A59758FE}" type="presOf" srcId="{2E44523D-BBF3-4872-B7A7-E56094957654}" destId="{09A6E34B-323F-49DC-90C5-8644FD62492D}" srcOrd="0" destOrd="0" presId="urn:microsoft.com/office/officeart/2005/8/layout/process4"/>
    <dgm:cxn modelId="{F22D04A9-3362-4581-80F9-47FB00504C49}" type="presOf" srcId="{0663BD69-B92C-45F0-9C6C-2C6974CBFA29}" destId="{DBE49C62-2E9F-471F-B993-5C1181B389F6}" srcOrd="1" destOrd="0" presId="urn:microsoft.com/office/officeart/2005/8/layout/process4"/>
    <dgm:cxn modelId="{E1E4ABB3-7F76-439D-A036-52B6B1F0469C}" srcId="{A034159E-9336-469E-A7E3-57E8C053B30D}" destId="{0F665B71-4E6B-4F0D-ACB3-C3B07F981DA2}" srcOrd="0" destOrd="0" parTransId="{8D5D9984-9D9C-4323-9AE0-2C3512F37E25}" sibTransId="{373C2FEE-9D5E-4A0C-8762-239705EC52EF}"/>
    <dgm:cxn modelId="{4DE8ACD7-1797-4144-8028-084028FC0285}" srcId="{CE6D65AF-7A28-45BF-B08C-053255E2530D}" destId="{A034159E-9336-469E-A7E3-57E8C053B30D}" srcOrd="0" destOrd="0" parTransId="{399FE0ED-2FD8-43CC-9953-B35B50BDC5AE}" sibTransId="{15065AB2-B2A6-4BD3-850E-177B9F8B87FD}"/>
    <dgm:cxn modelId="{DEBDCBDF-C787-4591-A8C3-0A2C8360BB8B}" type="presOf" srcId="{CE6D65AF-7A28-45BF-B08C-053255E2530D}" destId="{3568346F-53DE-49E2-898B-33BC8B05E180}" srcOrd="0" destOrd="0" presId="urn:microsoft.com/office/officeart/2005/8/layout/process4"/>
    <dgm:cxn modelId="{E451BBE8-7478-4240-952A-E5BF45B119F3}" srcId="{CE6D65AF-7A28-45BF-B08C-053255E2530D}" destId="{0663BD69-B92C-45F0-9C6C-2C6974CBFA29}" srcOrd="1" destOrd="0" parTransId="{024042D2-6251-4B39-B1BA-62040E3FE23C}" sibTransId="{0D6ADF56-BA68-4CCC-A8DD-271985305DAD}"/>
    <dgm:cxn modelId="{0DC960F5-92A0-4645-9A85-3A43CF2768EC}" type="presOf" srcId="{A034159E-9336-469E-A7E3-57E8C053B30D}" destId="{2551BAE3-9937-44ED-BB0C-AD2241DF60C4}" srcOrd="1" destOrd="0" presId="urn:microsoft.com/office/officeart/2005/8/layout/process4"/>
    <dgm:cxn modelId="{6559EBFA-0505-47FF-9BCB-2A5E3623F0FC}" srcId="{0663BD69-B92C-45F0-9C6C-2C6974CBFA29}" destId="{2E44523D-BBF3-4872-B7A7-E56094957654}" srcOrd="1" destOrd="0" parTransId="{DC2B6A53-39F1-4A7F-834C-024AA5FC298A}" sibTransId="{0B7C7754-46F1-439B-B193-5B83365BBB1F}"/>
    <dgm:cxn modelId="{0BCFEB1B-E1F2-4034-A88A-2D6FF2318A49}" type="presParOf" srcId="{3568346F-53DE-49E2-898B-33BC8B05E180}" destId="{58718612-ACC6-4570-9B38-D2DC8BC011C2}" srcOrd="0" destOrd="0" presId="urn:microsoft.com/office/officeart/2005/8/layout/process4"/>
    <dgm:cxn modelId="{215AD3F0-FBDD-453D-9EF2-4DFB690474F2}" type="presParOf" srcId="{58718612-ACC6-4570-9B38-D2DC8BC011C2}" destId="{13C33709-B71C-42BA-8230-DF2A209F622C}" srcOrd="0" destOrd="0" presId="urn:microsoft.com/office/officeart/2005/8/layout/process4"/>
    <dgm:cxn modelId="{643731F0-11F8-48C2-B37D-B095B6970919}" type="presParOf" srcId="{58718612-ACC6-4570-9B38-D2DC8BC011C2}" destId="{A33C17EC-104E-4F96-98F5-785F320E7332}" srcOrd="1" destOrd="0" presId="urn:microsoft.com/office/officeart/2005/8/layout/process4"/>
    <dgm:cxn modelId="{A798BB68-64EA-4BF3-A78E-CCA389AD25D9}" type="presParOf" srcId="{58718612-ACC6-4570-9B38-D2DC8BC011C2}" destId="{DA92E1B0-EB0D-4A90-8DA9-0284ECF56643}" srcOrd="2" destOrd="0" presId="urn:microsoft.com/office/officeart/2005/8/layout/process4"/>
    <dgm:cxn modelId="{C7B7818F-FDA5-491B-99DD-520C3F6557ED}" type="presParOf" srcId="{DA92E1B0-EB0D-4A90-8DA9-0284ECF56643}" destId="{9E1F27F0-77ED-4B3C-B2F3-10858E6D51EE}" srcOrd="0" destOrd="0" presId="urn:microsoft.com/office/officeart/2005/8/layout/process4"/>
    <dgm:cxn modelId="{334AF4FF-792E-49A4-9A9A-A43C4BC298CD}" type="presParOf" srcId="{3568346F-53DE-49E2-898B-33BC8B05E180}" destId="{ED27F82D-854C-48D7-9CBF-9C4BCA556731}" srcOrd="1" destOrd="0" presId="urn:microsoft.com/office/officeart/2005/8/layout/process4"/>
    <dgm:cxn modelId="{6B6E742C-C47E-40CA-8586-E6178CB9CBA7}" type="presParOf" srcId="{3568346F-53DE-49E2-898B-33BC8B05E180}" destId="{2D445390-CA89-488A-899C-07C82A42B6FE}" srcOrd="2" destOrd="0" presId="urn:microsoft.com/office/officeart/2005/8/layout/process4"/>
    <dgm:cxn modelId="{150E6D2F-8B64-4551-9FB2-465CC8B40635}" type="presParOf" srcId="{2D445390-CA89-488A-899C-07C82A42B6FE}" destId="{CB905939-CE64-46A0-9318-BA5D4456C596}" srcOrd="0" destOrd="0" presId="urn:microsoft.com/office/officeart/2005/8/layout/process4"/>
    <dgm:cxn modelId="{1B0B83B0-639B-4976-BC8C-D4C001D136F2}" type="presParOf" srcId="{2D445390-CA89-488A-899C-07C82A42B6FE}" destId="{DBE49C62-2E9F-471F-B993-5C1181B389F6}" srcOrd="1" destOrd="0" presId="urn:microsoft.com/office/officeart/2005/8/layout/process4"/>
    <dgm:cxn modelId="{4583DB36-2DD6-4A82-AF16-2B60030DC8D1}" type="presParOf" srcId="{2D445390-CA89-488A-899C-07C82A42B6FE}" destId="{000BC1ED-1490-4592-AF0D-776518593A0E}" srcOrd="2" destOrd="0" presId="urn:microsoft.com/office/officeart/2005/8/layout/process4"/>
    <dgm:cxn modelId="{E57FCD54-8CD1-40DA-AA0C-69A2ECAE5DE2}" type="presParOf" srcId="{000BC1ED-1490-4592-AF0D-776518593A0E}" destId="{B06162FE-9522-40BD-84A6-EB2101327C43}" srcOrd="0" destOrd="0" presId="urn:microsoft.com/office/officeart/2005/8/layout/process4"/>
    <dgm:cxn modelId="{909031CB-29D2-4D18-BEC6-EF6DDDBC211D}" type="presParOf" srcId="{000BC1ED-1490-4592-AF0D-776518593A0E}" destId="{09A6E34B-323F-49DC-90C5-8644FD62492D}" srcOrd="1" destOrd="0" presId="urn:microsoft.com/office/officeart/2005/8/layout/process4"/>
    <dgm:cxn modelId="{6C32CE70-D307-41FF-BDC9-9203711329D6}" type="presParOf" srcId="{3568346F-53DE-49E2-898B-33BC8B05E180}" destId="{82533B1D-532D-48F2-A571-8B471DFEEBBA}" srcOrd="3" destOrd="0" presId="urn:microsoft.com/office/officeart/2005/8/layout/process4"/>
    <dgm:cxn modelId="{2A8FB40D-4996-4234-AED1-F855C9992648}" type="presParOf" srcId="{3568346F-53DE-49E2-898B-33BC8B05E180}" destId="{40BC2940-6161-4341-83FC-48FCE7C7B986}" srcOrd="4" destOrd="0" presId="urn:microsoft.com/office/officeart/2005/8/layout/process4"/>
    <dgm:cxn modelId="{09510D59-ACDF-4E56-892B-13F2813A1868}" type="presParOf" srcId="{40BC2940-6161-4341-83FC-48FCE7C7B986}" destId="{3033B86E-C2FE-4577-A615-614CC2EE7DF0}" srcOrd="0" destOrd="0" presId="urn:microsoft.com/office/officeart/2005/8/layout/process4"/>
    <dgm:cxn modelId="{23FEA9E6-6F43-4B08-B0A4-681ABE2B255D}" type="presParOf" srcId="{40BC2940-6161-4341-83FC-48FCE7C7B986}" destId="{2551BAE3-9937-44ED-BB0C-AD2241DF60C4}" srcOrd="1" destOrd="0" presId="urn:microsoft.com/office/officeart/2005/8/layout/process4"/>
    <dgm:cxn modelId="{4D96B74F-EE24-4CF3-9B12-A112D04D81DA}" type="presParOf" srcId="{40BC2940-6161-4341-83FC-48FCE7C7B986}" destId="{8E7FB458-81E6-45C7-93BC-879FA500D20F}" srcOrd="2" destOrd="0" presId="urn:microsoft.com/office/officeart/2005/8/layout/process4"/>
    <dgm:cxn modelId="{AA9C84CA-F513-44C4-952C-B14817B3363B}" type="presParOf" srcId="{8E7FB458-81E6-45C7-93BC-879FA500D20F}" destId="{89819A1B-AAAA-43B1-BEE3-12F6C9FB8C8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C17EC-104E-4F96-98F5-785F320E7332}">
      <dsp:nvSpPr>
        <dsp:cNvPr id="0" name=""/>
        <dsp:cNvSpPr/>
      </dsp:nvSpPr>
      <dsp:spPr>
        <a:xfrm>
          <a:off x="0" y="3133547"/>
          <a:ext cx="6227976" cy="1028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相关功能</a:t>
          </a:r>
        </a:p>
      </dsp:txBody>
      <dsp:txXfrm>
        <a:off x="0" y="3133547"/>
        <a:ext cx="6227976" cy="555390"/>
      </dsp:txXfrm>
    </dsp:sp>
    <dsp:sp modelId="{9E1F27F0-77ED-4B3C-B2F3-10858E6D51EE}">
      <dsp:nvSpPr>
        <dsp:cNvPr id="0" name=""/>
        <dsp:cNvSpPr/>
      </dsp:nvSpPr>
      <dsp:spPr>
        <a:xfrm>
          <a:off x="0" y="3668368"/>
          <a:ext cx="6227976" cy="4731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主体区域追踪拍摄</a:t>
          </a:r>
        </a:p>
      </dsp:txBody>
      <dsp:txXfrm>
        <a:off x="0" y="3668368"/>
        <a:ext cx="6227976" cy="473110"/>
      </dsp:txXfrm>
    </dsp:sp>
    <dsp:sp modelId="{DBE49C62-2E9F-471F-B993-5C1181B389F6}">
      <dsp:nvSpPr>
        <dsp:cNvPr id="0" name=""/>
        <dsp:cNvSpPr/>
      </dsp:nvSpPr>
      <dsp:spPr>
        <a:xfrm rot="10800000">
          <a:off x="0" y="1567141"/>
          <a:ext cx="6227976" cy="158183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图像处理</a:t>
          </a:r>
        </a:p>
      </dsp:txBody>
      <dsp:txXfrm rot="-10800000">
        <a:off x="0" y="1567141"/>
        <a:ext cx="6227976" cy="555223"/>
      </dsp:txXfrm>
    </dsp:sp>
    <dsp:sp modelId="{B06162FE-9522-40BD-84A6-EB2101327C43}">
      <dsp:nvSpPr>
        <dsp:cNvPr id="0" name=""/>
        <dsp:cNvSpPr/>
      </dsp:nvSpPr>
      <dsp:spPr>
        <a:xfrm>
          <a:off x="0" y="2122365"/>
          <a:ext cx="3113988" cy="4729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结算人体姿态</a:t>
          </a:r>
        </a:p>
      </dsp:txBody>
      <dsp:txXfrm>
        <a:off x="0" y="2122365"/>
        <a:ext cx="3113988" cy="472968"/>
      </dsp:txXfrm>
    </dsp:sp>
    <dsp:sp modelId="{09A6E34B-323F-49DC-90C5-8644FD62492D}">
      <dsp:nvSpPr>
        <dsp:cNvPr id="0" name=""/>
        <dsp:cNvSpPr/>
      </dsp:nvSpPr>
      <dsp:spPr>
        <a:xfrm>
          <a:off x="3113988" y="2122365"/>
          <a:ext cx="3113988" cy="4729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判断主体位置</a:t>
          </a:r>
        </a:p>
      </dsp:txBody>
      <dsp:txXfrm>
        <a:off x="3113988" y="2122365"/>
        <a:ext cx="3113988" cy="472968"/>
      </dsp:txXfrm>
    </dsp:sp>
    <dsp:sp modelId="{2551BAE3-9937-44ED-BB0C-AD2241DF60C4}">
      <dsp:nvSpPr>
        <dsp:cNvPr id="0" name=""/>
        <dsp:cNvSpPr/>
      </dsp:nvSpPr>
      <dsp:spPr>
        <a:xfrm rot="10800000">
          <a:off x="0" y="735"/>
          <a:ext cx="6227976" cy="158183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视频信号输入</a:t>
          </a:r>
        </a:p>
      </dsp:txBody>
      <dsp:txXfrm rot="-10800000">
        <a:off x="0" y="735"/>
        <a:ext cx="6227976" cy="555223"/>
      </dsp:txXfrm>
    </dsp:sp>
    <dsp:sp modelId="{89819A1B-AAAA-43B1-BEE3-12F6C9FB8C8C}">
      <dsp:nvSpPr>
        <dsp:cNvPr id="0" name=""/>
        <dsp:cNvSpPr/>
      </dsp:nvSpPr>
      <dsp:spPr>
        <a:xfrm>
          <a:off x="0" y="555959"/>
          <a:ext cx="6227976" cy="4729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预处理：判断人体位置</a:t>
          </a:r>
        </a:p>
      </dsp:txBody>
      <dsp:txXfrm>
        <a:off x="0" y="555959"/>
        <a:ext cx="6227976" cy="472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F697F-D9D5-4516-B384-D10A1B4ACACC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D39E1-75DA-4A88-834C-27464DEC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8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39E1-75DA-4A88-834C-27464DECBDF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43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39E1-75DA-4A88-834C-27464DECBD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057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39E1-75DA-4A88-834C-27464DECBDF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212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39E1-75DA-4A88-834C-27464DECBDF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6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16ABD-CE6A-46ED-9A91-F89B55A1B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63ADA3-5376-4E0D-ADF8-41C9B9515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D5305-D340-4481-BD28-F73F08B8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1774-C020-4197-B93C-EA7503D53B2D}" type="datetime1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BC4CA-0FCA-47B3-B674-6B4A36B9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156BBC-A3AE-4197-9BDF-9532D572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58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5B29D-28BF-45F4-A165-45FDD0F7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BD1036-1E53-49A8-911E-E6C63476A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863DA-278A-4DC8-A6BF-1CFEA8C4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4317-FAF2-46C4-A0CC-FEBE4114BAE7}" type="datetime1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A1846-5F0E-4FDA-AE3D-20F26A60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D2250C-8F8C-40C4-B404-58075BA8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39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7DF4B5-AFAF-4BE3-933A-445F501CC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39F0DC-63F3-43B0-AE88-614D2743A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0C1B2-9497-453C-BAE3-D6DCF0F6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7B16-0FB8-4365-B1C1-D89A9A7715EF}" type="datetime1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53743F-8117-47CF-8E18-6A4F2E8D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F1F8D-E983-495F-8089-010755BC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3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83D39-4BD3-46B3-B087-74E6FD5B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9DDE7-3CE5-4327-9D15-476C6B791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CDE147-62E0-4375-BA39-52607D1B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A7E8-CC25-4B77-87C0-7C928C994895}" type="datetime1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B1FBC-F01E-446E-B617-054B3493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FFCE2-B383-467C-BFE8-1708FCB3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02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76D49-0FFB-450D-9593-D2FD7998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FD75DF-D77A-4751-B124-D5666BF14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6C064-D18A-433B-B08B-0B6CB8ADA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7B69-6555-40EB-A071-712B23C558EE}" type="datetime1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7E1D3-DBC7-40C8-8661-8D436D54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212B8-965A-407C-9CE0-996FD85B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5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BD876-D8CE-4C6E-92D6-5F836593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A4579-8186-41CB-8024-4C35C2510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11E6EF-5AE8-49A8-822B-7C56493B8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D3FD2-3886-477B-881E-D6C00C3F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D0CC-5B4F-4248-A53E-4A6C9632AC05}" type="datetime1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162935-7015-4C4A-B6C6-766BC784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7A2037-E89B-42D2-AA44-17EEBBE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82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072DD-EB7C-46B7-A015-88E37B96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CF0A2E-B95A-4ACD-A2E0-75F2583DC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156067-6F4F-45FA-9CFC-04C1504C7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BA5F0B-0047-469C-B5F2-8CE669BAD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22C932-68FC-4301-8BDD-AD4315544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7B2803-DB72-4B2A-BB51-BF6F5ED5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6703-5686-44AE-9FDD-7B9B27EB32F0}" type="datetime1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1B1172-3CDB-4C49-A47D-72AFB183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BECFAD-A98E-4240-9A91-487FBBA9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07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6609E-03C9-41A0-B523-CCA83E632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E01AD8-6821-4394-A96D-E6963E31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B534-512D-4CE2-A29A-EB34C5434A42}" type="datetime1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11BA97-2CC1-4AFC-A938-BFAE426B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6B6327-185B-4557-8391-0356956A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71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E4EDE6-8EA2-48F4-85FC-C5DF61A3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85F8-603C-4416-A30C-09309BA734AD}" type="datetime1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78D1BC-9786-44CA-A500-8F3C0B0C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EB41E7-1513-4714-B82F-3285B192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86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6AFAA-73A3-4F56-A943-6816973A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0B82B3-C6F2-4DF1-B9AF-F0FD3013B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B78EF0-DFD8-41FB-AEEC-363C0753E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DB1FF6-4FB4-4CE7-AEA2-C6BE95CE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F5DB-1351-48F6-AB8B-BE54418CEC5B}" type="datetime1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12D910-C7FC-4BA6-94D0-9D56F2B0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30D129-DBA8-44CF-AAE2-77CC8B01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99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85BBC-9A07-4F01-8A5F-9FDD161B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E44FF7-EA28-44A1-8CF3-82B14608F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E7DB29-19E4-49F0-AB2B-5F96FDF62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D88F0-B216-4067-9C82-BD4BABE6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9022-491D-4B15-8122-C746BA122D6A}" type="datetime1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B56EC1-8086-4A82-BF61-85203511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76AD4A-D05D-4B5D-BD9E-C7C8BBE4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68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D23118-9B1F-4EFE-A517-20CAF450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BFAF8D-3B18-470E-9E68-26E99BA57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D58F4-E0A0-4F3F-AF40-620F631F2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373B6-9911-4F5D-ABBE-C5F4DA3ECD06}" type="datetime1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84461-B523-4E7A-AEDB-92058F1CF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3A7528-3C39-4668-810F-7506A07D4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58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3AFBA-DC2B-4595-BD57-4CB3F58B0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13742"/>
            <a:ext cx="7227651" cy="2388296"/>
          </a:xfrm>
        </p:spPr>
        <p:txBody>
          <a:bodyPr/>
          <a:lstStyle/>
          <a:p>
            <a:r>
              <a:rPr lang="zh-CN" altLang="en-US" dirty="0"/>
              <a:t>基于人体姿态检测的智能课堂拍摄装置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DAF19C-D400-44CD-B66A-ED6C382E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7033091" cy="1648692"/>
          </a:xfrm>
        </p:spPr>
        <p:txBody>
          <a:bodyPr/>
          <a:lstStyle/>
          <a:p>
            <a:r>
              <a:rPr lang="zh-CN" altLang="en-US" dirty="0"/>
              <a:t>刘济源 葛海涛 秦育彬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E57B49-8387-43D6-89F9-74904870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1FC16E-489E-4EE9-ADCE-AE9C8A87599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20100" y="1021532"/>
            <a:ext cx="5371900" cy="446886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75A819-DF84-4BD7-825F-A63C3F241AA9}"/>
              </a:ext>
            </a:extLst>
          </p:cNvPr>
          <p:cNvCxnSpPr/>
          <p:nvPr/>
        </p:nvCxnSpPr>
        <p:spPr>
          <a:xfrm>
            <a:off x="7033098" y="1021532"/>
            <a:ext cx="0" cy="492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62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114" y="3058009"/>
            <a:ext cx="2552700" cy="23431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" y="2962354"/>
            <a:ext cx="6947916" cy="2534460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 txBox="1">
            <a:spLocks/>
          </p:cNvSpPr>
          <p:nvPr/>
        </p:nvSpPr>
        <p:spPr>
          <a:xfrm>
            <a:off x="478536" y="16367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当外国留学生到中国课堂时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2AE31C9-95D4-47C7-B62A-75C6263B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/>
              <a:t>应用背景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CFEB9D-E2A3-4565-A820-1599532FBB8E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88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 txBox="1">
            <a:spLocks/>
          </p:cNvSpPr>
          <p:nvPr/>
        </p:nvSpPr>
        <p:spPr>
          <a:xfrm>
            <a:off x="478536" y="16367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当中国学生到外国课堂时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8" y="3897312"/>
            <a:ext cx="2844800" cy="2641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068" y="2460466"/>
            <a:ext cx="7366000" cy="4140200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EBD9AF96-4F3C-449D-8B2F-D059F5AA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/>
              <a:t>应用背景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23D3BB-62C0-4DDA-9B48-25F9A379080B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16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 txBox="1">
            <a:spLocks/>
          </p:cNvSpPr>
          <p:nvPr/>
        </p:nvSpPr>
        <p:spPr>
          <a:xfrm>
            <a:off x="408431" y="3576360"/>
            <a:ext cx="74706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语言障碍和时间紧迫，常导致效率低下的课堂学习，面对这一现象，我们提出了课堂翻译助手。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它通过识别老师的板书，转换成使用者的母语，重新覆盖在黑板上。并可以根据老师的动作，来随时调整识别和覆盖的位置。</a:t>
            </a: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   它可以让你在上课时，消灭板书语言障碍，帮助你快速理解老师的板书。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702" y="2698716"/>
            <a:ext cx="2854995" cy="259903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6C5461D-1E05-457E-A71C-CDC46C3A8D35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CB5609E1-6935-45FD-A670-C42B58E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/>
              <a:t>应用背景</a:t>
            </a:r>
          </a:p>
        </p:txBody>
      </p:sp>
    </p:spTree>
    <p:extLst>
      <p:ext uri="{BB962C8B-B14F-4D97-AF65-F5344CB8AC3E}">
        <p14:creationId xmlns:p14="http://schemas.microsoft.com/office/powerpoint/2010/main" val="116141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/>
              <a:t>总技术路线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05D51-8C24-4A22-A44D-0A313801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人体姿态检测</a:t>
            </a:r>
            <a:r>
              <a:rPr lang="en-US" altLang="zh-CN" baseline="30000" dirty="0"/>
              <a:t>[1]</a:t>
            </a:r>
          </a:p>
          <a:p>
            <a:r>
              <a:rPr lang="zh-CN" altLang="en-US" dirty="0"/>
              <a:t>人体特征点连续检测</a:t>
            </a:r>
            <a:r>
              <a:rPr lang="en-US" altLang="zh-CN" baseline="30000" dirty="0"/>
              <a:t>[2]</a:t>
            </a:r>
          </a:p>
          <a:p>
            <a:r>
              <a:rPr lang="en-US" altLang="zh-CN" dirty="0"/>
              <a:t>OCR</a:t>
            </a:r>
            <a:r>
              <a:rPr lang="en-US" altLang="zh-CN" baseline="30000" dirty="0"/>
              <a:t>[3,4]</a:t>
            </a:r>
          </a:p>
          <a:p>
            <a:r>
              <a:rPr lang="zh-CN" altLang="en-US" dirty="0"/>
              <a:t>在线翻译和图像替换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D27543-F813-479D-8BAA-291395BE229C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13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/>
              <a:t>人机交互技术点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05D51-8C24-4A22-A44D-0A313801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D27543-F813-479D-8BAA-291395BE229C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CEC12B7F-460E-4471-8110-E8E949B823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9694880"/>
              </p:ext>
            </p:extLst>
          </p:nvPr>
        </p:nvGraphicFramePr>
        <p:xfrm>
          <a:off x="2982012" y="1823268"/>
          <a:ext cx="6227976" cy="4162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745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/>
              <a:t>人机交互预期成果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05D51-8C24-4A22-A44D-0A313801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黑板书写位置追踪拍摄</a:t>
            </a:r>
            <a:endParaRPr lang="en-US" altLang="zh-CN" dirty="0"/>
          </a:p>
          <a:p>
            <a:r>
              <a:rPr lang="zh-CN" altLang="en-US" dirty="0"/>
              <a:t>简单易用的手势控制功能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D27543-F813-479D-8BAA-291395BE229C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5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05D51-8C24-4A22-A44D-0A313801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[1]. </a:t>
            </a:r>
            <a:r>
              <a:rPr lang="zh-CN" altLang="en-US" sz="2400" dirty="0"/>
              <a:t>李健</a:t>
            </a:r>
            <a:r>
              <a:rPr lang="en-US" altLang="zh-CN" sz="2400" dirty="0"/>
              <a:t>, </a:t>
            </a:r>
            <a:r>
              <a:rPr lang="zh-CN" altLang="en-US" sz="2400" dirty="0"/>
              <a:t>徐雪丽</a:t>
            </a:r>
            <a:r>
              <a:rPr lang="en-US" altLang="zh-CN" sz="2400" dirty="0"/>
              <a:t>, </a:t>
            </a:r>
            <a:r>
              <a:rPr lang="zh-CN" altLang="en-US" sz="2400" dirty="0"/>
              <a:t>兰学渊</a:t>
            </a:r>
            <a:r>
              <a:rPr lang="en-US" altLang="zh-CN" sz="2400" dirty="0"/>
              <a:t>, </a:t>
            </a:r>
            <a:r>
              <a:rPr lang="zh-CN" altLang="en-US" sz="2400" dirty="0"/>
              <a:t>等</a:t>
            </a:r>
            <a:r>
              <a:rPr lang="en-US" altLang="zh-CN" sz="2400" dirty="0"/>
              <a:t>. </a:t>
            </a:r>
            <a:r>
              <a:rPr lang="zh-CN" altLang="en-US" sz="2400" dirty="0"/>
              <a:t>基于 </a:t>
            </a:r>
            <a:r>
              <a:rPr lang="en-US" altLang="zh-CN" sz="2400" dirty="0"/>
              <a:t>Harris </a:t>
            </a:r>
            <a:r>
              <a:rPr lang="zh-CN" altLang="en-US" sz="2400" dirty="0"/>
              <a:t>角点检测的人体特征提取与测量</a:t>
            </a:r>
            <a:r>
              <a:rPr lang="en-US" altLang="zh-CN" sz="2400" dirty="0"/>
              <a:t>[J]. </a:t>
            </a:r>
            <a:r>
              <a:rPr lang="zh-CN" altLang="en-US" sz="2400" dirty="0"/>
              <a:t>计算机测量与控制</a:t>
            </a:r>
            <a:r>
              <a:rPr lang="en-US" altLang="zh-CN" sz="2400" dirty="0"/>
              <a:t>, 2014, 22(2): 367-369.</a:t>
            </a:r>
          </a:p>
          <a:p>
            <a:pPr marL="0" indent="0">
              <a:buNone/>
            </a:pPr>
            <a:r>
              <a:rPr lang="en-US" altLang="zh-CN" sz="2400" dirty="0"/>
              <a:t>[2]. </a:t>
            </a:r>
            <a:r>
              <a:rPr lang="zh-CN" altLang="en-US" sz="2400" dirty="0"/>
              <a:t>殷海艳</a:t>
            </a:r>
            <a:r>
              <a:rPr lang="en-US" altLang="zh-CN" sz="2400" dirty="0"/>
              <a:t>, </a:t>
            </a:r>
            <a:r>
              <a:rPr lang="zh-CN" altLang="en-US" sz="2400" dirty="0"/>
              <a:t>刘波</a:t>
            </a:r>
            <a:r>
              <a:rPr lang="en-US" altLang="zh-CN" sz="2400" dirty="0"/>
              <a:t>. </a:t>
            </a:r>
            <a:r>
              <a:rPr lang="zh-CN" altLang="en-US" sz="2400" dirty="0"/>
              <a:t>基于部位检测的人体姿态识别</a:t>
            </a:r>
            <a:r>
              <a:rPr lang="en-US" altLang="zh-CN" sz="2400" dirty="0"/>
              <a:t>[J]. </a:t>
            </a:r>
            <a:r>
              <a:rPr lang="zh-CN" altLang="en-US" sz="2400" dirty="0"/>
              <a:t>计算机工程与设计</a:t>
            </a:r>
            <a:r>
              <a:rPr lang="en-US" altLang="zh-CN" sz="2400" dirty="0"/>
              <a:t>, 2013, 34(10): 3540-3544.</a:t>
            </a:r>
          </a:p>
          <a:p>
            <a:pPr marL="0" indent="0">
              <a:buNone/>
            </a:pPr>
            <a:r>
              <a:rPr lang="en-US" altLang="zh-CN" sz="2400" dirty="0"/>
              <a:t>[3]. Mori S, Suen C Y, Yamamoto K. Historical review of OCR research and development[J]. Proceedings of the IEEE, 1992, 80(7): 1029-1058.</a:t>
            </a:r>
          </a:p>
          <a:p>
            <a:pPr marL="0" indent="0">
              <a:buNone/>
            </a:pPr>
            <a:r>
              <a:rPr lang="en-US" altLang="zh-CN" sz="2400" dirty="0"/>
              <a:t>[4]. Sato T, </a:t>
            </a:r>
            <a:r>
              <a:rPr lang="en-US" altLang="zh-CN" sz="2400" dirty="0" err="1"/>
              <a:t>Kanade</a:t>
            </a:r>
            <a:r>
              <a:rPr lang="en-US" altLang="zh-CN" sz="2400" dirty="0"/>
              <a:t> T, Hughes E K, et al. Video OCR for digital news archive[C]//Proceedings 1998 IEEE International Workshop on Content-Based Access of Image and Video Database. IEEE, 1998: 52-60.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D27543-F813-479D-8BAA-291395BE229C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04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DEAD7-07E7-4125-9CE3-36F9B8734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1B2D04-0CB4-4789-AF31-F8D8FC4B8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Any Questions?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F281EF-C86D-43A5-BDA0-34C7C21D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09A59F-2F93-4B17-81EA-1AFDC3073B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0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355</Words>
  <Application>Microsoft Office PowerPoint</Application>
  <PresentationFormat>宽屏</PresentationFormat>
  <Paragraphs>52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Office 主题​​</vt:lpstr>
      <vt:lpstr>基于人体姿态检测的智能课堂拍摄装置</vt:lpstr>
      <vt:lpstr>应用背景</vt:lpstr>
      <vt:lpstr>应用背景</vt:lpstr>
      <vt:lpstr>应用背景</vt:lpstr>
      <vt:lpstr>总技术路线</vt:lpstr>
      <vt:lpstr>人机交互技术点</vt:lpstr>
      <vt:lpstr>人机交互预期成果</vt:lpstr>
      <vt:lpstr>参考文献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待定</dc:title>
  <dc:creator>秦 少游</dc:creator>
  <cp:lastModifiedBy>秦 少游</cp:lastModifiedBy>
  <cp:revision>6</cp:revision>
  <dcterms:created xsi:type="dcterms:W3CDTF">2019-09-22T16:34:32Z</dcterms:created>
  <dcterms:modified xsi:type="dcterms:W3CDTF">2019-09-25T16:00:59Z</dcterms:modified>
</cp:coreProperties>
</file>